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7EA"/>
    <a:srgbClr val="D1D2D5"/>
    <a:srgbClr val="BC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7DA8-127C-44E7-115E-E105135EB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0C8C1-9A94-8E1F-0FC7-2604E15B4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A087-E201-A69A-81D2-AF7E01B1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044C-A220-235A-6DBA-490FC354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B831-FE1C-0CCF-AFE7-A18E10E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B980-6AFA-4C45-E17E-E705475F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3D38-938A-8120-E4A6-1309F2B4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7B07-21D7-39DC-57EC-9D5A3D5E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5902-6C2D-A737-A6BD-C2463AC6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D55B-A73E-C9E9-04FA-C61B835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1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6DC91-BB40-FF1E-5340-E2FC17E83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64FAA-105A-6404-EA14-9B7409EE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36EC-8F10-F3C4-BD7E-97EFD95C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CDB6-B7CE-D6E2-E692-86EB9CC2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8E0D-E949-3B5F-AB3A-CF2EE89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B7CB-64EB-DE7A-8F0F-3F65CCBF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BFC-682B-6265-109A-ADE3D72C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4D33-5F3B-A7A2-47FF-948C4BBC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11ED-7C0A-D033-3F23-21EF28A7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1FD1-5DFC-15BA-54F2-F65423B7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5A99-6791-8323-F8D5-8C0FF78E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A7E9-A024-C795-3000-6A3CBA83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6C6B-F2CA-9D75-40EF-ACC2A946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6EB1-42F6-8F00-DCBD-1D9FEDF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4177-1FD6-7810-1469-CB59CE75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EDB6-2D18-429C-76F2-83C0282C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09D6-DEAD-B230-9CC2-D0D9CFBA0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C092-70F9-DA6B-ECE7-356BEB19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B279D-7C53-575A-81DE-DEE3FD1A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41238-123D-919B-1C00-FE54E657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DFCD6-8F66-BD9B-E6D4-57A459F7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741A-1AB0-F5AD-3738-BD099ECB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1150-E53F-2DB3-4F20-00E8BFB0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31053-DA92-A696-246A-F7A1184D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E9225-8549-DAC4-F9E6-E095E94DA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A835D-ED25-0092-4979-83AA643D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3D86-4137-912B-286D-ED5BCD71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A3672-4458-CAE5-637D-41D54C94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6D421-E89D-6C58-FD9D-8D900ED5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EC2-65E5-615C-3D5D-4F62CA9F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303F7-5E44-8CEF-C4A3-A855AF68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A4CCE-D79C-63B4-4D8E-FBC1BD7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AD60-C549-B258-3430-D0DCC38B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7A784-2ABE-6821-38CC-4618EED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7A21F-B598-4BDB-7BD0-31230443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D595F-AF8B-D46E-AD32-6A6B70B4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77F9-442E-C92C-EEFD-86A97A04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B9D3-E4D9-0CE9-2AFA-CFDB23DC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2EBA3-F47D-0EC0-F4E1-8C9CB3375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D9903-F1D0-67AF-24F0-B5EABDE0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EFCA-E588-3EB8-2877-9C13784E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D9EE-7571-5B0E-4A8D-802259D0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BF83-CC34-167D-1771-78CC1DF5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4BDD5-5C87-3293-DB0B-7DFB571B2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8492A-394D-E50C-77AF-8F71BC32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FB080-630F-893C-EEF2-6FB27548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7BEA-0BEC-A478-E67C-8D816BAC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00824-92C7-DEB3-9791-2DF8A2E3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6386D-4A7D-AB11-8F1E-0FF1B612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23A5-C8A2-8FB7-B77A-8784CA63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0EEC-F9EE-DF56-D78E-CBDF58AC5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D647-3F04-F940-8B11-D66B5B22F5CD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49FA-FBBD-9C45-4066-10F41061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E5EC-3018-0B0C-2164-0DC8AE221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E511-92E5-344E-B771-7828A28E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F55381-B766-FCDF-BFB8-CEFDC1602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80654"/>
              </p:ext>
            </p:extLst>
          </p:nvPr>
        </p:nvGraphicFramePr>
        <p:xfrm>
          <a:off x="2032000" y="701005"/>
          <a:ext cx="5549418" cy="52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739">
                  <a:extLst>
                    <a:ext uri="{9D8B030D-6E8A-4147-A177-3AD203B41FA5}">
                      <a16:colId xmlns:a16="http://schemas.microsoft.com/office/drawing/2014/main" val="1119563592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235263475"/>
                    </a:ext>
                  </a:extLst>
                </a:gridCol>
                <a:gridCol w="997267">
                  <a:extLst>
                    <a:ext uri="{9D8B030D-6E8A-4147-A177-3AD203B41FA5}">
                      <a16:colId xmlns:a16="http://schemas.microsoft.com/office/drawing/2014/main" val="1508054986"/>
                    </a:ext>
                  </a:extLst>
                </a:gridCol>
                <a:gridCol w="877832">
                  <a:extLst>
                    <a:ext uri="{9D8B030D-6E8A-4147-A177-3AD203B41FA5}">
                      <a16:colId xmlns:a16="http://schemas.microsoft.com/office/drawing/2014/main" val="2253708015"/>
                    </a:ext>
                  </a:extLst>
                </a:gridCol>
                <a:gridCol w="1111170">
                  <a:extLst>
                    <a:ext uri="{9D8B030D-6E8A-4147-A177-3AD203B41FA5}">
                      <a16:colId xmlns:a16="http://schemas.microsoft.com/office/drawing/2014/main" val="2759894819"/>
                    </a:ext>
                  </a:extLst>
                </a:gridCol>
              </a:tblGrid>
              <a:tr h="328122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Personal</a:t>
                      </a:r>
                    </a:p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Profit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BPG Nino Mtavruli" panose="02000506000000020004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b="0" i="0" kern="1200">
                          <a:solidFill>
                            <a:schemeClr val="tx1"/>
                          </a:solidFill>
                          <a:effectLst/>
                          <a:latin typeface="BPG Nino Mtavruli" panose="02000506000000020004" pitchFamily="2" charset="0"/>
                          <a:ea typeface="+mn-ea"/>
                          <a:cs typeface="+mn-cs"/>
                        </a:rPr>
                        <a:t>₾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BPG Nino Mtavruli" panose="02000506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Initials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Vaccine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Vaccination </a:t>
                      </a:r>
                    </a:p>
                    <a:p>
                      <a:pPr algn="ctr"/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</a:rPr>
                        <a:t>site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194"/>
                  </a:ext>
                </a:extLst>
              </a:tr>
              <a:tr h="3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8781978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spc="100" baseline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J.L.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dirty="0">
                        <a:solidFill>
                          <a:schemeClr val="tx1"/>
                        </a:solidFill>
                        <a:latin typeface="BPG Nino Mtavruli" panose="02000506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BPG Nino Mtavruli" panose="02000506000000020004" pitchFamily="2" charset="0"/>
                          <a:cs typeface="Times New Roman" panose="02020603050405020304" pitchFamily="18" charset="0"/>
                        </a:rPr>
                        <a:t>Tbilisi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35460"/>
                  </a:ext>
                </a:extLst>
              </a:tr>
              <a:tr h="42459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0991029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D.M.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Tbilisi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5537"/>
                  </a:ext>
                </a:extLst>
              </a:tr>
              <a:tr h="43876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1973826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C.</a:t>
                      </a:r>
                      <a:r>
                        <a:rPr lang="ka-GE" sz="1500" spc="100" baseline="0" dirty="0">
                          <a:latin typeface="BPG Nino Mtavruli" panose="02000506000000020004" pitchFamily="2" charset="0"/>
                        </a:rPr>
                        <a:t>ხ</a:t>
                      </a:r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Kutaisi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18706"/>
                  </a:ext>
                </a:extLst>
              </a:tr>
              <a:tr h="5038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1443259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C.D.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Ridge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33413"/>
                  </a:ext>
                </a:extLst>
              </a:tr>
              <a:tr h="4851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0019254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M.ც</a:t>
                      </a:r>
                      <a:r>
                        <a:rPr lang="ka-GE" sz="1500" spc="100" baseline="0" dirty="0">
                          <a:latin typeface="BPG Nino Mtavruli" panose="02000506000000020004" pitchFamily="2" charset="0"/>
                        </a:rPr>
                        <a:t>.</a:t>
                      </a:r>
                      <a:endParaRPr lang="en-US" sz="1500" spc="100" baseline="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Chkhorostku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7108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8572640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sz="1500" spc="100" baseline="0" dirty="0">
                          <a:latin typeface="BPG Nino Mtavruli" panose="02000506000000020004" pitchFamily="2" charset="0"/>
                        </a:rPr>
                        <a:t>L</a:t>
                      </a:r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.O.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Vani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76648"/>
                  </a:ext>
                </a:extLst>
              </a:tr>
              <a:tr h="5038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2341562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M.B.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Tbilisi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1960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8890887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S.T.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Telavi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87513"/>
                  </a:ext>
                </a:extLst>
              </a:tr>
              <a:tr h="4758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5443225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A.K.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Tbilisi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51963"/>
                  </a:ext>
                </a:extLst>
              </a:tr>
              <a:tr h="47586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0995423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spc="100" baseline="0" dirty="0">
                          <a:latin typeface="BPG Nino Mtavruli" panose="02000506000000020004" pitchFamily="2" charset="0"/>
                        </a:rPr>
                        <a:t>Z.Ch.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PG Nino Mtavruli" panose="02000506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PG Nino Mtavruli" panose="02000506000000020004" pitchFamily="2" charset="0"/>
                        </a:rPr>
                        <a:t>Tbilisi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3089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6C4F9B2-2062-55E2-8631-E53E256A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985" y="1291771"/>
            <a:ext cx="5334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98E496-B6D0-C42D-5CCB-706ED140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256" y="1687414"/>
            <a:ext cx="596900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1738CE-A8B4-970F-AEDA-D7E0B46C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135" y="2096361"/>
            <a:ext cx="6731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EACA9D-7758-32BC-E4B6-383DD4B8D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56" y="3064026"/>
            <a:ext cx="6731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C9C61B-3D21-AB62-D563-E91F518AD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135" y="4083842"/>
            <a:ext cx="6731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B8537-BEBA-E307-48AB-6C8CFA38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51" y="5099748"/>
            <a:ext cx="6731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0CAFDC-9C53-3F7E-5960-F877BEEA4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85" y="2584891"/>
            <a:ext cx="6604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1D6458-10FF-9583-4C15-A058468B2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201" y="3577956"/>
            <a:ext cx="660400" cy="406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D508AF-F439-C85D-35F1-5AA007A53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201" y="4579095"/>
            <a:ext cx="660400" cy="40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49803C-44AF-9422-39D2-0561653FB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940" y="5586019"/>
            <a:ext cx="660400" cy="40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6860E6-DE0D-6FA2-58E5-4562C418EA2D}"/>
              </a:ext>
            </a:extLst>
          </p:cNvPr>
          <p:cNvSpPr txBox="1"/>
          <p:nvPr/>
        </p:nvSpPr>
        <p:spPr>
          <a:xfrm>
            <a:off x="9013371" y="4058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BPG Nino Mtavruli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Lashagiorgi Alavidze</dc:creator>
  <cp:lastModifiedBy>Lashagiorgi Alavidze</cp:lastModifiedBy>
  <cp:revision>2</cp:revision>
  <dcterms:created xsi:type="dcterms:W3CDTF">2022-05-30T08:32:58Z</dcterms:created>
  <dcterms:modified xsi:type="dcterms:W3CDTF">2022-05-30T09:11:26Z</dcterms:modified>
</cp:coreProperties>
</file>