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1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6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6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9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0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2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9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3117-ED1F-496B-9DAB-52AAF6634A4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89AB-2F19-4904-A2D8-011ADF4A1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270" y="2316163"/>
            <a:ext cx="12192000" cy="34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6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孔兰芳</dc:creator>
  <cp:lastModifiedBy>孔兰芳</cp:lastModifiedBy>
  <cp:revision>2</cp:revision>
  <dcterms:created xsi:type="dcterms:W3CDTF">2018-05-24T01:28:08Z</dcterms:created>
  <dcterms:modified xsi:type="dcterms:W3CDTF">2018-05-24T03:47:03Z</dcterms:modified>
</cp:coreProperties>
</file>