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286" r:id="rId3"/>
    <p:sldId id="279" r:id="rId4"/>
    <p:sldId id="281" r:id="rId5"/>
    <p:sldId id="282" r:id="rId6"/>
    <p:sldId id="283" r:id="rId7"/>
    <p:sldId id="284" r:id="rId8"/>
    <p:sldId id="285" r:id="rId9"/>
    <p:sldId id="268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BE2B8-6A41-4549-9B1B-8DD5B3FCC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3C57E4-CF8E-4011-98C5-DD3B82673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4BD99-2D81-451D-BF1A-1EB73C86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2022-04-04(Mon)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CDAC2-DC07-46A8-8834-F468D9C1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D0560-3E3E-4A29-80B1-72258099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24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B3ADF-0831-45FB-94CE-0BC867D4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F08495-7251-401C-8544-27BF140FD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20F46-0D7B-45D1-9014-5FC99E73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2022-04-04(Mon)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24ADA-B0D7-443D-8D13-9D645E90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F19EC-CD2A-4C85-A912-E215A417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7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4F4F51-8CC5-491A-855F-042E97C63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02AF6F-EAB6-4C42-8BF6-C68B309A1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CD130-1FC3-497C-ACEF-7D05D28C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2022-04-04(Mon)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9901B-73B0-4843-8A17-875A66ED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76218-805F-4119-8AD1-BFDE740E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4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FDAF0-A120-49F1-8D8B-E7B52396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D152F-0002-4FC6-96FC-93736D94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EB698-C4E5-4E95-B033-42017A30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2022-04-04(Mon)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E78DF-9B14-4947-96E8-DEFB8ECF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5C471-0767-43BC-9E1E-25062AA1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6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737C8-2FE6-456D-8AF4-A9A2429B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6766-1837-457F-B48B-2DA98F273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D1135-C71B-42BC-B74D-3CB5F124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2022-04-04(Mon)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30067-A40A-43F7-934D-00771675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906C5-E6FB-4F6E-8998-93F258E9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5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DDE3B-E789-4155-BFEC-3295C05B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8227C-D1C3-4016-9806-69695B040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044F08-B11B-4C65-AA39-8A9FB1CDE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42B4A-667F-4E08-95B1-1ED19474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2022-04-04(Mon)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D6D3E-1D5D-42DC-8F20-B092C3AE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57E903-29EC-4DE0-94BA-70F099CA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68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456B8-26A1-41EF-B0D6-CFDF906D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13374-BC91-48A7-9DAF-8B62FF070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02E20D-4A57-4077-A4BA-C77CBEE8C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E3D0AC-DA51-44D8-8129-0E63B668A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4B5BD8-D193-407B-A327-80877B375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DDF205-8FCC-4345-BE72-FADADD09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2022-04-04(Mon)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151278-D170-4092-A98D-824614B6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B813D1-7886-4BB6-A3C2-F4AC8486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0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EAF98-5673-40F7-9244-E0F2C7BD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4C356-545E-412B-B174-4C47E597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2022-04-04(Mon)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F45678-F481-4AD5-BB10-138DE953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87B367-5BA9-4B5E-986B-01F8CBF1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1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9678F6-FCBB-4080-90F3-A4076766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2022-04-04(Mon)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94F7CB-5810-464E-9131-5D3BE79A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B53E17-610B-4E19-809B-8A6F684C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1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2E0AE-4F7C-4236-B22C-9489EE63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6E2EF-0DBC-4653-BEB1-5503CB6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0BB7E7-5ED7-4C27-B280-50E40F7A9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5B551-7219-4212-AAEA-F7D0CD0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2022-04-04(Mon)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86E532-20E6-494B-B6C0-9574F97D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7202E-A3BB-4046-A4E9-01F7ED76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2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EABB4-F425-4435-BDC7-3B0B2D99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1A78D0-0A50-41B2-BDC9-F34F0B58F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50C2C0-4DBE-48CA-A44B-1ADEE5501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B25182-8AB6-40D4-A1A5-33553F68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2022-04-04(Mon)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1F59F6-9BDC-4492-B0C9-C6B19EFF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ADDF03-A024-41CE-8410-569C7716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36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F96AB2-CAF0-4596-BDE3-DFE6FD16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4C446-AD16-4A7C-B492-0B95D2216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7FA1A-937F-4D2C-B35C-51A7D4DAF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DD846-72F9-407E-9425-45F11913CCDE}" type="datetimeFigureOut">
              <a:rPr lang="ko-KR" altLang="en-US" smtClean="0"/>
              <a:t>2022-04-04(Mon)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E9FE3-6464-4A96-A8EB-D22BE6AF1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0BB03-2CEE-46DE-86C1-95CF0A1DB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BA23AB-3D5C-4C3F-8F35-32033D203EE8}"/>
              </a:ext>
            </a:extLst>
          </p:cNvPr>
          <p:cNvSpPr/>
          <p:nvPr/>
        </p:nvSpPr>
        <p:spPr>
          <a:xfrm>
            <a:off x="0" y="0"/>
            <a:ext cx="12192000" cy="4795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4A69B-B5A4-415C-A4AD-F57D3D6FC544}"/>
              </a:ext>
            </a:extLst>
          </p:cNvPr>
          <p:cNvSpPr txBox="1"/>
          <p:nvPr/>
        </p:nvSpPr>
        <p:spPr>
          <a:xfrm>
            <a:off x="100468" y="3900000"/>
            <a:ext cx="4663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갤럭시 디지털 포렌식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7F1D0-EB58-46FE-9B22-F12F7AD7E421}"/>
              </a:ext>
            </a:extLst>
          </p:cNvPr>
          <p:cNvSpPr txBox="1"/>
          <p:nvPr/>
        </p:nvSpPr>
        <p:spPr>
          <a:xfrm>
            <a:off x="10475134" y="6460615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ea typeface="나눔스퀘어" panose="020B0600000101010101" pitchFamily="50" charset="-127"/>
              </a:rPr>
              <a:t>조영호</a:t>
            </a:r>
            <a:r>
              <a:rPr lang="en-US" altLang="ko-KR" sz="1400" b="1" dirty="0">
                <a:ea typeface="나눔스퀘어" panose="020B0600000101010101" pitchFamily="50" charset="-127"/>
              </a:rPr>
              <a:t>,</a:t>
            </a:r>
            <a:r>
              <a:rPr lang="ko-KR" altLang="en-US" sz="1400" b="1" dirty="0">
                <a:ea typeface="나눔스퀘어" panose="020B0600000101010101" pitchFamily="50" charset="-127"/>
              </a:rPr>
              <a:t>황지민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5CA26C-CFF1-459F-AB39-986A92F66747}"/>
              </a:ext>
            </a:extLst>
          </p:cNvPr>
          <p:cNvSpPr/>
          <p:nvPr/>
        </p:nvSpPr>
        <p:spPr>
          <a:xfrm>
            <a:off x="11619137" y="0"/>
            <a:ext cx="164368" cy="4943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5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5283394" y="415547"/>
            <a:ext cx="13612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ea typeface="나눔스퀘어 ExtraBold" panose="020B0600000101010101" pitchFamily="50" charset="-127"/>
              </a:rPr>
              <a:t>ADB</a:t>
            </a:r>
            <a:endParaRPr lang="ko-KR" altLang="en-US" sz="4400" b="1" dirty="0"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39CB6C-4983-4765-9664-9C26D5D2F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782" y="1631767"/>
            <a:ext cx="8478433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1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19751" y="415547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ea typeface="나눔스퀘어 ExtraBold" panose="020B0600000101010101" pitchFamily="50" charset="-127"/>
              </a:rPr>
              <a:t>ADB</a:t>
            </a:r>
            <a:r>
              <a:rPr lang="ko-KR" altLang="en-US" sz="4400" b="1" dirty="0">
                <a:ea typeface="나눔스퀘어 ExtraBold" panose="020B0600000101010101" pitchFamily="50" charset="-127"/>
              </a:rPr>
              <a:t> 설치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9DA0A2-6803-45D5-A245-4C12F330F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64" y="1785708"/>
            <a:ext cx="6068272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8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3415899" y="415547"/>
            <a:ext cx="50962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핸드폰 디버깅 연결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67BF49-C7CD-458D-8F5D-F35C956D4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64" y="1809524"/>
            <a:ext cx="5887272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1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3947719" y="444119"/>
            <a:ext cx="401584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ea typeface="나눔스퀘어 ExtraBold" panose="020B0600000101010101" pitchFamily="50" charset="-127"/>
              </a:rPr>
              <a:t>ADB</a:t>
            </a:r>
            <a:r>
              <a:rPr lang="ko-KR" altLang="en-US" sz="4400" b="1" dirty="0">
                <a:ea typeface="나눔스퀘어 ExtraBold" panose="020B0600000101010101" pitchFamily="50" charset="-127"/>
              </a:rPr>
              <a:t> 작동 확인</a:t>
            </a:r>
            <a:endParaRPr lang="en-US" altLang="ko-KR" sz="4400" b="1" dirty="0"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400" b="1" dirty="0">
                <a:ea typeface="나눔스퀘어 ExtraBold" panose="020B0600000101010101" pitchFamily="50" charset="-127"/>
              </a:rPr>
              <a:t>- </a:t>
            </a:r>
            <a:r>
              <a:rPr lang="ko-KR" altLang="en-US" sz="2400" b="1" dirty="0">
                <a:ea typeface="나눔스퀘어 ExtraBold" panose="020B0600000101010101" pitchFamily="50" charset="-127"/>
              </a:rPr>
              <a:t>안드로이드 버전 확인</a:t>
            </a:r>
            <a:endParaRPr lang="en-US" altLang="ko-KR" sz="2400" b="1" dirty="0"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05A865-27AC-40B8-B0CB-62071806E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22" y="1723787"/>
            <a:ext cx="5953956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5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3193080" y="415547"/>
            <a:ext cx="5541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ea typeface="나눔스퀘어 ExtraBold" panose="020B0600000101010101" pitchFamily="50" charset="-127"/>
              </a:rPr>
              <a:t>현재 진행중인 프로세스 확인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7F122F-122C-4656-A358-E342924B3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64" y="1833340"/>
            <a:ext cx="5887272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7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3415898" y="415547"/>
            <a:ext cx="50962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크롬 프로세스 추출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A5ADC7-50A2-46EE-AE64-9895538CE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3" y="2738341"/>
            <a:ext cx="6039693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2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6" y="415547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향후 계획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A6E7F-8DEC-4E9E-9C9D-15B87C3B3E0C}"/>
              </a:ext>
            </a:extLst>
          </p:cNvPr>
          <p:cNvSpPr txBox="1"/>
          <p:nvPr/>
        </p:nvSpPr>
        <p:spPr>
          <a:xfrm>
            <a:off x="4147948" y="2552939"/>
            <a:ext cx="3896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ADB </a:t>
            </a:r>
            <a:r>
              <a:rPr lang="ko-KR" altLang="en-US" sz="2400" dirty="0"/>
              <a:t>명령어로 덤프 된 </a:t>
            </a:r>
            <a:r>
              <a:rPr lang="en-US" altLang="ko-KR" sz="2400" dirty="0"/>
              <a:t>prof</a:t>
            </a:r>
            <a:r>
              <a:rPr lang="ko-KR" altLang="en-US" sz="2400" dirty="0"/>
              <a:t>파일을 분석하기</a:t>
            </a:r>
          </a:p>
        </p:txBody>
      </p:sp>
    </p:spTree>
    <p:extLst>
      <p:ext uri="{BB962C8B-B14F-4D97-AF65-F5344CB8AC3E}">
        <p14:creationId xmlns:p14="http://schemas.microsoft.com/office/powerpoint/2010/main" val="3906173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BA23AB-3D5C-4C3F-8F35-32033D203EE8}"/>
              </a:ext>
            </a:extLst>
          </p:cNvPr>
          <p:cNvSpPr/>
          <p:nvPr/>
        </p:nvSpPr>
        <p:spPr>
          <a:xfrm>
            <a:off x="0" y="0"/>
            <a:ext cx="12192000" cy="4795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4A69B-B5A4-415C-A4AD-F57D3D6FC544}"/>
              </a:ext>
            </a:extLst>
          </p:cNvPr>
          <p:cNvSpPr txBox="1"/>
          <p:nvPr/>
        </p:nvSpPr>
        <p:spPr>
          <a:xfrm>
            <a:off x="655017" y="3580099"/>
            <a:ext cx="52180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감사합니다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5CA26C-CFF1-459F-AB39-986A92F66747}"/>
              </a:ext>
            </a:extLst>
          </p:cNvPr>
          <p:cNvSpPr/>
          <p:nvPr/>
        </p:nvSpPr>
        <p:spPr>
          <a:xfrm>
            <a:off x="11619137" y="0"/>
            <a:ext cx="164368" cy="4943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3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36</Words>
  <Application>Microsoft Office PowerPoint</Application>
  <PresentationFormat>와이드스크린</PresentationFormat>
  <Paragraphs>12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SIM WOOHEE</dc:creator>
  <cp:lastModifiedBy>황지민</cp:lastModifiedBy>
  <cp:revision>60</cp:revision>
  <dcterms:created xsi:type="dcterms:W3CDTF">2018-09-18T10:00:32Z</dcterms:created>
  <dcterms:modified xsi:type="dcterms:W3CDTF">2022-04-04T16:37:58Z</dcterms:modified>
</cp:coreProperties>
</file>