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96" r:id="rId3"/>
    <p:sldId id="297" r:id="rId4"/>
    <p:sldId id="291" r:id="rId5"/>
    <p:sldId id="292" r:id="rId6"/>
    <p:sldId id="295" r:id="rId7"/>
    <p:sldId id="298" r:id="rId8"/>
    <p:sldId id="286" r:id="rId9"/>
    <p:sldId id="287" r:id="rId10"/>
    <p:sldId id="288" r:id="rId11"/>
    <p:sldId id="290" r:id="rId12"/>
    <p:sldId id="289" r:id="rId13"/>
    <p:sldId id="268" r:id="rId14"/>
  </p:sldIdLst>
  <p:sldSz cx="12192000" cy="6858000"/>
  <p:notesSz cx="6858000" cy="9144000"/>
  <p:embeddedFontLst>
    <p:embeddedFont>
      <p:font typeface="맑은 고딕" panose="020B0503020000020004" pitchFamily="34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4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280" y="16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BE2B8-6A41-4549-9B1B-8DD5B3FCC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C57E4-CF8E-4011-98C5-DD3B82673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4BD99-2D81-451D-BF1A-1EB73C86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CDAC2-DC07-46A8-8834-F468D9C1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D0560-3E3E-4A29-80B1-72258099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B3ADF-0831-45FB-94CE-0BC867D4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F08495-7251-401C-8544-27BF140FD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20F46-0D7B-45D1-9014-5FC99E73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24ADA-B0D7-443D-8D13-9D645E9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F19EC-CD2A-4C85-A912-E215A417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4F4F51-8CC5-491A-855F-042E97C63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02AF6F-EAB6-4C42-8BF6-C68B309A1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CD130-1FC3-497C-ACEF-7D05D28C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9901B-73B0-4843-8A17-875A66ED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76218-805F-4119-8AD1-BFDE740E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FDAF0-A120-49F1-8D8B-E7B52396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D152F-0002-4FC6-96FC-93736D94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EB698-C4E5-4E95-B033-42017A30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E78DF-9B14-4947-96E8-DEFB8ECF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5C471-0767-43BC-9E1E-25062AA1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6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737C8-2FE6-456D-8AF4-A9A2429B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6766-1837-457F-B48B-2DA98F27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D1135-C71B-42BC-B74D-3CB5F124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30067-A40A-43F7-934D-00771675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906C5-E6FB-4F6E-8998-93F258E9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5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DDE3B-E789-4155-BFEC-3295C05B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8227C-D1C3-4016-9806-69695B040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044F08-B11B-4C65-AA39-8A9FB1CDE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42B4A-667F-4E08-95B1-1ED1947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D6D3E-1D5D-42DC-8F20-B092C3AE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7E903-29EC-4DE0-94BA-70F099CA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8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456B8-26A1-41EF-B0D6-CFDF906D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13374-BC91-48A7-9DAF-8B62FF07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2E20D-4A57-4077-A4BA-C77CBEE8C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E3D0AC-DA51-44D8-8129-0E63B668A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4B5BD8-D193-407B-A327-80877B375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DDF205-8FCC-4345-BE72-FADADD09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151278-D170-4092-A98D-824614B6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B813D1-7886-4BB6-A3C2-F4AC8486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0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EAF98-5673-40F7-9244-E0F2C7BD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4C356-545E-412B-B174-4C47E597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F45678-F481-4AD5-BB10-138DE9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87B367-5BA9-4B5E-986B-01F8CBF1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1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9678F6-FCBB-4080-90F3-A4076766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94F7CB-5810-464E-9131-5D3BE79A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B53E17-610B-4E19-809B-8A6F684C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1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2E0AE-4F7C-4236-B22C-9489EE63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6E2EF-0DBC-4653-BEB1-5503CB6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0BB7E7-5ED7-4C27-B280-50E40F7A9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5B551-7219-4212-AAEA-F7D0CD0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6E532-20E6-494B-B6C0-9574F97D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7202E-A3BB-4046-A4E9-01F7ED76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2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EABB4-F425-4435-BDC7-3B0B2D99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1A78D0-0A50-41B2-BDC9-F34F0B58F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50C2C0-4DBE-48CA-A44B-1ADEE550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25182-8AB6-40D4-A1A5-33553F68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F59F6-9BDC-4492-B0C9-C6B19EFF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ADDF03-A024-41CE-8410-569C7716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6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F96AB2-CAF0-4596-BDE3-DFE6FD16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4C446-AD16-4A7C-B492-0B95D221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7FA1A-937F-4D2C-B35C-51A7D4DAF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D846-72F9-407E-9425-45F11913CCDE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E9FE3-6464-4A96-A8EB-D22BE6AF1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0BB03-2CEE-46DE-86C1-95CF0A1D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BA23AB-3D5C-4C3F-8F35-32033D203EE8}"/>
              </a:ext>
            </a:extLst>
          </p:cNvPr>
          <p:cNvSpPr/>
          <p:nvPr/>
        </p:nvSpPr>
        <p:spPr>
          <a:xfrm>
            <a:off x="0" y="0"/>
            <a:ext cx="12192000" cy="4795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4A69B-B5A4-415C-A4AD-F57D3D6FC544}"/>
              </a:ext>
            </a:extLst>
          </p:cNvPr>
          <p:cNvSpPr txBox="1"/>
          <p:nvPr/>
        </p:nvSpPr>
        <p:spPr>
          <a:xfrm>
            <a:off x="100468" y="3900000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갤럭시 디지털 포렌식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7F1D0-EB58-46FE-9B22-F12F7AD7E421}"/>
              </a:ext>
            </a:extLst>
          </p:cNvPr>
          <p:cNvSpPr txBox="1"/>
          <p:nvPr/>
        </p:nvSpPr>
        <p:spPr>
          <a:xfrm>
            <a:off x="10475134" y="6460615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ea typeface="나눔스퀘어" panose="020B0600000101010101" pitchFamily="50" charset="-127"/>
              </a:rPr>
              <a:t>조영호</a:t>
            </a:r>
            <a:r>
              <a:rPr lang="en-US" altLang="ko-KR" sz="1400" b="1" dirty="0">
                <a:ea typeface="나눔스퀘어" panose="020B0600000101010101" pitchFamily="50" charset="-127"/>
              </a:rPr>
              <a:t>,</a:t>
            </a:r>
            <a:r>
              <a:rPr lang="ko-KR" altLang="en-US" sz="1400" b="1" dirty="0">
                <a:ea typeface="나눔스퀘어" panose="020B0600000101010101" pitchFamily="50" charset="-127"/>
              </a:rPr>
              <a:t>황지민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CA26C-CFF1-459F-AB39-986A92F66747}"/>
              </a:ext>
            </a:extLst>
          </p:cNvPr>
          <p:cNvSpPr/>
          <p:nvPr/>
        </p:nvSpPr>
        <p:spPr>
          <a:xfrm>
            <a:off x="11619137" y="0"/>
            <a:ext cx="164368" cy="494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2649663" y="415547"/>
            <a:ext cx="66287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내부 데이터 분석</a:t>
            </a:r>
            <a:r>
              <a:rPr lang="en-US" altLang="ko-KR" sz="4400" b="1" dirty="0">
                <a:ea typeface="나눔스퀘어 ExtraBold" panose="020B0600000101010101" pitchFamily="50" charset="-127"/>
              </a:rPr>
              <a:t>(</a:t>
            </a:r>
            <a:r>
              <a:rPr lang="ko-KR" altLang="en-US" sz="4400" b="1" dirty="0">
                <a:ea typeface="나눔스퀘어 ExtraBold" panose="020B0600000101010101" pitchFamily="50" charset="-127"/>
              </a:rPr>
              <a:t>진행중</a:t>
            </a:r>
            <a:r>
              <a:rPr lang="en-US" altLang="ko-KR" sz="4400" b="1" dirty="0">
                <a:ea typeface="나눔스퀘어 ExtraBold" panose="020B0600000101010101" pitchFamily="50" charset="-127"/>
              </a:rPr>
              <a:t>)</a:t>
            </a:r>
            <a:endParaRPr lang="ko-KR" altLang="en-US" sz="4400" b="1" dirty="0"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A6BF5-E79F-8529-6759-6E0316C3EC0A}"/>
              </a:ext>
            </a:extLst>
          </p:cNvPr>
          <p:cNvSpPr txBox="1"/>
          <p:nvPr/>
        </p:nvSpPr>
        <p:spPr>
          <a:xfrm>
            <a:off x="2650184" y="1324227"/>
            <a:ext cx="6891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루팅하며</a:t>
            </a:r>
            <a:r>
              <a:rPr kumimoji="1" lang="ko-KR" altLang="en-US" dirty="0"/>
              <a:t> 핸드폰이 초기화되어 사진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카카오톡 등 데이터 쌓는 중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기본 앱 대상 분석 우선 진행</a:t>
            </a:r>
            <a:r>
              <a:rPr kumimoji="1" lang="en-US" altLang="ko-KR" dirty="0"/>
              <a:t>(</a:t>
            </a:r>
            <a:r>
              <a:rPr kumimoji="1" lang="ko-KR" altLang="en-US" dirty="0"/>
              <a:t>카메라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전화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메시지 등</a:t>
            </a:r>
            <a:r>
              <a:rPr kumimoji="1" lang="en-US" altLang="ko-KR" dirty="0"/>
              <a:t>)</a:t>
            </a:r>
          </a:p>
          <a:p>
            <a:pPr algn="ctr"/>
            <a:r>
              <a:rPr kumimoji="1" lang="ko-KR" altLang="en-US" dirty="0"/>
              <a:t>기본 로그 데이터 추출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10C518-05A7-99F4-7A8A-A1A093FF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1" y="2729697"/>
            <a:ext cx="10076033" cy="12595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187A19-D691-4289-4768-A76B11AFE6A9}"/>
              </a:ext>
            </a:extLst>
          </p:cNvPr>
          <p:cNvSpPr txBox="1"/>
          <p:nvPr/>
        </p:nvSpPr>
        <p:spPr>
          <a:xfrm>
            <a:off x="1060644" y="2452698"/>
            <a:ext cx="2884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/data/log/</a:t>
            </a:r>
            <a:r>
              <a:rPr kumimoji="1" lang="en-US" altLang="ko-Kore-KR" sz="1200" dirty="0" err="1"/>
              <a:t>CallContent.log</a:t>
            </a:r>
            <a:r>
              <a:rPr kumimoji="1" lang="en-US" altLang="ko-Kore-KR" sz="1200" dirty="0"/>
              <a:t>(</a:t>
            </a:r>
            <a:r>
              <a:rPr kumimoji="1" lang="ko-KR" altLang="en-US" sz="1200" dirty="0"/>
              <a:t>전화 데이터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DC1A91-71A7-D782-1C5D-6E6E36A6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81" y="4869172"/>
            <a:ext cx="7708900" cy="1168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00A5B3-A4CE-1D58-9BD4-B58BF209F67D}"/>
              </a:ext>
            </a:extLst>
          </p:cNvPr>
          <p:cNvSpPr txBox="1"/>
          <p:nvPr/>
        </p:nvSpPr>
        <p:spPr>
          <a:xfrm>
            <a:off x="1060644" y="4404018"/>
            <a:ext cx="4017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/data/system/</a:t>
            </a:r>
            <a:r>
              <a:rPr kumimoji="1" lang="en-US" altLang="ko-Kore-KR" sz="1200" dirty="0" err="1"/>
              <a:t>packages.xml</a:t>
            </a:r>
            <a:r>
              <a:rPr kumimoji="1" lang="en-US" altLang="ko-Kore-KR" sz="1200" dirty="0"/>
              <a:t> (</a:t>
            </a:r>
            <a:r>
              <a:rPr kumimoji="1" lang="ko-KR" altLang="en-US" sz="1200" dirty="0"/>
              <a:t>설치 앱 데이터</a:t>
            </a:r>
            <a:r>
              <a:rPr kumimoji="1" lang="en-US" altLang="ko-KR" sz="1200" dirty="0"/>
              <a:t>(</a:t>
            </a:r>
            <a:r>
              <a:rPr kumimoji="1" lang="ko-KR" altLang="en-US" sz="1200" dirty="0" err="1"/>
              <a:t>퍼미션</a:t>
            </a:r>
            <a:r>
              <a:rPr kumimoji="1" lang="ko-KR" altLang="en-US" sz="1200" dirty="0"/>
              <a:t> 등</a:t>
            </a:r>
            <a:r>
              <a:rPr kumimoji="1" lang="en-US" altLang="ko-KR" sz="1200" dirty="0"/>
              <a:t>))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518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87A19-D691-4289-4768-A76B11AFE6A9}"/>
              </a:ext>
            </a:extLst>
          </p:cNvPr>
          <p:cNvSpPr txBox="1"/>
          <p:nvPr/>
        </p:nvSpPr>
        <p:spPr>
          <a:xfrm>
            <a:off x="1060644" y="1381348"/>
            <a:ext cx="3970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/data/system/users/0/ (</a:t>
            </a:r>
            <a:r>
              <a:rPr kumimoji="1" lang="ko-KR" altLang="en-US" sz="1200" dirty="0"/>
              <a:t>사용자 개인 데이터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분석 필요</a:t>
            </a:r>
            <a:r>
              <a:rPr kumimoji="1" lang="en-US" altLang="ko-KR" sz="1200" dirty="0"/>
              <a:t>))</a:t>
            </a:r>
            <a:endParaRPr kumimoji="1" lang="ko-Kore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ADCEF7-34B6-F2D1-EB2B-CB2EE285F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22" y="1665424"/>
            <a:ext cx="4401655" cy="24015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771855-7097-740F-5E60-EF1B36DD0C88}"/>
              </a:ext>
            </a:extLst>
          </p:cNvPr>
          <p:cNvSpPr txBox="1"/>
          <p:nvPr/>
        </p:nvSpPr>
        <p:spPr>
          <a:xfrm>
            <a:off x="5887086" y="1381348"/>
            <a:ext cx="3730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/data/log/</a:t>
            </a:r>
            <a:r>
              <a:rPr kumimoji="1" lang="en-US" altLang="ko-Kore-KR" sz="1200" dirty="0" err="1"/>
              <a:t>wifi</a:t>
            </a:r>
            <a:r>
              <a:rPr kumimoji="1" lang="en-US" altLang="ko-Kore-KR" sz="1200" dirty="0"/>
              <a:t>/</a:t>
            </a:r>
            <a:r>
              <a:rPr kumimoji="1" lang="en-US" altLang="ko-Kore-KR" sz="1200" dirty="0" err="1"/>
              <a:t>iwc</a:t>
            </a:r>
            <a:r>
              <a:rPr kumimoji="1" lang="en-US" altLang="ko-Kore-KR" sz="1200" dirty="0"/>
              <a:t>/</a:t>
            </a:r>
            <a:r>
              <a:rPr kumimoji="1" lang="en-US" altLang="ko-Kore-KR" sz="1200" dirty="0" err="1"/>
              <a:t>iwc_dump.txt</a:t>
            </a:r>
            <a:r>
              <a:rPr kumimoji="1" lang="en-US" altLang="ko-Kore-KR" sz="1200" dirty="0"/>
              <a:t> (</a:t>
            </a:r>
            <a:r>
              <a:rPr kumimoji="1" lang="en-US" altLang="ko-KR" sz="1200" dirty="0"/>
              <a:t>WIFI</a:t>
            </a:r>
            <a:r>
              <a:rPr kumimoji="1" lang="ko-KR" altLang="en-US" sz="1200" dirty="0"/>
              <a:t> 접속 데이터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1BD2FCB-7F76-0B74-373C-739B54394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495" y="1861325"/>
            <a:ext cx="6098802" cy="42582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9A22E1-7B1F-92C1-C9B3-223A2B1B2973}"/>
              </a:ext>
            </a:extLst>
          </p:cNvPr>
          <p:cNvSpPr txBox="1"/>
          <p:nvPr/>
        </p:nvSpPr>
        <p:spPr>
          <a:xfrm>
            <a:off x="2649663" y="415547"/>
            <a:ext cx="66287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내부 데이터 분석</a:t>
            </a:r>
            <a:r>
              <a:rPr lang="en-US" altLang="ko-KR" sz="4400" b="1" dirty="0">
                <a:ea typeface="나눔스퀘어 ExtraBold" panose="020B0600000101010101" pitchFamily="50" charset="-127"/>
              </a:rPr>
              <a:t>(</a:t>
            </a:r>
            <a:r>
              <a:rPr lang="ko-KR" altLang="en-US" sz="4400" b="1" dirty="0">
                <a:ea typeface="나눔스퀘어 ExtraBold" panose="020B0600000101010101" pitchFamily="50" charset="-127"/>
              </a:rPr>
              <a:t>진행중</a:t>
            </a:r>
            <a:r>
              <a:rPr lang="en-US" altLang="ko-KR" sz="4400" b="1" dirty="0">
                <a:ea typeface="나눔스퀘어 ExtraBold" panose="020B0600000101010101" pitchFamily="50" charset="-127"/>
              </a:rPr>
              <a:t>)</a:t>
            </a:r>
            <a:endParaRPr lang="ko-KR" altLang="en-US" sz="4400" b="1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87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A9DD-DE91-A5D8-DC40-6CC858E1689C}"/>
              </a:ext>
            </a:extLst>
          </p:cNvPr>
          <p:cNvSpPr txBox="1"/>
          <p:nvPr/>
        </p:nvSpPr>
        <p:spPr>
          <a:xfrm>
            <a:off x="2649663" y="415547"/>
            <a:ext cx="66287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내부 데이터 분석</a:t>
            </a:r>
            <a:r>
              <a:rPr lang="en-US" altLang="ko-KR" sz="4400" b="1" dirty="0">
                <a:ea typeface="나눔스퀘어 ExtraBold" panose="020B0600000101010101" pitchFamily="50" charset="-127"/>
              </a:rPr>
              <a:t>(</a:t>
            </a:r>
            <a:r>
              <a:rPr lang="ko-KR" altLang="en-US" sz="4400" b="1" dirty="0">
                <a:ea typeface="나눔스퀘어 ExtraBold" panose="020B0600000101010101" pitchFamily="50" charset="-127"/>
              </a:rPr>
              <a:t>진행중</a:t>
            </a:r>
            <a:r>
              <a:rPr lang="en-US" altLang="ko-KR" sz="4400" b="1" dirty="0">
                <a:ea typeface="나눔스퀘어 ExtraBold" panose="020B0600000101010101" pitchFamily="50" charset="-127"/>
              </a:rPr>
              <a:t>)</a:t>
            </a:r>
            <a:endParaRPr lang="ko-KR" altLang="en-US" sz="4400" b="1" dirty="0"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CFD51-7F6C-745B-1CF2-F4F69EF37F26}"/>
              </a:ext>
            </a:extLst>
          </p:cNvPr>
          <p:cNvSpPr txBox="1"/>
          <p:nvPr/>
        </p:nvSpPr>
        <p:spPr>
          <a:xfrm>
            <a:off x="1831855" y="1324227"/>
            <a:ext cx="8528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기존 논문 기준으로 데이터 분석 진행중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모바일 포렌식 동향</a:t>
            </a:r>
            <a:r>
              <a:rPr kumimoji="1" lang="en-US" altLang="ko-KR" dirty="0"/>
              <a:t>(</a:t>
            </a:r>
            <a:r>
              <a:rPr kumimoji="1" lang="ko-KR" altLang="en-US" dirty="0"/>
              <a:t>김도현</a:t>
            </a:r>
            <a:r>
              <a:rPr kumimoji="1" lang="en-US" altLang="ko-KR" dirty="0"/>
              <a:t>,</a:t>
            </a:r>
            <a:r>
              <a:rPr kumimoji="1" lang="ko-KR" altLang="en-US" dirty="0"/>
              <a:t>이상진</a:t>
            </a:r>
            <a:r>
              <a:rPr kumimoji="1" lang="en-US" altLang="ko-KR" dirty="0"/>
              <a:t>,2016,</a:t>
            </a:r>
            <a:r>
              <a:rPr kumimoji="1" lang="ko-KR" altLang="en-US" dirty="0" err="1"/>
              <a:t>한국정보보호학회논문지</a:t>
            </a:r>
            <a:r>
              <a:rPr kumimoji="1" lang="ko-KR" altLang="en-US" dirty="0"/>
              <a:t> 제</a:t>
            </a:r>
            <a:r>
              <a:rPr kumimoji="1" lang="en-US" altLang="ko-KR" dirty="0"/>
              <a:t>26</a:t>
            </a:r>
            <a:r>
              <a:rPr kumimoji="1" lang="ko-KR" altLang="en-US" dirty="0"/>
              <a:t>권 제</a:t>
            </a:r>
            <a:r>
              <a:rPr kumimoji="1" lang="en-US" altLang="ko-KR" dirty="0"/>
              <a:t>5</a:t>
            </a:r>
            <a:r>
              <a:rPr kumimoji="1" lang="ko-KR" altLang="en-US" dirty="0"/>
              <a:t>호</a:t>
            </a:r>
            <a:r>
              <a:rPr kumimoji="1" lang="en-US" altLang="ko-KR" dirty="0"/>
              <a:t>))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6E218EA-1FF8-EDAE-3E8C-7C13981BB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93" y="2282190"/>
            <a:ext cx="2851971" cy="370522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6F33C9D-CCC8-C93E-CE02-93A3B10D165F}"/>
              </a:ext>
            </a:extLst>
          </p:cNvPr>
          <p:cNvGrpSpPr/>
          <p:nvPr/>
        </p:nvGrpSpPr>
        <p:grpSpPr>
          <a:xfrm>
            <a:off x="5248756" y="2217782"/>
            <a:ext cx="5410694" cy="3787776"/>
            <a:chOff x="4333902" y="2371442"/>
            <a:chExt cx="6206559" cy="434492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788ACE5-DD12-5E31-3BEC-A3B3C2E131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791"/>
            <a:stretch/>
          </p:blipFill>
          <p:spPr>
            <a:xfrm>
              <a:off x="4333902" y="2371442"/>
              <a:ext cx="3248905" cy="430121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633A561-C2D5-A3D2-8FBF-B21EB3721B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992" b="58"/>
            <a:stretch/>
          </p:blipFill>
          <p:spPr>
            <a:xfrm>
              <a:off x="7556072" y="2458690"/>
              <a:ext cx="2984389" cy="42576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380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BA23AB-3D5C-4C3F-8F35-32033D203EE8}"/>
              </a:ext>
            </a:extLst>
          </p:cNvPr>
          <p:cNvSpPr/>
          <p:nvPr/>
        </p:nvSpPr>
        <p:spPr>
          <a:xfrm>
            <a:off x="0" y="0"/>
            <a:ext cx="12192000" cy="4795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4A69B-B5A4-415C-A4AD-F57D3D6FC544}"/>
              </a:ext>
            </a:extLst>
          </p:cNvPr>
          <p:cNvSpPr txBox="1"/>
          <p:nvPr/>
        </p:nvSpPr>
        <p:spPr>
          <a:xfrm>
            <a:off x="655017" y="3580099"/>
            <a:ext cx="52180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감사합니다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CA26C-CFF1-459F-AB39-986A92F66747}"/>
              </a:ext>
            </a:extLst>
          </p:cNvPr>
          <p:cNvSpPr/>
          <p:nvPr/>
        </p:nvSpPr>
        <p:spPr>
          <a:xfrm>
            <a:off x="11619137" y="0"/>
            <a:ext cx="164368" cy="494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3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361670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데이터 접근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339AE8-5B31-78F5-B893-A116EB940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74" y="1247771"/>
            <a:ext cx="7435850" cy="526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2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361670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데이터 접근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38DDD0-B5BA-ED67-8565-8648DDA56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3" y="1184988"/>
            <a:ext cx="7651752" cy="54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4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5025311" y="415547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멘토링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71C1AE-301D-BFA9-5277-000CB4F57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628" y="1536834"/>
            <a:ext cx="2578801" cy="45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3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5025311" y="415547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멘토링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BF4AC-3DDC-209F-C652-E785FE763659}"/>
              </a:ext>
            </a:extLst>
          </p:cNvPr>
          <p:cNvSpPr txBox="1"/>
          <p:nvPr/>
        </p:nvSpPr>
        <p:spPr>
          <a:xfrm>
            <a:off x="2264567" y="2090172"/>
            <a:ext cx="7662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데이터 접근이 어려울 것이다</a:t>
            </a:r>
            <a:r>
              <a:rPr lang="en-US" altLang="ko-KR" sz="2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/>
              <a:t>암호 해독이 매우 어려울 것이다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" altLang="ko-Kore-KR" sz="2400" dirty="0"/>
              <a:t>Normal world(</a:t>
            </a:r>
            <a:r>
              <a:rPr lang="ko-KR" altLang="en-US" sz="2400" dirty="0"/>
              <a:t>접근 가능</a:t>
            </a:r>
            <a:r>
              <a:rPr lang="en-US" altLang="ko-KR" sz="2400" dirty="0"/>
              <a:t>), </a:t>
            </a:r>
            <a:r>
              <a:rPr lang="en" altLang="ko-Kore-KR" sz="2400" dirty="0"/>
              <a:t>Secure world(</a:t>
            </a:r>
            <a:r>
              <a:rPr lang="ko-KR" altLang="en-US" sz="2400" dirty="0"/>
              <a:t>접근 불가능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-&gt;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루팅을</a:t>
            </a:r>
            <a:r>
              <a:rPr lang="ko-KR" altLang="en-US" sz="2400" dirty="0"/>
              <a:t> 하자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" altLang="ko-Kore-KR" sz="2400" dirty="0"/>
              <a:t>PUF </a:t>
            </a:r>
            <a:r>
              <a:rPr lang="ko-KR" altLang="en-US" sz="2400" dirty="0"/>
              <a:t>보안으로 물리적으로 데이터를 추출하는 것은 불가능 할 것이다</a:t>
            </a:r>
            <a:r>
              <a:rPr lang="en-US" altLang="ko-KR" sz="2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/>
              <a:t>폴더 별로 시각화를 했으면 좋겠다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670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361669" y="415547"/>
            <a:ext cx="3204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내부 데이터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ARM Trust Zone">
            <a:extLst>
              <a:ext uri="{FF2B5EF4-FFF2-40B4-BE49-F238E27FC236}">
                <a16:creationId xmlns:a16="http://schemas.microsoft.com/office/drawing/2014/main" id="{F0F6FE5C-8CC6-24D5-611C-5B0BBE316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537" y="1639400"/>
            <a:ext cx="4098926" cy="4098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07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361669" y="415547"/>
            <a:ext cx="3204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내부 데이터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1DC048-D8C5-B6FF-DF7D-23785D1C5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14" y="1805393"/>
            <a:ext cx="6094771" cy="32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2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6" y="415547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err="1">
                <a:ea typeface="나눔스퀘어 ExtraBold" panose="020B0600000101010101" pitchFamily="50" charset="-127"/>
              </a:rPr>
              <a:t>루팅</a:t>
            </a:r>
            <a:r>
              <a:rPr lang="ko-KR" altLang="en-US" sz="4400" b="1" dirty="0">
                <a:ea typeface="나눔스퀘어 ExtraBold" panose="020B0600000101010101" pitchFamily="50" charset="-127"/>
              </a:rPr>
              <a:t> 완료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3B66612-849D-CE00-3FA2-7DBC8B071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32" y="1959818"/>
            <a:ext cx="2017078" cy="42582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6EC30F-88BC-61A3-88CB-D0744FC32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860" y="2153375"/>
            <a:ext cx="1833707" cy="38711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6400A4-13D4-091C-1FC5-491AEB9B63F6}"/>
              </a:ext>
            </a:extLst>
          </p:cNvPr>
          <p:cNvSpPr txBox="1"/>
          <p:nvPr/>
        </p:nvSpPr>
        <p:spPr>
          <a:xfrm>
            <a:off x="5088355" y="1324227"/>
            <a:ext cx="20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Magisk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활용 </a:t>
            </a:r>
            <a:r>
              <a:rPr kumimoji="1" lang="ko-KR" altLang="en-US" dirty="0" err="1"/>
              <a:t>루팅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9201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6" y="415547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err="1">
                <a:ea typeface="나눔스퀘어 ExtraBold" panose="020B0600000101010101" pitchFamily="50" charset="-127"/>
              </a:rPr>
              <a:t>루팅</a:t>
            </a:r>
            <a:r>
              <a:rPr lang="ko-KR" altLang="en-US" sz="4400" b="1" dirty="0">
                <a:ea typeface="나눔스퀘어 ExtraBold" panose="020B0600000101010101" pitchFamily="50" charset="-127"/>
              </a:rPr>
              <a:t> 완료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9BAA39-E403-A2DE-E776-278C95E75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48" y="1889115"/>
            <a:ext cx="5016235" cy="38711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39EAD9-FDEE-0D58-6BD4-7F099D52A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029" y="2595537"/>
            <a:ext cx="6024675" cy="256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4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201</Words>
  <Application>Microsoft Macintosh PowerPoint</Application>
  <PresentationFormat>와이드스크린</PresentationFormat>
  <Paragraphs>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 WOOHEE</dc:creator>
  <cp:lastModifiedBy>황지민</cp:lastModifiedBy>
  <cp:revision>72</cp:revision>
  <dcterms:created xsi:type="dcterms:W3CDTF">2018-09-18T10:00:32Z</dcterms:created>
  <dcterms:modified xsi:type="dcterms:W3CDTF">2022-05-02T10:39:27Z</dcterms:modified>
</cp:coreProperties>
</file>