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90" r:id="rId3"/>
    <p:sldId id="292" r:id="rId4"/>
    <p:sldId id="293" r:id="rId5"/>
    <p:sldId id="294" r:id="rId6"/>
    <p:sldId id="295" r:id="rId7"/>
    <p:sldId id="289" r:id="rId8"/>
    <p:sldId id="291" r:id="rId9"/>
    <p:sldId id="268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016" y="77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100468" y="390000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갤럭시 디지털 포렌식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ea typeface="나눔스퀘어" panose="020B0600000101010101" pitchFamily="50" charset="-127"/>
              </a:rPr>
              <a:t>조영호</a:t>
            </a:r>
            <a:r>
              <a:rPr lang="en-US" altLang="ko-KR" sz="1400" b="1" dirty="0">
                <a:ea typeface="나눔스퀘어" panose="020B0600000101010101" pitchFamily="50" charset="-127"/>
              </a:rPr>
              <a:t>,</a:t>
            </a:r>
            <a:r>
              <a:rPr lang="ko-KR" altLang="en-US" sz="1400" b="1" dirty="0">
                <a:ea typeface="나눔스퀘어" panose="020B0600000101010101" pitchFamily="50" charset="-127"/>
              </a:rPr>
              <a:t>황지민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3877564" y="415547"/>
            <a:ext cx="4172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D17862-77F9-8F9B-BB73-2C9D6A99B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0" t="20060" r="56250" b="3082"/>
          <a:stretch/>
        </p:blipFill>
        <p:spPr>
          <a:xfrm>
            <a:off x="753035" y="1398495"/>
            <a:ext cx="2814181" cy="4876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B25181-214A-3492-E5F7-923A2427024A}"/>
              </a:ext>
            </a:extLst>
          </p:cNvPr>
          <p:cNvSpPr/>
          <p:nvPr/>
        </p:nvSpPr>
        <p:spPr>
          <a:xfrm>
            <a:off x="8579224" y="2967317"/>
            <a:ext cx="2501152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 데이터 자동 추출 프로그램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78466E-CB9E-240C-B420-E1FEE4EE46E6}"/>
              </a:ext>
            </a:extLst>
          </p:cNvPr>
          <p:cNvCxnSpPr/>
          <p:nvPr/>
        </p:nvCxnSpPr>
        <p:spPr>
          <a:xfrm flipV="1">
            <a:off x="5118846" y="3357281"/>
            <a:ext cx="3469342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ython - 나무위키">
            <a:extLst>
              <a:ext uri="{FF2B5EF4-FFF2-40B4-BE49-F238E27FC236}">
                <a16:creationId xmlns:a16="http://schemas.microsoft.com/office/drawing/2014/main" id="{962FCE77-8CD6-4AB8-FE31-23DF93D4A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07" y="2575112"/>
            <a:ext cx="2377888" cy="70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DC3249-A614-ED48-C116-C81536A93E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33" t="20482" r="67228" b="3313"/>
          <a:stretch/>
        </p:blipFill>
        <p:spPr>
          <a:xfrm>
            <a:off x="3730677" y="1426475"/>
            <a:ext cx="1587514" cy="4848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BA0C00-F523-B41F-12F7-F847D272295B}"/>
              </a:ext>
            </a:extLst>
          </p:cNvPr>
          <p:cNvSpPr txBox="1"/>
          <p:nvPr/>
        </p:nvSpPr>
        <p:spPr>
          <a:xfrm>
            <a:off x="1165412" y="1210235"/>
            <a:ext cx="131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/data/log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5F4571-CFDF-526E-C2BF-21C52CCA40C1}"/>
              </a:ext>
            </a:extLst>
          </p:cNvPr>
          <p:cNvSpPr txBox="1"/>
          <p:nvPr/>
        </p:nvSpPr>
        <p:spPr>
          <a:xfrm>
            <a:off x="3818965" y="1210235"/>
            <a:ext cx="131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/data/system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712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3877564" y="415547"/>
            <a:ext cx="4172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FC183-1575-7BEF-3653-D25AC5B45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" t="20928" r="41397" b="11675"/>
          <a:stretch/>
        </p:blipFill>
        <p:spPr>
          <a:xfrm>
            <a:off x="5809129" y="1999132"/>
            <a:ext cx="5813620" cy="324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F6FB35-B874-A4FF-9440-ADC6478241DD}"/>
              </a:ext>
            </a:extLst>
          </p:cNvPr>
          <p:cNvSpPr txBox="1"/>
          <p:nvPr/>
        </p:nvSpPr>
        <p:spPr>
          <a:xfrm>
            <a:off x="4505828" y="1324227"/>
            <a:ext cx="318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dirty="0"/>
              <a:t>SQLite DB </a:t>
            </a:r>
            <a:r>
              <a:rPr kumimoji="1" lang="ko-KR" altLang="en-US" dirty="0"/>
              <a:t>파일 분석 진행 중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3D3B23-97C4-980C-CA86-527CC904A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t="7244" r="7557" b="7244"/>
          <a:stretch/>
        </p:blipFill>
        <p:spPr>
          <a:xfrm>
            <a:off x="78237" y="2019748"/>
            <a:ext cx="4924069" cy="35129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160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3877564" y="415547"/>
            <a:ext cx="4172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 분석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78466E-CB9E-240C-B420-E1FEE4EE46E6}"/>
              </a:ext>
            </a:extLst>
          </p:cNvPr>
          <p:cNvCxnSpPr/>
          <p:nvPr/>
        </p:nvCxnSpPr>
        <p:spPr>
          <a:xfrm flipV="1">
            <a:off x="3370729" y="3357281"/>
            <a:ext cx="3469342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ython - 나무위키">
            <a:extLst>
              <a:ext uri="{FF2B5EF4-FFF2-40B4-BE49-F238E27FC236}">
                <a16:creationId xmlns:a16="http://schemas.microsoft.com/office/drawing/2014/main" id="{962FCE77-8CD6-4AB8-FE31-23DF93D4A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96" y="2575112"/>
            <a:ext cx="2377888" cy="70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5971D3-9D2F-B78F-B73A-5EDF0D0DB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30" t="19402" r="67058" b="2294"/>
          <a:stretch/>
        </p:blipFill>
        <p:spPr>
          <a:xfrm>
            <a:off x="1461247" y="1783977"/>
            <a:ext cx="1488352" cy="4518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52506B-BD7D-C45E-BD4D-A50ADB1722D2}"/>
              </a:ext>
            </a:extLst>
          </p:cNvPr>
          <p:cNvSpPr txBox="1"/>
          <p:nvPr/>
        </p:nvSpPr>
        <p:spPr>
          <a:xfrm>
            <a:off x="1137520" y="1426346"/>
            <a:ext cx="1929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/data/system </a:t>
            </a:r>
            <a:r>
              <a:rPr lang="ko-KR" altLang="en-US" sz="1050" dirty="0"/>
              <a:t>중 </a:t>
            </a:r>
            <a:r>
              <a:rPr lang="en-US" altLang="ko-KR" sz="1050" dirty="0"/>
              <a:t>DB</a:t>
            </a:r>
            <a:r>
              <a:rPr lang="ko-KR" altLang="en-US" sz="1050" dirty="0"/>
              <a:t> 파일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90798B-83C8-3284-67B7-DB36EDF61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04" y="2032205"/>
            <a:ext cx="5096095" cy="2306713"/>
          </a:xfrm>
          <a:prstGeom prst="rect">
            <a:avLst/>
          </a:prstGeom>
        </p:spPr>
      </p:pic>
      <p:pic>
        <p:nvPicPr>
          <p:cNvPr id="2050" name="Picture 2" descr="SQLite Python">
            <a:extLst>
              <a:ext uri="{FF2B5EF4-FFF2-40B4-BE49-F238E27FC236}">
                <a16:creationId xmlns:a16="http://schemas.microsoft.com/office/drawing/2014/main" id="{A13222A2-974D-3741-EDE2-0412CD5D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12" y="3587003"/>
            <a:ext cx="3314700" cy="13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4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3877564" y="415547"/>
            <a:ext cx="4172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04A10-3556-1A69-E57D-526F7DD42F9F}"/>
              </a:ext>
            </a:extLst>
          </p:cNvPr>
          <p:cNvSpPr txBox="1"/>
          <p:nvPr/>
        </p:nvSpPr>
        <p:spPr>
          <a:xfrm>
            <a:off x="1137520" y="1426346"/>
            <a:ext cx="1929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power_off_reset_reason.txt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85E2C-EB92-F70C-DB1F-A47CB5C1F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" t="9786" r="26136" b="3277"/>
          <a:stretch/>
        </p:blipFill>
        <p:spPr>
          <a:xfrm>
            <a:off x="251115" y="1782619"/>
            <a:ext cx="6926340" cy="45419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EDDBF-C6EE-ABB8-3FDF-A31D11285631}"/>
              </a:ext>
            </a:extLst>
          </p:cNvPr>
          <p:cNvSpPr/>
          <p:nvPr/>
        </p:nvSpPr>
        <p:spPr>
          <a:xfrm>
            <a:off x="9274549" y="376517"/>
            <a:ext cx="2501152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전원 관련 로그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4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3877564" y="415547"/>
            <a:ext cx="4172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04A10-3556-1A69-E57D-526F7DD42F9F}"/>
              </a:ext>
            </a:extLst>
          </p:cNvPr>
          <p:cNvSpPr txBox="1"/>
          <p:nvPr/>
        </p:nvSpPr>
        <p:spPr>
          <a:xfrm>
            <a:off x="888138" y="1426346"/>
            <a:ext cx="1929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/data/</a:t>
            </a:r>
            <a:r>
              <a:rPr lang="en-US" altLang="ko-KR" sz="1050" dirty="0" err="1"/>
              <a:t>misc</a:t>
            </a:r>
            <a:r>
              <a:rPr lang="en-US" altLang="ko-KR" sz="1050" dirty="0"/>
              <a:t>/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/</a:t>
            </a:r>
            <a:r>
              <a:rPr lang="en-US" altLang="ko-KR" sz="1050" dirty="0" err="1"/>
              <a:t>RCL.json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EDDBF-C6EE-ABB8-3FDF-A31D11285631}"/>
              </a:ext>
            </a:extLst>
          </p:cNvPr>
          <p:cNvSpPr/>
          <p:nvPr/>
        </p:nvSpPr>
        <p:spPr>
          <a:xfrm>
            <a:off x="9274549" y="376517"/>
            <a:ext cx="2501152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네트워크 로그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0B16A-84F6-EF74-2444-46021C0D3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4" y="1825625"/>
            <a:ext cx="3021573" cy="391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246104-AFDB-5814-5948-8566B7CB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394" y="1764145"/>
            <a:ext cx="3362295" cy="44461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73D9E-5184-D149-8F81-2FD422DC2CC6}"/>
              </a:ext>
            </a:extLst>
          </p:cNvPr>
          <p:cNvSpPr txBox="1"/>
          <p:nvPr/>
        </p:nvSpPr>
        <p:spPr>
          <a:xfrm>
            <a:off x="4761638" y="1426346"/>
            <a:ext cx="1929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/data/</a:t>
            </a:r>
            <a:r>
              <a:rPr lang="en-US" altLang="ko-KR" sz="1050" dirty="0" err="1"/>
              <a:t>misc</a:t>
            </a:r>
            <a:r>
              <a:rPr lang="en-US" altLang="ko-KR" sz="1050" dirty="0"/>
              <a:t>/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/</a:t>
            </a:r>
            <a:r>
              <a:rPr lang="en-US" altLang="ko-KR" sz="1050" dirty="0" err="1"/>
              <a:t>qtables.json</a:t>
            </a:r>
            <a:endParaRPr lang="ko-KR" altLang="en-US" sz="10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C246D5-20AF-B46C-3889-E930A3BB37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4" t="9303" r="35312" b="4844"/>
          <a:stretch/>
        </p:blipFill>
        <p:spPr>
          <a:xfrm>
            <a:off x="7912100" y="2057400"/>
            <a:ext cx="4140200" cy="30773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9700CB-F6BB-0AEF-D751-E26B01A25E30}"/>
              </a:ext>
            </a:extLst>
          </p:cNvPr>
          <p:cNvSpPr txBox="1"/>
          <p:nvPr/>
        </p:nvSpPr>
        <p:spPr>
          <a:xfrm>
            <a:off x="8414477" y="1426346"/>
            <a:ext cx="31073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/data/</a:t>
            </a:r>
            <a:r>
              <a:rPr lang="en-US" altLang="ko-KR" sz="1050" dirty="0" err="1"/>
              <a:t>misc</a:t>
            </a:r>
            <a:r>
              <a:rPr lang="en-US" altLang="ko-KR" sz="1050" dirty="0"/>
              <a:t>/</a:t>
            </a:r>
            <a:r>
              <a:rPr lang="en-US" altLang="ko-KR" sz="1050" dirty="0" err="1"/>
              <a:t>bluedroiddump</a:t>
            </a:r>
            <a:r>
              <a:rPr lang="en-US" altLang="ko-KR" sz="1050" dirty="0"/>
              <a:t>/subBuffer.log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6340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2649663" y="415547"/>
            <a:ext cx="6628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내부 데이터 분석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(</a:t>
            </a:r>
            <a:r>
              <a:rPr lang="ko-KR" altLang="en-US" sz="4400" b="1" dirty="0">
                <a:ea typeface="나눔스퀘어 ExtraBold" panose="020B0600000101010101" pitchFamily="50" charset="-127"/>
              </a:rPr>
              <a:t>진행중</a:t>
            </a:r>
            <a:r>
              <a:rPr lang="en-US" altLang="ko-KR" sz="4400" b="1" dirty="0">
                <a:ea typeface="나눔스퀘어 ExtraBold" panose="020B0600000101010101" pitchFamily="50" charset="-127"/>
              </a:rPr>
              <a:t>)</a:t>
            </a:r>
            <a:endParaRPr lang="ko-KR" altLang="en-US" sz="4400" b="1" dirty="0"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CFD51-7F6C-745B-1CF2-F4F69EF37F26}"/>
              </a:ext>
            </a:extLst>
          </p:cNvPr>
          <p:cNvSpPr txBox="1"/>
          <p:nvPr/>
        </p:nvSpPr>
        <p:spPr>
          <a:xfrm>
            <a:off x="2127612" y="1324227"/>
            <a:ext cx="793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0" i="0" u="none" strike="noStrike" baseline="0" dirty="0">
                <a:latin typeface="SandKm"/>
              </a:rPr>
              <a:t>안드로이드 기반 스마트폰 비휘발성 시스템 로그에 대한 분석</a:t>
            </a:r>
            <a:endParaRPr lang="en-US" altLang="ko-KR" sz="1800" b="0" i="0" u="none" strike="noStrike" baseline="0" dirty="0">
              <a:latin typeface="SandKm"/>
            </a:endParaRP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 err="1"/>
              <a:t>조재형</a:t>
            </a:r>
            <a:r>
              <a:rPr kumimoji="1" lang="en-US" altLang="ko-KR" dirty="0"/>
              <a:t>,</a:t>
            </a:r>
            <a:r>
              <a:rPr kumimoji="1" lang="ko-KR" altLang="en-US" dirty="0"/>
              <a:t>이재형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김소람</a:t>
            </a:r>
            <a:r>
              <a:rPr kumimoji="1" lang="en-US" altLang="ko-KR" dirty="0"/>
              <a:t>,</a:t>
            </a:r>
            <a:r>
              <a:rPr kumimoji="1" lang="ko-KR" altLang="en-US" dirty="0"/>
              <a:t>이재형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양승재</a:t>
            </a:r>
            <a:r>
              <a:rPr kumimoji="1" lang="en-US" altLang="ko-KR" dirty="0"/>
              <a:t>,</a:t>
            </a:r>
            <a:r>
              <a:rPr kumimoji="1" lang="ko-KR" altLang="en-US" dirty="0"/>
              <a:t>이창훈</a:t>
            </a:r>
            <a:r>
              <a:rPr kumimoji="1" lang="en-US" altLang="ko-KR" dirty="0"/>
              <a:t>,</a:t>
            </a:r>
            <a:r>
              <a:rPr kumimoji="1" lang="ko-KR" altLang="en-US" dirty="0"/>
              <a:t>김종성</a:t>
            </a:r>
            <a:r>
              <a:rPr kumimoji="1" lang="en-US" altLang="ko-KR" dirty="0"/>
              <a:t>,2017,</a:t>
            </a:r>
            <a:r>
              <a:rPr kumimoji="1" lang="ko-KR" altLang="en-US" dirty="0" err="1"/>
              <a:t>디지털포렌식학회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43DBD5-5787-2ADE-BBC6-B99D05B2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700337"/>
            <a:ext cx="5248275" cy="2219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BCA455-D61C-95BB-E48B-57387BD7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507" y="2490130"/>
            <a:ext cx="6003693" cy="29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4746393" y="415547"/>
            <a:ext cx="2435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추후 계획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5ADED1B-8982-6401-A05A-34DBE2626E06}"/>
              </a:ext>
            </a:extLst>
          </p:cNvPr>
          <p:cNvSpPr/>
          <p:nvPr/>
        </p:nvSpPr>
        <p:spPr>
          <a:xfrm>
            <a:off x="1828800" y="1536700"/>
            <a:ext cx="4254500" cy="787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~2022.05.27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96FE9EB-1401-B2F6-3502-807C6BADECF2}"/>
              </a:ext>
            </a:extLst>
          </p:cNvPr>
          <p:cNvSpPr/>
          <p:nvPr/>
        </p:nvSpPr>
        <p:spPr>
          <a:xfrm>
            <a:off x="6108700" y="1536700"/>
            <a:ext cx="4216400" cy="787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~2022.06.10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B069A3-F84D-350F-9C26-6E10E7465E2A}"/>
              </a:ext>
            </a:extLst>
          </p:cNvPr>
          <p:cNvSpPr/>
          <p:nvPr/>
        </p:nvSpPr>
        <p:spPr>
          <a:xfrm>
            <a:off x="1793240" y="2667000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3FE6C4-58D3-384C-A893-896164F85866}"/>
              </a:ext>
            </a:extLst>
          </p:cNvPr>
          <p:cNvSpPr/>
          <p:nvPr/>
        </p:nvSpPr>
        <p:spPr>
          <a:xfrm>
            <a:off x="1793240" y="3695700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로그데이터 자동 추출 프로그램 완성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04ED2D-BC00-AF4B-C6F6-B15FD19DD210}"/>
              </a:ext>
            </a:extLst>
          </p:cNvPr>
          <p:cNvSpPr/>
          <p:nvPr/>
        </p:nvSpPr>
        <p:spPr>
          <a:xfrm>
            <a:off x="6136640" y="2654300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SQLite </a:t>
            </a:r>
            <a:r>
              <a:rPr lang="ko-KR" altLang="en-US" dirty="0">
                <a:solidFill>
                  <a:schemeClr val="tx1"/>
                </a:solidFill>
              </a:rPr>
              <a:t>데이터 시각화 완성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B05E80-8688-F1E1-C3D5-959D0AD51415}"/>
              </a:ext>
            </a:extLst>
          </p:cNvPr>
          <p:cNvSpPr/>
          <p:nvPr/>
        </p:nvSpPr>
        <p:spPr>
          <a:xfrm>
            <a:off x="6136640" y="3721100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포렌식 데이터 시각화 프로그램 완성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F0EA26-711D-752A-CA58-221ACFFB1321}"/>
              </a:ext>
            </a:extLst>
          </p:cNvPr>
          <p:cNvSpPr/>
          <p:nvPr/>
        </p:nvSpPr>
        <p:spPr>
          <a:xfrm>
            <a:off x="1793240" y="4635500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포렌식 데이터 </a:t>
            </a:r>
            <a:r>
              <a:rPr lang="ko-KR" altLang="en-US">
                <a:solidFill>
                  <a:schemeClr val="tx1"/>
                </a:solidFill>
              </a:rPr>
              <a:t>시각화 대상 선정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152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SandKm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조영호</cp:lastModifiedBy>
  <cp:revision>73</cp:revision>
  <dcterms:created xsi:type="dcterms:W3CDTF">2018-09-18T10:00:32Z</dcterms:created>
  <dcterms:modified xsi:type="dcterms:W3CDTF">2022-05-16T15:25:57Z</dcterms:modified>
</cp:coreProperties>
</file>