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297" r:id="rId3"/>
    <p:sldId id="301" r:id="rId4"/>
    <p:sldId id="311" r:id="rId5"/>
    <p:sldId id="315" r:id="rId6"/>
    <p:sldId id="317" r:id="rId7"/>
    <p:sldId id="318" r:id="rId8"/>
    <p:sldId id="291" r:id="rId9"/>
    <p:sldId id="268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BE2B8-6A41-4549-9B1B-8DD5B3FCC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3C57E4-CF8E-4011-98C5-DD3B82673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4BD99-2D81-451D-BF1A-1EB73C86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2022-09-21(Wed)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CDAC2-DC07-46A8-8834-F468D9C1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D0560-3E3E-4A29-80B1-72258099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24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B3ADF-0831-45FB-94CE-0BC867D4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F08495-7251-401C-8544-27BF140FD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20F46-0D7B-45D1-9014-5FC99E73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2022-09-21(Wed)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24ADA-B0D7-443D-8D13-9D645E90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F19EC-CD2A-4C85-A912-E215A417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7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4F4F51-8CC5-491A-855F-042E97C63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02AF6F-EAB6-4C42-8BF6-C68B309A1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CD130-1FC3-497C-ACEF-7D05D28C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2022-09-21(Wed)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9901B-73B0-4843-8A17-875A66ED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76218-805F-4119-8AD1-BFDE740E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4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FDAF0-A120-49F1-8D8B-E7B52396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D152F-0002-4FC6-96FC-93736D94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EB698-C4E5-4E95-B033-42017A30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2022-09-21(Wed)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E78DF-9B14-4947-96E8-DEFB8ECF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5C471-0767-43BC-9E1E-25062AA1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6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737C8-2FE6-456D-8AF4-A9A2429B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6766-1837-457F-B48B-2DA98F273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D1135-C71B-42BC-B74D-3CB5F124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2022-09-21(Wed)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30067-A40A-43F7-934D-00771675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906C5-E6FB-4F6E-8998-93F258E9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5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DDE3B-E789-4155-BFEC-3295C05B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8227C-D1C3-4016-9806-69695B040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044F08-B11B-4C65-AA39-8A9FB1CDE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42B4A-667F-4E08-95B1-1ED19474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2022-09-21(Wed)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D6D3E-1D5D-42DC-8F20-B092C3AE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57E903-29EC-4DE0-94BA-70F099CA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68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456B8-26A1-41EF-B0D6-CFDF906D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13374-BC91-48A7-9DAF-8B62FF070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02E20D-4A57-4077-A4BA-C77CBEE8C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E3D0AC-DA51-44D8-8129-0E63B668A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4B5BD8-D193-407B-A327-80877B375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DDF205-8FCC-4345-BE72-FADADD09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2022-09-21(Wed)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151278-D170-4092-A98D-824614B6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B813D1-7886-4BB6-A3C2-F4AC8486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0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EAF98-5673-40F7-9244-E0F2C7BD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4C356-545E-412B-B174-4C47E597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2022-09-21(Wed)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F45678-F481-4AD5-BB10-138DE953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87B367-5BA9-4B5E-986B-01F8CBF1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1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9678F6-FCBB-4080-90F3-A4076766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2022-09-21(Wed)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94F7CB-5810-464E-9131-5D3BE79A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B53E17-610B-4E19-809B-8A6F684C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1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2E0AE-4F7C-4236-B22C-9489EE63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6E2EF-0DBC-4653-BEB1-5503CB6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0BB7E7-5ED7-4C27-B280-50E40F7A9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5B551-7219-4212-AAEA-F7D0CD0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2022-09-21(Wed)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86E532-20E6-494B-B6C0-9574F97D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7202E-A3BB-4046-A4E9-01F7ED76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2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EABB4-F425-4435-BDC7-3B0B2D99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1A78D0-0A50-41B2-BDC9-F34F0B58F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50C2C0-4DBE-48CA-A44B-1ADEE5501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B25182-8AB6-40D4-A1A5-33553F68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2022-09-21(Wed)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1F59F6-9BDC-4492-B0C9-C6B19EFF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ADDF03-A024-41CE-8410-569C7716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36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F96AB2-CAF0-4596-BDE3-DFE6FD16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4C446-AD16-4A7C-B492-0B95D2216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7FA1A-937F-4D2C-B35C-51A7D4DAF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DD846-72F9-407E-9425-45F11913CCDE}" type="datetimeFigureOut">
              <a:rPr lang="ko-KR" altLang="en-US" smtClean="0"/>
              <a:t>2022-09-21(Wed)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E9FE3-6464-4A96-A8EB-D22BE6AF1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0BB03-2CEE-46DE-86C1-95CF0A1DB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BA23AB-3D5C-4C3F-8F35-32033D203EE8}"/>
              </a:ext>
            </a:extLst>
          </p:cNvPr>
          <p:cNvSpPr/>
          <p:nvPr/>
        </p:nvSpPr>
        <p:spPr>
          <a:xfrm>
            <a:off x="0" y="0"/>
            <a:ext cx="12192000" cy="4795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4A69B-B5A4-415C-A4AD-F57D3D6FC544}"/>
              </a:ext>
            </a:extLst>
          </p:cNvPr>
          <p:cNvSpPr txBox="1"/>
          <p:nvPr/>
        </p:nvSpPr>
        <p:spPr>
          <a:xfrm>
            <a:off x="100468" y="3900000"/>
            <a:ext cx="4663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갤럭시 디지털 포렌식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7F1D0-EB58-46FE-9B22-F12F7AD7E421}"/>
              </a:ext>
            </a:extLst>
          </p:cNvPr>
          <p:cNvSpPr txBox="1"/>
          <p:nvPr/>
        </p:nvSpPr>
        <p:spPr>
          <a:xfrm>
            <a:off x="10475134" y="64606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ea typeface="나눔스퀘어" panose="020B0600000101010101" pitchFamily="50" charset="-127"/>
              </a:rPr>
              <a:t>황지민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5CA26C-CFF1-459F-AB39-986A92F66747}"/>
              </a:ext>
            </a:extLst>
          </p:cNvPr>
          <p:cNvSpPr/>
          <p:nvPr/>
        </p:nvSpPr>
        <p:spPr>
          <a:xfrm>
            <a:off x="11619137" y="0"/>
            <a:ext cx="164368" cy="4943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5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818525" y="415547"/>
            <a:ext cx="2291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ea typeface="나눔스퀘어 ExtraBold" panose="020B0600000101010101" pitchFamily="50" charset="-127"/>
              </a:rPr>
              <a:t>DB </a:t>
            </a:r>
            <a:r>
              <a:rPr lang="ko-KR" altLang="en-US" sz="4400" b="1" dirty="0">
                <a:ea typeface="나눔스퀘어 ExtraBold" panose="020B0600000101010101" pitchFamily="50" charset="-127"/>
              </a:rPr>
              <a:t>분석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E93A52-F603-2609-1F7C-0F23CC0D4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70" y="1119674"/>
            <a:ext cx="8464321" cy="543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6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818525" y="415547"/>
            <a:ext cx="2291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ea typeface="나눔스퀘어 ExtraBold" panose="020B0600000101010101" pitchFamily="50" charset="-127"/>
              </a:rPr>
              <a:t>DB </a:t>
            </a:r>
            <a:r>
              <a:rPr lang="ko-KR" altLang="en-US" sz="4400" b="1" dirty="0">
                <a:ea typeface="나눔스퀘어 ExtraBold" panose="020B0600000101010101" pitchFamily="50" charset="-127"/>
              </a:rPr>
              <a:t>분석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29A38F-44C0-0E33-EDBC-109558F06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949" y="1425254"/>
            <a:ext cx="5114478" cy="45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로그</a:t>
            </a:r>
            <a:r>
              <a:rPr lang="en-US" altLang="ko-KR" sz="4400" b="1" dirty="0">
                <a:ea typeface="나눔스퀘어 ExtraBold" panose="020B0600000101010101" pitchFamily="50" charset="-127"/>
              </a:rPr>
              <a:t> </a:t>
            </a:r>
            <a:r>
              <a:rPr lang="ko-KR" altLang="en-US" sz="4400" b="1" dirty="0">
                <a:ea typeface="나눔스퀘어 ExtraBold" panose="020B0600000101010101" pitchFamily="50" charset="-127"/>
              </a:rPr>
              <a:t>분석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37D0CED4-E7EC-0642-D923-8599306E4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0" y="1672184"/>
            <a:ext cx="5397500" cy="4254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0A4311-4AAD-6ECA-F861-090272170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759" y="2106875"/>
            <a:ext cx="6256424" cy="338511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3F5B06F-EB94-1D2E-2291-B6852030FD36}"/>
              </a:ext>
            </a:extLst>
          </p:cNvPr>
          <p:cNvSpPr/>
          <p:nvPr/>
        </p:nvSpPr>
        <p:spPr>
          <a:xfrm>
            <a:off x="96439" y="1957754"/>
            <a:ext cx="5397499" cy="30299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21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로그</a:t>
            </a:r>
            <a:r>
              <a:rPr lang="en-US" altLang="ko-KR" sz="4400" b="1" dirty="0">
                <a:ea typeface="나눔스퀘어 ExtraBold" panose="020B0600000101010101" pitchFamily="50" charset="-127"/>
              </a:rPr>
              <a:t> </a:t>
            </a:r>
            <a:r>
              <a:rPr lang="ko-KR" altLang="en-US" sz="4400" b="1" dirty="0">
                <a:ea typeface="나눔스퀘어 ExtraBold" panose="020B0600000101010101" pitchFamily="50" charset="-127"/>
              </a:rPr>
              <a:t>분석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37D0CED4-E7EC-0642-D923-8599306E4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0" y="1672184"/>
            <a:ext cx="5397500" cy="42545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3F5B06F-EB94-1D2E-2291-B6852030FD36}"/>
              </a:ext>
            </a:extLst>
          </p:cNvPr>
          <p:cNvSpPr/>
          <p:nvPr/>
        </p:nvSpPr>
        <p:spPr>
          <a:xfrm>
            <a:off x="96439" y="3071439"/>
            <a:ext cx="5397499" cy="30299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430B9E-CE61-2484-DA08-D3BE5AF27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355" y="2855504"/>
            <a:ext cx="6256424" cy="103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0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로그</a:t>
            </a:r>
            <a:r>
              <a:rPr lang="en-US" altLang="ko-KR" sz="4400" b="1" dirty="0">
                <a:ea typeface="나눔스퀘어 ExtraBold" panose="020B0600000101010101" pitchFamily="50" charset="-127"/>
              </a:rPr>
              <a:t> </a:t>
            </a:r>
            <a:r>
              <a:rPr lang="ko-KR" altLang="en-US" sz="4400" b="1" dirty="0">
                <a:ea typeface="나눔스퀘어 ExtraBold" panose="020B0600000101010101" pitchFamily="50" charset="-127"/>
              </a:rPr>
              <a:t>분석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37D0CED4-E7EC-0642-D923-8599306E4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0" y="1672184"/>
            <a:ext cx="5397500" cy="42545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3F5B06F-EB94-1D2E-2291-B6852030FD36}"/>
              </a:ext>
            </a:extLst>
          </p:cNvPr>
          <p:cNvSpPr/>
          <p:nvPr/>
        </p:nvSpPr>
        <p:spPr>
          <a:xfrm>
            <a:off x="96439" y="3669654"/>
            <a:ext cx="5397499" cy="53676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A65400-9F87-E9C8-FF71-3471F140F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567" y="1491634"/>
            <a:ext cx="6028686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5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>
                <a:ea typeface="나눔스퀘어 ExtraBold" panose="020B0600000101010101" pitchFamily="50" charset="-127"/>
              </a:rPr>
              <a:t>시각화 구상</a:t>
            </a:r>
            <a:endParaRPr lang="ko-KR" altLang="en-US" sz="4400" b="1" dirty="0"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0C1360-2302-7D3A-37CD-06C6EE582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98" y="1317899"/>
            <a:ext cx="6960465" cy="481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9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FA9DD-DE91-A5D8-DC40-6CC858E1689C}"/>
              </a:ext>
            </a:extLst>
          </p:cNvPr>
          <p:cNvSpPr txBox="1"/>
          <p:nvPr/>
        </p:nvSpPr>
        <p:spPr>
          <a:xfrm>
            <a:off x="4746393" y="415547"/>
            <a:ext cx="2435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추후 계획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B069A3-F84D-350F-9C26-6E10E7465E2A}"/>
              </a:ext>
            </a:extLst>
          </p:cNvPr>
          <p:cNvSpPr/>
          <p:nvPr/>
        </p:nvSpPr>
        <p:spPr>
          <a:xfrm>
            <a:off x="4028439" y="1826072"/>
            <a:ext cx="4135120" cy="723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분석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3FE6C4-58D3-384C-A893-896164F85866}"/>
              </a:ext>
            </a:extLst>
          </p:cNvPr>
          <p:cNvSpPr/>
          <p:nvPr/>
        </p:nvSpPr>
        <p:spPr>
          <a:xfrm>
            <a:off x="4028438" y="3207975"/>
            <a:ext cx="4135120" cy="723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포렌식 데이터 시각화 대상 선정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F0EA26-711D-752A-CA58-221ACFFB1321}"/>
              </a:ext>
            </a:extLst>
          </p:cNvPr>
          <p:cNvSpPr/>
          <p:nvPr/>
        </p:nvSpPr>
        <p:spPr>
          <a:xfrm>
            <a:off x="4028438" y="4584914"/>
            <a:ext cx="4135120" cy="723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시각화 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6FA510-A8BE-2956-EB2B-10B6374D8673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6095998" y="2549972"/>
            <a:ext cx="1" cy="65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E7A6CC2-32D3-A60D-AB37-7AE2493644E7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6095998" y="3931875"/>
            <a:ext cx="0" cy="6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89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BA23AB-3D5C-4C3F-8F35-32033D203EE8}"/>
              </a:ext>
            </a:extLst>
          </p:cNvPr>
          <p:cNvSpPr/>
          <p:nvPr/>
        </p:nvSpPr>
        <p:spPr>
          <a:xfrm>
            <a:off x="0" y="0"/>
            <a:ext cx="12192000" cy="4795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4A69B-B5A4-415C-A4AD-F57D3D6FC544}"/>
              </a:ext>
            </a:extLst>
          </p:cNvPr>
          <p:cNvSpPr txBox="1"/>
          <p:nvPr/>
        </p:nvSpPr>
        <p:spPr>
          <a:xfrm>
            <a:off x="655017" y="3580099"/>
            <a:ext cx="52180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감사합니다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5CA26C-CFF1-459F-AB39-986A92F66747}"/>
              </a:ext>
            </a:extLst>
          </p:cNvPr>
          <p:cNvSpPr/>
          <p:nvPr/>
        </p:nvSpPr>
        <p:spPr>
          <a:xfrm>
            <a:off x="11619137" y="0"/>
            <a:ext cx="164368" cy="4943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3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2222</TotalTime>
  <Words>28</Words>
  <Application>Microsoft Office PowerPoint</Application>
  <PresentationFormat>와이드스크린</PresentationFormat>
  <Paragraphs>13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SIM WOOHEE</dc:creator>
  <cp:lastModifiedBy>황지민</cp:lastModifiedBy>
  <cp:revision>95</cp:revision>
  <dcterms:created xsi:type="dcterms:W3CDTF">2018-09-18T10:00:32Z</dcterms:created>
  <dcterms:modified xsi:type="dcterms:W3CDTF">2022-09-21T01:41:51Z</dcterms:modified>
</cp:coreProperties>
</file>