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301" r:id="rId3"/>
    <p:sldId id="319" r:id="rId4"/>
    <p:sldId id="320" r:id="rId5"/>
    <p:sldId id="321" r:id="rId6"/>
    <p:sldId id="318" r:id="rId7"/>
    <p:sldId id="322" r:id="rId8"/>
    <p:sldId id="291" r:id="rId9"/>
    <p:sldId id="268" r:id="rId10"/>
  </p:sldIdLst>
  <p:sldSz cx="12192000" cy="6858000"/>
  <p:notesSz cx="6858000" cy="9144000"/>
  <p:embeddedFontLst>
    <p:embeddedFont>
      <p:font typeface="맑은 고딕" panose="020B0503020000020004" pitchFamily="34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6" autoAdjust="0"/>
    <p:restoredTop sz="94660"/>
  </p:normalViewPr>
  <p:slideViewPr>
    <p:cSldViewPr snapToGrid="0" showGuides="1">
      <p:cViewPr>
        <p:scale>
          <a:sx n="122" d="100"/>
          <a:sy n="122" d="100"/>
        </p:scale>
        <p:origin x="4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E2B8-6A41-4549-9B1B-8DD5B3FC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57E4-CF8E-4011-98C5-DD3B82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BD99-2D81-451D-BF1A-1EB73C8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DAC2-DC07-46A8-8834-F468D9C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0560-3E3E-4A29-80B1-7225809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3ADF-0831-45FB-94CE-0BC867D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8495-7251-401C-8544-27BF140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0F46-0D7B-45D1-9014-5FC99E73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ADA-B0D7-443D-8D13-9D645E9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19EC-CD2A-4C85-A912-E215A41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4F51-8CC5-491A-855F-042E97C6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2AF6F-EAB6-4C42-8BF6-C68B309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D130-1FC3-497C-ACEF-7D05D28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901B-73B0-4843-8A17-875A66E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6218-805F-4119-8AD1-BFDE740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DAF0-A120-49F1-8D8B-E7B5239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152F-0002-4FC6-96FC-93736D9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B698-C4E5-4E95-B033-42017A30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78DF-9B14-4947-96E8-DEFB8EC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C471-0767-43BC-9E1E-25062AA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37C8-2FE6-456D-8AF4-A9A2429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6766-1837-457F-B48B-2DA98F27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D1135-C71B-42BC-B74D-3CB5F12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0067-A40A-43F7-934D-0077167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06C5-E6FB-4F6E-8998-93F258E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DE3B-E789-4155-BFEC-3295C05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227C-D1C3-4016-9806-69695B04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44F08-B11B-4C65-AA39-8A9FB1CD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2B4A-667F-4E08-95B1-1ED1947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D6D3E-1D5D-42DC-8F20-B092C3AE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7E903-29EC-4DE0-94BA-70F099C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56B8-26A1-41EF-B0D6-CFDF906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13374-BC91-48A7-9DAF-8B62FF0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E20D-4A57-4077-A4BA-C77CBEE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3D0AC-DA51-44D8-8129-0E63B668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B5BD8-D193-407B-A327-80877B3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DF205-8FCC-4345-BE72-FADADD0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51278-D170-4092-A98D-824614B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813D1-7886-4BB6-A3C2-F4AC848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AF98-5673-40F7-9244-E0F2C7BD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C356-545E-412B-B174-4C47E59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45678-F481-4AD5-BB10-138DE9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7B367-5BA9-4B5E-986B-01F8CBF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678F6-FCBB-4080-90F3-A4076766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4F7CB-5810-464E-9131-5D3BE79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53E17-610B-4E19-809B-8A6F684C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E0AE-4F7C-4236-B22C-9489EE63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6E2EF-0DBC-4653-BEB1-5503CB6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BB7E7-5ED7-4C27-B280-50E40F7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B551-7219-4212-AAEA-F7D0CD0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6E532-20E6-494B-B6C0-9574F97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202E-A3BB-4046-A4E9-01F7ED7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ABB4-F425-4435-BDC7-3B0B2D9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78D0-0A50-41B2-BDC9-F34F0B58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0C2C0-4DBE-48CA-A44B-1ADEE550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182-8AB6-40D4-A1A5-33553F6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F59F6-9BDC-4492-B0C9-C6B19EF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DDF03-A024-41CE-8410-569C77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96AB2-CAF0-4596-BDE3-DFE6FD16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4C446-AD16-4A7C-B492-0B95D22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FA1A-937F-4D2C-B35C-51A7D4DA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D846-72F9-407E-9425-45F11913CCDE}" type="datetimeFigureOut">
              <a:rPr lang="ko-KR" altLang="en-US" smtClean="0"/>
              <a:t>2022. 10. 5.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E9FE3-6464-4A96-A8EB-D22BE6AF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B03-2CEE-46DE-86C1-95CF0A1D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100468" y="390000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갤럭시 디지털 포렌식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7F1D0-EB58-46FE-9B22-F12F7AD7E421}"/>
              </a:ext>
            </a:extLst>
          </p:cNvPr>
          <p:cNvSpPr txBox="1"/>
          <p:nvPr/>
        </p:nvSpPr>
        <p:spPr>
          <a:xfrm>
            <a:off x="10475134" y="64606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a typeface="나눔스퀘어" panose="020B0600000101010101" pitchFamily="50" charset="-127"/>
              </a:rPr>
              <a:t>황지민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361671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09A303-D06A-9D85-E0AE-E46247FD2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89" y="1039329"/>
            <a:ext cx="5882055" cy="58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4C9CF9-EB20-D722-679B-1ABCF3612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88" y="1062880"/>
            <a:ext cx="5510423" cy="54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6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379B60-6CC4-BE7F-6D15-E5971E54F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11" y="1119674"/>
            <a:ext cx="8268576" cy="55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1DBAF4-FE68-EDFA-DFBE-9E3135959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20" y="1346717"/>
            <a:ext cx="7772400" cy="51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3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39A8A-FE73-1DA5-6113-D265E037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02" y="1157273"/>
            <a:ext cx="6031395" cy="57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D462-97EC-58A8-6F1F-C052F3231DCA}"/>
              </a:ext>
            </a:extLst>
          </p:cNvPr>
          <p:cNvSpPr txBox="1"/>
          <p:nvPr/>
        </p:nvSpPr>
        <p:spPr>
          <a:xfrm>
            <a:off x="4643798" y="2336346"/>
            <a:ext cx="5454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sz="2400" b="1" dirty="0"/>
              <a:t>핸드폰</a:t>
            </a:r>
            <a:r>
              <a:rPr kumimoji="1" lang="ko-KR" altLang="en-US" sz="2400" b="1" dirty="0"/>
              <a:t> 사용 기록</a:t>
            </a:r>
            <a:endParaRPr kumimoji="1" lang="en-US" altLang="ko-KR" sz="2400" b="1" dirty="0"/>
          </a:p>
          <a:p>
            <a:pPr marL="342900" indent="-342900">
              <a:buAutoNum type="arabicPeriod"/>
            </a:pPr>
            <a:endParaRPr kumimoji="1" lang="en-US" altLang="ko-KR" sz="2400" b="1" dirty="0"/>
          </a:p>
          <a:p>
            <a:pPr marL="342900" indent="-342900">
              <a:buAutoNum type="arabicPeriod"/>
            </a:pPr>
            <a:r>
              <a:rPr kumimoji="1" lang="ko-KR" altLang="en-US" sz="2400" b="1" dirty="0"/>
              <a:t>전화 기록</a:t>
            </a:r>
            <a:endParaRPr kumimoji="1" lang="en-US" altLang="ko-KR" sz="2400" b="1" dirty="0"/>
          </a:p>
          <a:p>
            <a:pPr marL="342900" indent="-342900">
              <a:buAutoNum type="arabicPeriod"/>
            </a:pPr>
            <a:endParaRPr kumimoji="1" lang="en-US" altLang="ko-KR" sz="2400" b="1" dirty="0"/>
          </a:p>
          <a:p>
            <a:pPr marL="342900" indent="-342900">
              <a:buAutoNum type="arabicPeriod"/>
            </a:pPr>
            <a:r>
              <a:rPr kumimoji="1" lang="ko-KR" altLang="en-US" sz="2400" b="1" dirty="0"/>
              <a:t>와이파이 기록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221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4746393" y="415547"/>
            <a:ext cx="2435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추후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B069A3-F84D-350F-9C26-6E10E7465E2A}"/>
              </a:ext>
            </a:extLst>
          </p:cNvPr>
          <p:cNvSpPr/>
          <p:nvPr/>
        </p:nvSpPr>
        <p:spPr>
          <a:xfrm>
            <a:off x="4028439" y="1826072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3FE6C4-58D3-384C-A893-896164F85866}"/>
              </a:ext>
            </a:extLst>
          </p:cNvPr>
          <p:cNvSpPr/>
          <p:nvPr/>
        </p:nvSpPr>
        <p:spPr>
          <a:xfrm>
            <a:off x="4028438" y="3207975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포렌식 데이터 시각화 대상 선정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F0EA26-711D-752A-CA58-221ACFFB1321}"/>
              </a:ext>
            </a:extLst>
          </p:cNvPr>
          <p:cNvSpPr/>
          <p:nvPr/>
        </p:nvSpPr>
        <p:spPr>
          <a:xfrm>
            <a:off x="4028438" y="4584914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시각화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6FA510-A8BE-2956-EB2B-10B6374D867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6095998" y="2549972"/>
            <a:ext cx="1" cy="65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7A6CC2-32D3-A60D-AB37-7AE2493644E7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6095998" y="3931875"/>
            <a:ext cx="0" cy="6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9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655017" y="3580099"/>
            <a:ext cx="5218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35</Words>
  <Application>Microsoft Macintosh PowerPoint</Application>
  <PresentationFormat>와이드스크린</PresentationFormat>
  <Paragraphs>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황지민</cp:lastModifiedBy>
  <cp:revision>96</cp:revision>
  <dcterms:created xsi:type="dcterms:W3CDTF">2018-09-18T10:00:32Z</dcterms:created>
  <dcterms:modified xsi:type="dcterms:W3CDTF">2022-10-04T18:24:02Z</dcterms:modified>
</cp:coreProperties>
</file>