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5" r:id="rId2"/>
    <p:sldId id="324" r:id="rId3"/>
    <p:sldId id="327" r:id="rId4"/>
    <p:sldId id="325" r:id="rId5"/>
    <p:sldId id="332" r:id="rId6"/>
    <p:sldId id="333" r:id="rId7"/>
    <p:sldId id="329" r:id="rId8"/>
    <p:sldId id="297" r:id="rId9"/>
    <p:sldId id="328" r:id="rId10"/>
    <p:sldId id="336" r:id="rId11"/>
    <p:sldId id="337" r:id="rId12"/>
    <p:sldId id="331" r:id="rId13"/>
    <p:sldId id="330" r:id="rId14"/>
    <p:sldId id="319" r:id="rId15"/>
    <p:sldId id="338" r:id="rId16"/>
    <p:sldId id="339" r:id="rId17"/>
    <p:sldId id="340" r:id="rId18"/>
    <p:sldId id="341" r:id="rId19"/>
    <p:sldId id="268" r:id="rId20"/>
  </p:sldIdLst>
  <p:sldSz cx="12192000" cy="6858000"/>
  <p:notesSz cx="6858000" cy="9144000"/>
  <p:embeddedFontLs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6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BE2B8-6A41-4549-9B1B-8DD5B3FCC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3C57E4-CF8E-4011-98C5-DD3B82673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4BD99-2D81-451D-BF1A-1EB73C861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2022-11-23(Wed)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2CDAC2-DC07-46A8-8834-F468D9C15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8D0560-3E3E-4A29-80B1-722580999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24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B3ADF-0831-45FB-94CE-0BC867D48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F08495-7251-401C-8544-27BF140FD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B20F46-0D7B-45D1-9014-5FC99E731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2022-11-23(Wed)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24ADA-B0D7-443D-8D13-9D645E90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F19EC-CD2A-4C85-A912-E215A4174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17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4F4F51-8CC5-491A-855F-042E97C63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02AF6F-EAB6-4C42-8BF6-C68B309A1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6CD130-1FC3-497C-ACEF-7D05D28CE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2022-11-23(Wed)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69901B-73B0-4843-8A17-875A66ED6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C76218-805F-4119-8AD1-BFDE740E0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643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FDAF0-A120-49F1-8D8B-E7B523963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FD152F-0002-4FC6-96FC-93736D940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5EB698-C4E5-4E95-B033-42017A302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2022-11-23(Wed)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7E78DF-9B14-4947-96E8-DEFB8ECFC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55C471-0767-43BC-9E1E-25062AA1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161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737C8-2FE6-456D-8AF4-A9A2429B9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6766-1837-457F-B48B-2DA98F273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D1135-C71B-42BC-B74D-3CB5F1242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2022-11-23(Wed)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A30067-A40A-43F7-934D-007716758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C906C5-E6FB-4F6E-8998-93F258E9F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45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DDE3B-E789-4155-BFEC-3295C05B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8227C-D1C3-4016-9806-69695B040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044F08-B11B-4C65-AA39-8A9FB1CDE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242B4A-667F-4E08-95B1-1ED19474C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2022-11-23(Wed)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DD6D3E-1D5D-42DC-8F20-B092C3AE9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57E903-29EC-4DE0-94BA-70F099CA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68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456B8-26A1-41EF-B0D6-CFDF906D3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313374-BC91-48A7-9DAF-8B62FF070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02E20D-4A57-4077-A4BA-C77CBEE8C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E3D0AC-DA51-44D8-8129-0E63B668A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4B5BD8-D193-407B-A327-80877B375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DDF205-8FCC-4345-BE72-FADADD09F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2022-11-23(Wed)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151278-D170-4092-A98D-824614B6B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B813D1-7886-4BB6-A3C2-F4AC8486C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80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EAF98-5673-40F7-9244-E0F2C7BD0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44C356-545E-412B-B174-4C47E597F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2022-11-23(Wed)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F45678-F481-4AD5-BB10-138DE953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87B367-5BA9-4B5E-986B-01F8CBF1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017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9678F6-FCBB-4080-90F3-A4076766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2022-11-23(Wed)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94F7CB-5810-464E-9131-5D3BE79AD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B53E17-610B-4E19-809B-8A6F684C4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011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2E0AE-4F7C-4236-B22C-9489EE63C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46E2EF-0DBC-4653-BEB1-5503CB6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0BB7E7-5ED7-4C27-B280-50E40F7A9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25B551-7219-4212-AAEA-F7D0CD08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2022-11-23(Wed)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86E532-20E6-494B-B6C0-9574F97D6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87202E-A3BB-4046-A4E9-01F7ED76F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02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EABB4-F425-4435-BDC7-3B0B2D993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1A78D0-0A50-41B2-BDC9-F34F0B58F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50C2C0-4DBE-48CA-A44B-1ADEE5501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B25182-8AB6-40D4-A1A5-33553F68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2022-11-23(Wed)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1F59F6-9BDC-4492-B0C9-C6B19EFF0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ADDF03-A024-41CE-8410-569C7716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36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F96AB2-CAF0-4596-BDE3-DFE6FD167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74C446-AD16-4A7C-B492-0B95D2216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D7FA1A-937F-4D2C-B35C-51A7D4DAF9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DD846-72F9-407E-9425-45F11913CCDE}" type="datetimeFigureOut">
              <a:rPr lang="ko-KR" altLang="en-US" smtClean="0"/>
              <a:t>2022-11-23(Wed)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E9FE3-6464-4A96-A8EB-D22BE6AF1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A0BB03-2CEE-46DE-86C1-95CF0A1DB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8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BA23AB-3D5C-4C3F-8F35-32033D203EE8}"/>
              </a:ext>
            </a:extLst>
          </p:cNvPr>
          <p:cNvSpPr/>
          <p:nvPr/>
        </p:nvSpPr>
        <p:spPr>
          <a:xfrm>
            <a:off x="0" y="0"/>
            <a:ext cx="12192000" cy="4795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C4A69B-B5A4-415C-A4AD-F57D3D6FC544}"/>
              </a:ext>
            </a:extLst>
          </p:cNvPr>
          <p:cNvSpPr txBox="1"/>
          <p:nvPr/>
        </p:nvSpPr>
        <p:spPr>
          <a:xfrm>
            <a:off x="222783" y="3595407"/>
            <a:ext cx="55867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+mj-lt"/>
                <a:ea typeface="HY헤드라인M" panose="02030600000101010101" pitchFamily="18" charset="-127"/>
              </a:rPr>
              <a:t>갤럭시 스마트폰의 사용자</a:t>
            </a:r>
            <a:endParaRPr lang="en-US" altLang="ko-KR" sz="3600" dirty="0">
              <a:solidFill>
                <a:schemeClr val="bg1"/>
              </a:solidFill>
              <a:latin typeface="+mj-lt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3600" dirty="0">
                <a:solidFill>
                  <a:schemeClr val="bg1"/>
                </a:solidFill>
                <a:latin typeface="+mj-lt"/>
                <a:ea typeface="HY헤드라인M" panose="02030600000101010101" pitchFamily="18" charset="-127"/>
              </a:rPr>
              <a:t>데이터 시각화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37F1D0-EB58-46FE-9B22-F12F7AD7E421}"/>
              </a:ext>
            </a:extLst>
          </p:cNvPr>
          <p:cNvSpPr txBox="1"/>
          <p:nvPr/>
        </p:nvSpPr>
        <p:spPr>
          <a:xfrm>
            <a:off x="10895862" y="649259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ea typeface="나눔스퀘어" panose="020B0600000101010101" pitchFamily="50" charset="-127"/>
              </a:rPr>
              <a:t>황지민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5CA26C-CFF1-459F-AB39-986A92F66747}"/>
              </a:ext>
            </a:extLst>
          </p:cNvPr>
          <p:cNvSpPr/>
          <p:nvPr/>
        </p:nvSpPr>
        <p:spPr>
          <a:xfrm>
            <a:off x="11619137" y="0"/>
            <a:ext cx="164368" cy="4943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459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BEB-16E4-4FBA-8805-37759E15C1AF}"/>
              </a:ext>
            </a:extLst>
          </p:cNvPr>
          <p:cNvSpPr txBox="1"/>
          <p:nvPr/>
        </p:nvSpPr>
        <p:spPr>
          <a:xfrm>
            <a:off x="4643798" y="415547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ea typeface="나눔스퀘어 ExtraBold" panose="020B0600000101010101" pitchFamily="50" charset="-127"/>
              </a:rPr>
              <a:t>시각화 선정</a:t>
            </a:r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8353F1-6C66-C3F2-1354-4FBDB8849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915" y="1488339"/>
            <a:ext cx="7822168" cy="462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416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BEB-16E4-4FBA-8805-37759E15C1AF}"/>
              </a:ext>
            </a:extLst>
          </p:cNvPr>
          <p:cNvSpPr txBox="1"/>
          <p:nvPr/>
        </p:nvSpPr>
        <p:spPr>
          <a:xfrm>
            <a:off x="4643798" y="415547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ea typeface="나눔스퀘어 ExtraBold" panose="020B0600000101010101" pitchFamily="50" charset="-127"/>
              </a:rPr>
              <a:t>시각화 선정</a:t>
            </a:r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AFF000-8003-43D0-4E0C-D66F51B39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432" y="1256390"/>
            <a:ext cx="5194634" cy="508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586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BEB-16E4-4FBA-8805-37759E15C1AF}"/>
              </a:ext>
            </a:extLst>
          </p:cNvPr>
          <p:cNvSpPr txBox="1"/>
          <p:nvPr/>
        </p:nvSpPr>
        <p:spPr>
          <a:xfrm>
            <a:off x="4643798" y="415547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ea typeface="나눔스퀘어 ExtraBold" panose="020B0600000101010101" pitchFamily="50" charset="-127"/>
              </a:rPr>
              <a:t>시각화 선정</a:t>
            </a:r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6C3EE6-2F38-C16E-8D6D-224EA9270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886" y="1237858"/>
            <a:ext cx="4556226" cy="512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13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BEB-16E4-4FBA-8805-37759E15C1AF}"/>
              </a:ext>
            </a:extLst>
          </p:cNvPr>
          <p:cNvSpPr txBox="1"/>
          <p:nvPr/>
        </p:nvSpPr>
        <p:spPr>
          <a:xfrm>
            <a:off x="4643798" y="415547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ea typeface="나눔스퀘어 ExtraBold" panose="020B0600000101010101" pitchFamily="50" charset="-127"/>
              </a:rPr>
              <a:t>시각화 선정</a:t>
            </a:r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6FC591-5DA5-210B-047A-F31CDB9C3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432" y="1227750"/>
            <a:ext cx="5253135" cy="514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945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BEB-16E4-4FBA-8805-37759E15C1AF}"/>
              </a:ext>
            </a:extLst>
          </p:cNvPr>
          <p:cNvSpPr txBox="1"/>
          <p:nvPr/>
        </p:nvSpPr>
        <p:spPr>
          <a:xfrm>
            <a:off x="4643798" y="415547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ea typeface="나눔스퀘어 ExtraBold" panose="020B0600000101010101" pitchFamily="50" charset="-127"/>
              </a:rPr>
              <a:t>시각화 선정</a:t>
            </a:r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F0B3EF-E60F-C2D5-AC61-778601C42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01" y="1517878"/>
            <a:ext cx="11612596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61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BEB-16E4-4FBA-8805-37759E15C1AF}"/>
              </a:ext>
            </a:extLst>
          </p:cNvPr>
          <p:cNvSpPr txBox="1"/>
          <p:nvPr/>
        </p:nvSpPr>
        <p:spPr>
          <a:xfrm>
            <a:off x="4643798" y="415547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ea typeface="나눔스퀘어 ExtraBold" panose="020B0600000101010101" pitchFamily="50" charset="-127"/>
              </a:rPr>
              <a:t>시각화 선정</a:t>
            </a:r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9ABF79-936A-172C-29F2-AEFA26477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798" y="1297103"/>
            <a:ext cx="7442401" cy="500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11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BEB-16E4-4FBA-8805-37759E15C1AF}"/>
              </a:ext>
            </a:extLst>
          </p:cNvPr>
          <p:cNvSpPr txBox="1"/>
          <p:nvPr/>
        </p:nvSpPr>
        <p:spPr>
          <a:xfrm>
            <a:off x="4643798" y="415547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ea typeface="나눔스퀘어 ExtraBold" panose="020B0600000101010101" pitchFamily="50" charset="-127"/>
              </a:rPr>
              <a:t>시각화 선정</a:t>
            </a:r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7BDF407-3BC9-743C-7ADF-406A06FFA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127" y="1312424"/>
            <a:ext cx="7293743" cy="49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741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BEB-16E4-4FBA-8805-37759E15C1AF}"/>
              </a:ext>
            </a:extLst>
          </p:cNvPr>
          <p:cNvSpPr txBox="1"/>
          <p:nvPr/>
        </p:nvSpPr>
        <p:spPr>
          <a:xfrm>
            <a:off x="4643798" y="415547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ea typeface="나눔스퀘어 ExtraBold" panose="020B0600000101010101" pitchFamily="50" charset="-127"/>
              </a:rPr>
              <a:t>시각화 선정</a:t>
            </a:r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EAF196-685E-B835-CD20-2C8647394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019" y="1348692"/>
            <a:ext cx="7209959" cy="490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717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BEB-16E4-4FBA-8805-37759E15C1AF}"/>
              </a:ext>
            </a:extLst>
          </p:cNvPr>
          <p:cNvSpPr txBox="1"/>
          <p:nvPr/>
        </p:nvSpPr>
        <p:spPr>
          <a:xfrm>
            <a:off x="4643798" y="415547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ea typeface="나눔스퀘어 ExtraBold" panose="020B0600000101010101" pitchFamily="50" charset="-127"/>
              </a:rPr>
              <a:t>시각화 선정</a:t>
            </a:r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FEBD6F5-68BC-322B-39E3-42FDC863C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453" y="1261405"/>
            <a:ext cx="8689092" cy="507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60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BA23AB-3D5C-4C3F-8F35-32033D203EE8}"/>
              </a:ext>
            </a:extLst>
          </p:cNvPr>
          <p:cNvSpPr/>
          <p:nvPr/>
        </p:nvSpPr>
        <p:spPr>
          <a:xfrm>
            <a:off x="0" y="0"/>
            <a:ext cx="12192000" cy="4795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C4A69B-B5A4-415C-A4AD-F57D3D6FC544}"/>
              </a:ext>
            </a:extLst>
          </p:cNvPr>
          <p:cNvSpPr txBox="1"/>
          <p:nvPr/>
        </p:nvSpPr>
        <p:spPr>
          <a:xfrm>
            <a:off x="655017" y="3580099"/>
            <a:ext cx="52180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bg1"/>
                </a:solidFill>
                <a:latin typeface="+mj-lt"/>
                <a:ea typeface="HY헤드라인M" panose="02030600000101010101" pitchFamily="18" charset="-127"/>
              </a:rPr>
              <a:t>감사합니다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5CA26C-CFF1-459F-AB39-986A92F66747}"/>
              </a:ext>
            </a:extLst>
          </p:cNvPr>
          <p:cNvSpPr/>
          <p:nvPr/>
        </p:nvSpPr>
        <p:spPr>
          <a:xfrm>
            <a:off x="11619137" y="0"/>
            <a:ext cx="164368" cy="4943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33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BEB-16E4-4FBA-8805-37759E15C1AF}"/>
              </a:ext>
            </a:extLst>
          </p:cNvPr>
          <p:cNvSpPr txBox="1"/>
          <p:nvPr/>
        </p:nvSpPr>
        <p:spPr>
          <a:xfrm>
            <a:off x="5025314" y="415547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ea typeface="나눔스퀘어 ExtraBold" panose="020B0600000101010101" pitchFamily="50" charset="-127"/>
              </a:rPr>
              <a:t>포렌식</a:t>
            </a:r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국민 95%가 스마트폰 사용…보급률 1위 국가는?">
            <a:extLst>
              <a:ext uri="{FF2B5EF4-FFF2-40B4-BE49-F238E27FC236}">
                <a16:creationId xmlns:a16="http://schemas.microsoft.com/office/drawing/2014/main" id="{880E0E98-D19F-81C4-3D13-0D4E622D5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501" y="1265862"/>
            <a:ext cx="4136996" cy="5067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70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BEB-16E4-4FBA-8805-37759E15C1AF}"/>
              </a:ext>
            </a:extLst>
          </p:cNvPr>
          <p:cNvSpPr txBox="1"/>
          <p:nvPr/>
        </p:nvSpPr>
        <p:spPr>
          <a:xfrm>
            <a:off x="5025314" y="415547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ea typeface="나눔스퀘어 ExtraBold" panose="020B0600000101010101" pitchFamily="50" charset="-127"/>
              </a:rPr>
              <a:t>포렌식</a:t>
            </a:r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FF4225-F581-3C84-CE10-25307E470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739" y="1411860"/>
            <a:ext cx="4844756" cy="477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21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BEB-16E4-4FBA-8805-37759E15C1AF}"/>
              </a:ext>
            </a:extLst>
          </p:cNvPr>
          <p:cNvSpPr txBox="1"/>
          <p:nvPr/>
        </p:nvSpPr>
        <p:spPr>
          <a:xfrm>
            <a:off x="5025314" y="415547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ea typeface="나눔스퀘어 ExtraBold" panose="020B0600000101010101" pitchFamily="50" charset="-127"/>
              </a:rPr>
              <a:t>포렌식</a:t>
            </a:r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C9FE0F8-9F35-9049-FEFB-BC60ED576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413" y="1728788"/>
            <a:ext cx="5591175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171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BEB-16E4-4FBA-8805-37759E15C1AF}"/>
              </a:ext>
            </a:extLst>
          </p:cNvPr>
          <p:cNvSpPr txBox="1"/>
          <p:nvPr/>
        </p:nvSpPr>
        <p:spPr>
          <a:xfrm>
            <a:off x="5025314" y="415547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ea typeface="나눔스퀘어 ExtraBold" panose="020B0600000101010101" pitchFamily="50" charset="-127"/>
              </a:rPr>
              <a:t>포렌식</a:t>
            </a:r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3EEBF9-FA61-E5A4-D83D-3C8047976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582" y="1781009"/>
            <a:ext cx="5322312" cy="302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455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BEB-16E4-4FBA-8805-37759E15C1AF}"/>
              </a:ext>
            </a:extLst>
          </p:cNvPr>
          <p:cNvSpPr txBox="1"/>
          <p:nvPr/>
        </p:nvSpPr>
        <p:spPr>
          <a:xfrm>
            <a:off x="5025314" y="415547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ea typeface="나눔스퀘어 ExtraBold" panose="020B0600000101010101" pitchFamily="50" charset="-127"/>
              </a:rPr>
              <a:t>포렌식</a:t>
            </a:r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B66612-849D-CE00-3FA2-7DBC8B071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429" y="1988091"/>
            <a:ext cx="2017078" cy="425827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46EC30F-88BC-61A3-88CB-D0744FC32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857" y="2181648"/>
            <a:ext cx="1833707" cy="3871161"/>
          </a:xfrm>
          <a:prstGeom prst="rect">
            <a:avLst/>
          </a:prstGeom>
        </p:spPr>
      </p:pic>
      <p:sp>
        <p:nvSpPr>
          <p:cNvPr id="7" name="TextBox 11">
            <a:extLst>
              <a:ext uri="{FF2B5EF4-FFF2-40B4-BE49-F238E27FC236}">
                <a16:creationId xmlns:a16="http://schemas.microsoft.com/office/drawing/2014/main" id="{4E6400A4-13D4-091C-1FC5-491AEB9B63F6}"/>
              </a:ext>
            </a:extLst>
          </p:cNvPr>
          <p:cNvSpPr txBox="1"/>
          <p:nvPr/>
        </p:nvSpPr>
        <p:spPr>
          <a:xfrm>
            <a:off x="5088352" y="1352500"/>
            <a:ext cx="201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ore-KR" dirty="0" err="1"/>
              <a:t>Magisk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활용 </a:t>
            </a:r>
            <a:r>
              <a:rPr kumimoji="1" lang="ko-KR" altLang="en-US" dirty="0" err="1"/>
              <a:t>루팅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38939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BEB-16E4-4FBA-8805-37759E15C1AF}"/>
              </a:ext>
            </a:extLst>
          </p:cNvPr>
          <p:cNvSpPr txBox="1"/>
          <p:nvPr/>
        </p:nvSpPr>
        <p:spPr>
          <a:xfrm>
            <a:off x="5025314" y="415547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ea typeface="나눔스퀘어 ExtraBold" panose="020B0600000101010101" pitchFamily="50" charset="-127"/>
              </a:rPr>
              <a:t>포렌식</a:t>
            </a:r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보안개론] 루팅(Rooting) 이란 무엇인가요? - 삼악산 IT 도사">
            <a:extLst>
              <a:ext uri="{FF2B5EF4-FFF2-40B4-BE49-F238E27FC236}">
                <a16:creationId xmlns:a16="http://schemas.microsoft.com/office/drawing/2014/main" id="{013866EA-F099-3B88-324B-7CD029647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069" y="2389603"/>
            <a:ext cx="2921860" cy="207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963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BEB-16E4-4FBA-8805-37759E15C1AF}"/>
              </a:ext>
            </a:extLst>
          </p:cNvPr>
          <p:cNvSpPr txBox="1"/>
          <p:nvPr/>
        </p:nvSpPr>
        <p:spPr>
          <a:xfrm>
            <a:off x="5025314" y="415547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ea typeface="나눔스퀘어 ExtraBold" panose="020B0600000101010101" pitchFamily="50" charset="-127"/>
              </a:rPr>
              <a:t>시각화</a:t>
            </a:r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0D5D26-88A1-09EE-291C-4AB343816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675" y="2230873"/>
            <a:ext cx="2412649" cy="228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63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BEB-16E4-4FBA-8805-37759E15C1AF}"/>
              </a:ext>
            </a:extLst>
          </p:cNvPr>
          <p:cNvSpPr txBox="1"/>
          <p:nvPr/>
        </p:nvSpPr>
        <p:spPr>
          <a:xfrm>
            <a:off x="4643798" y="415547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ea typeface="나눔스퀘어 ExtraBold" panose="020B0600000101010101" pitchFamily="50" charset="-127"/>
              </a:rPr>
              <a:t>시각화 선정</a:t>
            </a:r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548E52-679B-E701-8C1F-0E5C2CFE5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761" y="1367017"/>
            <a:ext cx="8232795" cy="486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175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2276</TotalTime>
  <Words>37</Words>
  <Application>Microsoft Office PowerPoint</Application>
  <PresentationFormat>와이드스크린</PresentationFormat>
  <Paragraphs>22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SIM WOOHEE</dc:creator>
  <cp:lastModifiedBy>황지민</cp:lastModifiedBy>
  <cp:revision>93</cp:revision>
  <dcterms:created xsi:type="dcterms:W3CDTF">2018-09-18T10:00:32Z</dcterms:created>
  <dcterms:modified xsi:type="dcterms:W3CDTF">2022-11-23T01:26:02Z</dcterms:modified>
</cp:coreProperties>
</file>