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328" r:id="rId3"/>
    <p:sldId id="327" r:id="rId4"/>
    <p:sldId id="323" r:id="rId5"/>
    <p:sldId id="326" r:id="rId6"/>
    <p:sldId id="319" r:id="rId7"/>
    <p:sldId id="301" r:id="rId8"/>
    <p:sldId id="321" r:id="rId9"/>
    <p:sldId id="324" r:id="rId10"/>
    <p:sldId id="325" r:id="rId11"/>
    <p:sldId id="291" r:id="rId12"/>
    <p:sldId id="268" r:id="rId13"/>
  </p:sldIdLst>
  <p:sldSz cx="12192000" cy="6858000"/>
  <p:notesSz cx="6858000" cy="9144000"/>
  <p:embeddedFontLst>
    <p:embeddedFont>
      <p:font typeface="맑은 고딕" panose="020B0503020000020004" pitchFamily="34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4660"/>
  </p:normalViewPr>
  <p:slideViewPr>
    <p:cSldViewPr snapToGrid="0" showGuides="1">
      <p:cViewPr>
        <p:scale>
          <a:sx n="115" d="100"/>
          <a:sy n="115" d="100"/>
        </p:scale>
        <p:origin x="68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E2B8-6A41-4549-9B1B-8DD5B3FC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C57E4-CF8E-4011-98C5-DD3B82673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4BD99-2D81-451D-BF1A-1EB73C86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CDAC2-DC07-46A8-8834-F468D9C1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D0560-3E3E-4A29-80B1-72258099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B3ADF-0831-45FB-94CE-0BC867D4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08495-7251-401C-8544-27BF140F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20F46-0D7B-45D1-9014-5FC99E73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4ADA-B0D7-443D-8D13-9D645E9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F19EC-CD2A-4C85-A912-E215A41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F4F51-8CC5-491A-855F-042E97C6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2AF6F-EAB6-4C42-8BF6-C68B309A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D130-1FC3-497C-ACEF-7D05D28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9901B-73B0-4843-8A17-875A66ED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76218-805F-4119-8AD1-BFDE740E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FDAF0-A120-49F1-8D8B-E7B52396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D152F-0002-4FC6-96FC-93736D94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EB698-C4E5-4E95-B033-42017A30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E78DF-9B14-4947-96E8-DEFB8ECF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5C471-0767-43BC-9E1E-25062AA1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737C8-2FE6-456D-8AF4-A9A2429B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6766-1837-457F-B48B-2DA98F27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D1135-C71B-42BC-B74D-3CB5F124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0067-A40A-43F7-934D-00771675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906C5-E6FB-4F6E-8998-93F258E9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5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DDE3B-E789-4155-BFEC-3295C05B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8227C-D1C3-4016-9806-69695B040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44F08-B11B-4C65-AA39-8A9FB1CD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42B4A-667F-4E08-95B1-1ED1947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D6D3E-1D5D-42DC-8F20-B092C3AE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7E903-29EC-4DE0-94BA-70F099CA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8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56B8-26A1-41EF-B0D6-CFDF906D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13374-BC91-48A7-9DAF-8B62FF07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2E20D-4A57-4077-A4BA-C77CBEE8C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3D0AC-DA51-44D8-8129-0E63B668A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4B5BD8-D193-407B-A327-80877B375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DDF205-8FCC-4345-BE72-FADADD09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151278-D170-4092-A98D-824614B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B813D1-7886-4BB6-A3C2-F4AC8486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0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EAF98-5673-40F7-9244-E0F2C7BD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4C356-545E-412B-B174-4C47E597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45678-F481-4AD5-BB10-138DE9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7B367-5BA9-4B5E-986B-01F8CBF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9678F6-FCBB-4080-90F3-A4076766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4F7CB-5810-464E-9131-5D3BE79A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53E17-610B-4E19-809B-8A6F684C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1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2E0AE-4F7C-4236-B22C-9489EE63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6E2EF-0DBC-4653-BEB1-5503CB6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BB7E7-5ED7-4C27-B280-50E40F7A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5B551-7219-4212-AAEA-F7D0CD0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6E532-20E6-494B-B6C0-9574F97D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202E-A3BB-4046-A4E9-01F7ED76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ABB4-F425-4435-BDC7-3B0B2D99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A78D0-0A50-41B2-BDC9-F34F0B58F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0C2C0-4DBE-48CA-A44B-1ADEE550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25182-8AB6-40D4-A1A5-33553F6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F59F6-9BDC-4492-B0C9-C6B19EFF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DDF03-A024-41CE-8410-569C771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6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F96AB2-CAF0-4596-BDE3-DFE6FD16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4C446-AD16-4A7C-B492-0B95D221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7FA1A-937F-4D2C-B35C-51A7D4DAF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D846-72F9-407E-9425-45F11913CCD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E9FE3-6464-4A96-A8EB-D22BE6AF1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0BB03-2CEE-46DE-86C1-95CF0A1D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873916" y="3900000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포렌식 시각화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7F1D0-EB58-46FE-9B22-F12F7AD7E421}"/>
              </a:ext>
            </a:extLst>
          </p:cNvPr>
          <p:cNvSpPr txBox="1"/>
          <p:nvPr/>
        </p:nvSpPr>
        <p:spPr>
          <a:xfrm>
            <a:off x="10475134" y="64606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a typeface="나눔스퀘어" panose="020B0600000101010101" pitchFamily="50" charset="-127"/>
              </a:rPr>
              <a:t>황지민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54D91A-13A1-F821-3560-EA3C6B7BD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r="1082" b="6059"/>
          <a:stretch/>
        </p:blipFill>
        <p:spPr>
          <a:xfrm>
            <a:off x="4793577" y="1353218"/>
            <a:ext cx="2604844" cy="48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4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A9DD-DE91-A5D8-DC40-6CC858E1689C}"/>
              </a:ext>
            </a:extLst>
          </p:cNvPr>
          <p:cNvSpPr txBox="1"/>
          <p:nvPr/>
        </p:nvSpPr>
        <p:spPr>
          <a:xfrm>
            <a:off x="4746393" y="415547"/>
            <a:ext cx="2435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추후 계획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B069A3-F84D-350F-9C26-6E10E7465E2A}"/>
              </a:ext>
            </a:extLst>
          </p:cNvPr>
          <p:cNvSpPr/>
          <p:nvPr/>
        </p:nvSpPr>
        <p:spPr>
          <a:xfrm>
            <a:off x="4028439" y="1826072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3FE6C4-58D3-384C-A893-896164F85866}"/>
              </a:ext>
            </a:extLst>
          </p:cNvPr>
          <p:cNvSpPr/>
          <p:nvPr/>
        </p:nvSpPr>
        <p:spPr>
          <a:xfrm>
            <a:off x="4028438" y="3207975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포렌식 데이터 시각화 대상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F0EA26-711D-752A-CA58-221ACFFB1321}"/>
              </a:ext>
            </a:extLst>
          </p:cNvPr>
          <p:cNvSpPr/>
          <p:nvPr/>
        </p:nvSpPr>
        <p:spPr>
          <a:xfrm>
            <a:off x="4028438" y="4584914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시각화 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6FA510-A8BE-2956-EB2B-10B6374D8673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6095998" y="2549972"/>
            <a:ext cx="1" cy="65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E7A6CC2-32D3-A60D-AB37-7AE2493644E7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6095998" y="3931875"/>
            <a:ext cx="0" cy="6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9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655017" y="3580099"/>
            <a:ext cx="5218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감사합니다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3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25E7A4-3766-53CC-CE3E-7B86648C0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936702"/>
            <a:ext cx="7772400" cy="62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7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2F6F84-B70D-9C0F-51ED-329ADD846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903249"/>
            <a:ext cx="7772400" cy="62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1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81C7D4-34AB-8EB4-4CF8-693ED962C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924791"/>
            <a:ext cx="7772400" cy="62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214372-662D-5755-C69A-3D030A44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1349297"/>
            <a:ext cx="7772400" cy="529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4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CA22D5-8812-58A5-6B47-18E005E3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959" y="1346717"/>
            <a:ext cx="7772400" cy="516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6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361671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18ED7B-EF03-0302-E1FC-9674F35D4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1225756"/>
            <a:ext cx="7772400" cy="51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65B2A0-9FB2-73D7-FF04-46E55057E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09" y="2419350"/>
            <a:ext cx="4432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3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D13C91-E110-1D85-FF09-EABC6BEBA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2419350"/>
            <a:ext cx="4432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5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33</Words>
  <Application>Microsoft Macintosh PowerPoint</Application>
  <PresentationFormat>와이드스크린</PresentationFormat>
  <Paragraphs>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WOOHEE</dc:creator>
  <cp:lastModifiedBy>황지민</cp:lastModifiedBy>
  <cp:revision>102</cp:revision>
  <dcterms:created xsi:type="dcterms:W3CDTF">2018-09-18T10:00:32Z</dcterms:created>
  <dcterms:modified xsi:type="dcterms:W3CDTF">2022-10-18T19:46:45Z</dcterms:modified>
</cp:coreProperties>
</file>