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323" r:id="rId3"/>
    <p:sldId id="328" r:id="rId4"/>
    <p:sldId id="327" r:id="rId5"/>
    <p:sldId id="326" r:id="rId6"/>
    <p:sldId id="329" r:id="rId7"/>
    <p:sldId id="331" r:id="rId8"/>
    <p:sldId id="330" r:id="rId9"/>
    <p:sldId id="301" r:id="rId10"/>
    <p:sldId id="319" r:id="rId11"/>
    <p:sldId id="321" r:id="rId12"/>
    <p:sldId id="291" r:id="rId13"/>
    <p:sldId id="268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E2B8-6A41-4549-9B1B-8DD5B3FC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C57E4-CF8E-4011-98C5-DD3B82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4BD99-2D81-451D-BF1A-1EB73C86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DAC2-DC07-46A8-8834-F468D9C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D0560-3E3E-4A29-80B1-72258099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B3ADF-0831-45FB-94CE-0BC867D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08495-7251-401C-8544-27BF140F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20F46-0D7B-45D1-9014-5FC99E73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24ADA-B0D7-443D-8D13-9D645E9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F19EC-CD2A-4C85-A912-E215A41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F4F51-8CC5-491A-855F-042E97C6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02AF6F-EAB6-4C42-8BF6-C68B309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CD130-1FC3-497C-ACEF-7D05D28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9901B-73B0-4843-8A17-875A66ED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76218-805F-4119-8AD1-BFDE740E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DAF0-A120-49F1-8D8B-E7B52396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D152F-0002-4FC6-96FC-93736D94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EB698-C4E5-4E95-B033-42017A30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E78DF-9B14-4947-96E8-DEFB8EC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5C471-0767-43BC-9E1E-25062AA1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737C8-2FE6-456D-8AF4-A9A2429B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6766-1837-457F-B48B-2DA98F27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D1135-C71B-42BC-B74D-3CB5F124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30067-A40A-43F7-934D-0077167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906C5-E6FB-4F6E-8998-93F258E9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5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DDE3B-E789-4155-BFEC-3295C05B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227C-D1C3-4016-9806-69695B040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44F08-B11B-4C65-AA39-8A9FB1CD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42B4A-667F-4E08-95B1-1ED1947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D6D3E-1D5D-42DC-8F20-B092C3AE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7E903-29EC-4DE0-94BA-70F099CA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56B8-26A1-41EF-B0D6-CFDF906D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13374-BC91-48A7-9DAF-8B62FF07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2E20D-4A57-4077-A4BA-C77CBEE8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E3D0AC-DA51-44D8-8129-0E63B668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4B5BD8-D193-407B-A327-80877B3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DDF205-8FCC-4345-BE72-FADADD0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151278-D170-4092-A98D-824614B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813D1-7886-4BB6-A3C2-F4AC848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EAF98-5673-40F7-9244-E0F2C7BD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4C356-545E-412B-B174-4C47E59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45678-F481-4AD5-BB10-138DE9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7B367-5BA9-4B5E-986B-01F8CBF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9678F6-FCBB-4080-90F3-A4076766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4F7CB-5810-464E-9131-5D3BE79A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53E17-610B-4E19-809B-8A6F684C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E0AE-4F7C-4236-B22C-9489EE63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6E2EF-0DBC-4653-BEB1-5503CB6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0BB7E7-5ED7-4C27-B280-50E40F7A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5B551-7219-4212-AAEA-F7D0CD0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6E532-20E6-494B-B6C0-9574F97D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202E-A3BB-4046-A4E9-01F7ED7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ABB4-F425-4435-BDC7-3B0B2D99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A78D0-0A50-41B2-BDC9-F34F0B58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50C2C0-4DBE-48CA-A44B-1ADEE550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25182-8AB6-40D4-A1A5-33553F6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F59F6-9BDC-4492-B0C9-C6B19EF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DDF03-A024-41CE-8410-569C771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F96AB2-CAF0-4596-BDE3-DFE6FD16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4C446-AD16-4A7C-B492-0B95D221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7FA1A-937F-4D2C-B35C-51A7D4DA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D846-72F9-407E-9425-45F11913CCDE}" type="datetimeFigureOut">
              <a:rPr lang="ko-KR" altLang="en-US" smtClean="0"/>
              <a:t>2022-11-09(Wed)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E9FE3-6464-4A96-A8EB-D22BE6AF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0BB03-2CEE-46DE-86C1-95CF0A1D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1B0-FD79-417E-8646-16B19EEB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873916" y="3900000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포렌식 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7F1D0-EB58-46FE-9B22-F12F7AD7E421}"/>
              </a:ext>
            </a:extLst>
          </p:cNvPr>
          <p:cNvSpPr txBox="1"/>
          <p:nvPr/>
        </p:nvSpPr>
        <p:spPr>
          <a:xfrm>
            <a:off x="10475134" y="64606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ea typeface="나눔스퀘어" panose="020B0600000101010101" pitchFamily="50" charset="-127"/>
              </a:rPr>
              <a:t>황지민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F0B3EF-E60F-C2D5-AC61-778601C42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" y="1517878"/>
            <a:ext cx="1161259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5AA58-4501-70EA-39AA-BCA522AC5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95" y="1337522"/>
            <a:ext cx="8018128" cy="49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3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FA9DD-DE91-A5D8-DC40-6CC858E1689C}"/>
              </a:ext>
            </a:extLst>
          </p:cNvPr>
          <p:cNvSpPr txBox="1"/>
          <p:nvPr/>
        </p:nvSpPr>
        <p:spPr>
          <a:xfrm>
            <a:off x="4746393" y="415547"/>
            <a:ext cx="2435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추후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069A3-F84D-350F-9C26-6E10E7465E2A}"/>
              </a:ext>
            </a:extLst>
          </p:cNvPr>
          <p:cNvSpPr/>
          <p:nvPr/>
        </p:nvSpPr>
        <p:spPr>
          <a:xfrm>
            <a:off x="4028439" y="1826072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가공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3FE6C4-58D3-384C-A893-896164F85866}"/>
              </a:ext>
            </a:extLst>
          </p:cNvPr>
          <p:cNvSpPr/>
          <p:nvPr/>
        </p:nvSpPr>
        <p:spPr>
          <a:xfrm>
            <a:off x="4028438" y="3195449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F0EA26-711D-752A-CA58-221ACFFB1321}"/>
              </a:ext>
            </a:extLst>
          </p:cNvPr>
          <p:cNvSpPr/>
          <p:nvPr/>
        </p:nvSpPr>
        <p:spPr>
          <a:xfrm>
            <a:off x="4028438" y="4584914"/>
            <a:ext cx="4135120" cy="723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시각화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6FA510-A8BE-2956-EB2B-10B6374D867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6095998" y="2549972"/>
            <a:ext cx="1" cy="6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7A6CC2-32D3-A60D-AB37-7AE2493644E7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6095998" y="3919349"/>
            <a:ext cx="0" cy="66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9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BA23AB-3D5C-4C3F-8F35-32033D203EE8}"/>
              </a:ext>
            </a:extLst>
          </p:cNvPr>
          <p:cNvSpPr/>
          <p:nvPr/>
        </p:nvSpPr>
        <p:spPr>
          <a:xfrm>
            <a:off x="0" y="0"/>
            <a:ext cx="12192000" cy="4795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4A69B-B5A4-415C-A4AD-F57D3D6FC544}"/>
              </a:ext>
            </a:extLst>
          </p:cNvPr>
          <p:cNvSpPr txBox="1"/>
          <p:nvPr/>
        </p:nvSpPr>
        <p:spPr>
          <a:xfrm>
            <a:off x="655017" y="3580099"/>
            <a:ext cx="5218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chemeClr val="bg1"/>
                </a:solidFill>
                <a:latin typeface="+mj-lt"/>
                <a:ea typeface="HY헤드라인M" panose="02030600000101010101" pitchFamily="18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CA26C-CFF1-459F-AB39-986A92F66747}"/>
              </a:ext>
            </a:extLst>
          </p:cNvPr>
          <p:cNvSpPr/>
          <p:nvPr/>
        </p:nvSpPr>
        <p:spPr>
          <a:xfrm>
            <a:off x="11619137" y="0"/>
            <a:ext cx="164368" cy="4943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098A8-9D7D-35D2-BE2A-B513579D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5" y="2230873"/>
            <a:ext cx="2412649" cy="22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48E52-679B-E701-8C1F-0E5C2CFE5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61" y="1367017"/>
            <a:ext cx="8232795" cy="48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8353F1-6C66-C3F2-1354-4FBDB884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15" y="1488339"/>
            <a:ext cx="7822168" cy="46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3B1719-8FBF-D76E-E051-004833C15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40" y="1306071"/>
            <a:ext cx="8189920" cy="48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4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FF000-8003-43D0-4E0C-D66F51B39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32" y="1256390"/>
            <a:ext cx="5194634" cy="50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C3EE6-2F38-C16E-8D6D-224EA92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86" y="1237858"/>
            <a:ext cx="4556226" cy="5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1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643798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FC591-5DA5-210B-047A-F31CDB9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32" y="1227750"/>
            <a:ext cx="5253135" cy="514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4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6C91D-437F-492B-89C7-856E2BD07DC8}"/>
              </a:ext>
            </a:extLst>
          </p:cNvPr>
          <p:cNvSpPr/>
          <p:nvPr/>
        </p:nvSpPr>
        <p:spPr>
          <a:xfrm>
            <a:off x="3469432" y="1119674"/>
            <a:ext cx="5253135" cy="653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BEB-16E4-4FBA-8805-37759E15C1AF}"/>
              </a:ext>
            </a:extLst>
          </p:cNvPr>
          <p:cNvSpPr txBox="1"/>
          <p:nvPr/>
        </p:nvSpPr>
        <p:spPr>
          <a:xfrm>
            <a:off x="4361671" y="415547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ea typeface="나눔스퀘어 ExtraBold" panose="020B0600000101010101" pitchFamily="50" charset="-127"/>
              </a:rPr>
              <a:t>시각화 선정</a:t>
            </a:r>
          </a:p>
        </p:txBody>
      </p:sp>
      <p:sp>
        <p:nvSpPr>
          <p:cNvPr id="9" name="직사각형 8"/>
          <p:cNvSpPr/>
          <p:nvPr/>
        </p:nvSpPr>
        <p:spPr>
          <a:xfrm flipV="1">
            <a:off x="0" y="6413881"/>
            <a:ext cx="12192000" cy="1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0B3FD-C7A2-2F8B-1F98-A90A89F3B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" y="1400965"/>
            <a:ext cx="1161259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31</Words>
  <Application>Microsoft Office PowerPoint</Application>
  <PresentationFormat>와이드스크린</PresentationFormat>
  <Paragraphs>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 WOOHEE</dc:creator>
  <cp:lastModifiedBy>황지민</cp:lastModifiedBy>
  <cp:revision>104</cp:revision>
  <dcterms:created xsi:type="dcterms:W3CDTF">2018-09-18T10:00:32Z</dcterms:created>
  <dcterms:modified xsi:type="dcterms:W3CDTF">2022-11-08T18:54:54Z</dcterms:modified>
</cp:coreProperties>
</file>