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83E302E-F8F2-4410-B487-CE5B6974879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3F08F27-361D-49C8-85F5-345026F78B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3E302E-F8F2-4410-B487-CE5B6974879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F08F27-361D-49C8-85F5-345026F78B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3E302E-F8F2-4410-B487-CE5B6974879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F08F27-361D-49C8-85F5-345026F78B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3E302E-F8F2-4410-B487-CE5B6974879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F08F27-361D-49C8-85F5-345026F78B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83E302E-F8F2-4410-B487-CE5B6974879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3F08F27-361D-49C8-85F5-345026F78B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3E302E-F8F2-4410-B487-CE5B6974879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3F08F27-361D-49C8-85F5-345026F78B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3E302E-F8F2-4410-B487-CE5B6974879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3F08F27-361D-49C8-85F5-345026F78B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3E302E-F8F2-4410-B487-CE5B6974879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F08F27-361D-49C8-85F5-345026F78B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3E302E-F8F2-4410-B487-CE5B6974879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F08F27-361D-49C8-85F5-345026F78B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83E302E-F8F2-4410-B487-CE5B6974879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3F08F27-361D-49C8-85F5-345026F78B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83E302E-F8F2-4410-B487-CE5B6974879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3F08F27-361D-49C8-85F5-345026F78B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83E302E-F8F2-4410-B487-CE5B6974879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3F08F27-361D-49C8-85F5-345026F78B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플랫폼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/>
              <a:t>디지털컨버전스</a:t>
            </a:r>
            <a:r>
              <a:rPr lang="en-US" altLang="ko-KR" dirty="0"/>
              <a:t>)</a:t>
            </a:r>
            <a:r>
              <a:rPr lang="ko-KR" altLang="en-US" dirty="0"/>
              <a:t>통합 응용 </a:t>
            </a:r>
            <a:r>
              <a:rPr lang="en-US" altLang="ko-KR" dirty="0"/>
              <a:t>SW </a:t>
            </a:r>
            <a:r>
              <a:rPr lang="ko-KR" altLang="en-US" dirty="0"/>
              <a:t>개발 자</a:t>
            </a:r>
            <a:r>
              <a:rPr lang="en-US" altLang="ko-KR" dirty="0"/>
              <a:t>(Java, C</a:t>
            </a:r>
            <a:r>
              <a:rPr lang="en-US" altLang="ko-KR" dirty="0" smtClean="0"/>
              <a:t>#)  - </a:t>
            </a:r>
            <a:r>
              <a:rPr lang="ko-KR" altLang="en-US" dirty="0" smtClean="0"/>
              <a:t>강병수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1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실행화면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2754"/>
            <a:ext cx="8229600" cy="4252929"/>
          </a:xfrm>
        </p:spPr>
      </p:pic>
    </p:spTree>
    <p:extLst>
      <p:ext uri="{BB962C8B-B14F-4D97-AF65-F5344CB8AC3E}">
        <p14:creationId xmlns:p14="http://schemas.microsoft.com/office/powerpoint/2010/main" val="7308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탭 선택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1895"/>
            <a:ext cx="8229600" cy="4234648"/>
          </a:xfrm>
        </p:spPr>
      </p:pic>
    </p:spTree>
    <p:extLst>
      <p:ext uri="{BB962C8B-B14F-4D97-AF65-F5344CB8AC3E}">
        <p14:creationId xmlns:p14="http://schemas.microsoft.com/office/powerpoint/2010/main" val="41078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탭 선택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4393"/>
            <a:ext cx="8229600" cy="4249652"/>
          </a:xfrm>
        </p:spPr>
      </p:pic>
    </p:spTree>
    <p:extLst>
      <p:ext uri="{BB962C8B-B14F-4D97-AF65-F5344CB8AC3E}">
        <p14:creationId xmlns:p14="http://schemas.microsoft.com/office/powerpoint/2010/main" val="42144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클릭을 통한 구매 가능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5962"/>
            <a:ext cx="8229600" cy="2786513"/>
          </a:xfrm>
        </p:spPr>
      </p:pic>
    </p:spTree>
    <p:extLst>
      <p:ext uri="{BB962C8B-B14F-4D97-AF65-F5344CB8AC3E}">
        <p14:creationId xmlns:p14="http://schemas.microsoft.com/office/powerpoint/2010/main" val="19387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대장간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</TotalTime>
  <Words>32</Words>
  <Application>Microsoft Office PowerPoint</Application>
  <PresentationFormat>화면 슬라이드 쇼(4:3)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대장간</vt:lpstr>
      <vt:lpstr>게임, 소프트웨어 플랫폼</vt:lpstr>
      <vt:lpstr>첫 실행화면</vt:lpstr>
      <vt:lpstr>게임 탭 선택</vt:lpstr>
      <vt:lpstr>소프트웨어 탭 선택</vt:lpstr>
      <vt:lpstr>버튼 클릭을 통한 구매 가능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게임, 소프트웨어 플랫폼</dc:title>
  <dc:creator>KB</dc:creator>
  <cp:lastModifiedBy>KB</cp:lastModifiedBy>
  <cp:revision>1</cp:revision>
  <dcterms:created xsi:type="dcterms:W3CDTF">2020-12-21T02:07:32Z</dcterms:created>
  <dcterms:modified xsi:type="dcterms:W3CDTF">2020-12-21T02:16:11Z</dcterms:modified>
</cp:coreProperties>
</file>