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56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304482" y="2180362"/>
            <a:ext cx="3583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latin typeface="+mj-lt"/>
              </a:rPr>
              <a:t>반응형</a:t>
            </a:r>
            <a:r>
              <a:rPr lang="en-US" altLang="ko-KR" sz="3200" b="1" dirty="0">
                <a:latin typeface="+mj-lt"/>
              </a:rPr>
              <a:t/>
            </a:r>
            <a:br>
              <a:rPr lang="en-US" altLang="ko-KR" sz="3200" b="1" dirty="0">
                <a:latin typeface="+mj-lt"/>
              </a:rPr>
            </a:br>
            <a:r>
              <a:rPr lang="ko-KR" altLang="en-US" sz="3200" b="1" dirty="0">
                <a:latin typeface="+mj-lt"/>
              </a:rPr>
              <a:t>통합응용</a:t>
            </a:r>
            <a:r>
              <a:rPr lang="en-US" altLang="ko-KR" sz="3200" b="1" dirty="0">
                <a:latin typeface="+mj-lt"/>
              </a:rPr>
              <a:t>SW </a:t>
            </a:r>
            <a:r>
              <a:rPr lang="ko-KR" altLang="en-US" sz="3200" b="1" dirty="0">
                <a:latin typeface="+mj-lt"/>
              </a:rPr>
              <a:t>소개 </a:t>
            </a:r>
            <a:endParaRPr lang="en-US" altLang="ko-KR" sz="3200" b="1" dirty="0" smtClean="0">
              <a:latin typeface="+mj-lt"/>
            </a:endParaRPr>
          </a:p>
          <a:p>
            <a:pPr algn="ctr"/>
            <a:r>
              <a:rPr lang="ko-KR" altLang="en-US" sz="3200" b="1" dirty="0" err="1" smtClean="0">
                <a:latin typeface="+mj-lt"/>
              </a:rPr>
              <a:t>웹페이지</a:t>
            </a:r>
            <a:endParaRPr lang="ko-KR" altLang="en-US" sz="3200" b="1" dirty="0">
              <a:solidFill>
                <a:schemeClr val="bg1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7131188" y="4517737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김동규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57925" y="6023491"/>
            <a:ext cx="557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 err="1"/>
              <a:t>디지털컨버전스</a:t>
            </a:r>
            <a:r>
              <a:rPr lang="en-US" altLang="ko-KR" b="1" dirty="0"/>
              <a:t>) </a:t>
            </a:r>
            <a:r>
              <a:rPr lang="ko-KR" altLang="en-US" b="1" dirty="0"/>
              <a:t>통합 응용 </a:t>
            </a:r>
            <a:r>
              <a:rPr lang="en-US" altLang="ko-KR" b="1" dirty="0"/>
              <a:t>SW </a:t>
            </a:r>
            <a:r>
              <a:rPr lang="ko-KR" altLang="en-US" b="1" dirty="0"/>
              <a:t>개발자 </a:t>
            </a:r>
            <a:r>
              <a:rPr lang="en-US" altLang="ko-KR" b="1" dirty="0"/>
              <a:t>(C#,JAVA)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02120" y="276690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51C85D-9B22-49F3-897C-387544C67A87}"/>
              </a:ext>
            </a:extLst>
          </p:cNvPr>
          <p:cNvSpPr/>
          <p:nvPr/>
        </p:nvSpPr>
        <p:spPr>
          <a:xfrm>
            <a:off x="1524000" y="1817696"/>
            <a:ext cx="92392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996D752-2851-436F-9F99-24202E55344A}"/>
              </a:ext>
            </a:extLst>
          </p:cNvPr>
          <p:cNvSpPr txBox="1"/>
          <p:nvPr/>
        </p:nvSpPr>
        <p:spPr>
          <a:xfrm>
            <a:off x="2200542" y="2911731"/>
            <a:ext cx="779091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모바일에서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좀더 심플하고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가독성이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좋게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보여 주기위해서 경북산업직업전문학교 통합응용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</a:p>
          <a:p>
            <a:pPr algn="ctr"/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 페이지를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반응형으로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재구성 해보았습니다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397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02121" y="2766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551C85D-9B22-49F3-897C-387544C67A87}"/>
              </a:ext>
            </a:extLst>
          </p:cNvPr>
          <p:cNvSpPr/>
          <p:nvPr/>
        </p:nvSpPr>
        <p:spPr>
          <a:xfrm>
            <a:off x="1066800" y="1817696"/>
            <a:ext cx="10153650" cy="3857625"/>
          </a:xfrm>
          <a:prstGeom prst="rect">
            <a:avLst/>
          </a:prstGeom>
          <a:noFill/>
          <a:ln w="57150">
            <a:solidFill>
              <a:srgbClr val="67778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996D752-2851-436F-9F99-24202E55344A}"/>
              </a:ext>
            </a:extLst>
          </p:cNvPr>
          <p:cNvSpPr txBox="1"/>
          <p:nvPr/>
        </p:nvSpPr>
        <p:spPr>
          <a:xfrm>
            <a:off x="1183846" y="2845056"/>
            <a:ext cx="974497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소개페이지의 하나로 된 이미지를 여러 조각으로 분할하여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웹의 사이즈가 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800px 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이하 일 때에는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레이아웃으로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일자형으로 쭉 길게 </a:t>
            </a:r>
            <a:r>
              <a:rPr lang="ko-KR" altLang="en-US" sz="2500" dirty="0" err="1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보여줄수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있게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이상 일 때에는 가로로</a:t>
            </a:r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넓게 보여질 수 있게 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PC</a:t>
            </a:r>
            <a:r>
              <a:rPr lang="ko-KR" altLang="en-US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레이아웃으로 보일 수 있게 하였습니다</a:t>
            </a:r>
            <a:r>
              <a:rPr lang="en-US" altLang="ko-KR" sz="2500" dirty="0" smtClean="0">
                <a:solidFill>
                  <a:srgbClr val="67778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endParaRPr lang="en-US" altLang="ko-KR" sz="2500" dirty="0" smtClean="0">
              <a:solidFill>
                <a:srgbClr val="67778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7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59451" y="243899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사이즈 별 레이아웃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949" y="1300457"/>
            <a:ext cx="38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이하일 경우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테블릿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81519"/>
              </p:ext>
            </p:extLst>
          </p:nvPr>
        </p:nvGraphicFramePr>
        <p:xfrm>
          <a:off x="1395586" y="1743074"/>
          <a:ext cx="2990850" cy="466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25"/>
                <a:gridCol w="1495425"/>
              </a:tblGrid>
              <a:tr h="4366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6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소개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47424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커리큘럼</a:t>
                      </a:r>
                      <a:r>
                        <a:rPr lang="en-US" altLang="ko-KR" dirty="0" smtClean="0"/>
                        <a:t>5</a:t>
                      </a:r>
                      <a:endParaRPr lang="ko-KR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42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취업분야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09785"/>
              </p:ext>
            </p:extLst>
          </p:nvPr>
        </p:nvGraphicFramePr>
        <p:xfrm>
          <a:off x="5381625" y="2066148"/>
          <a:ext cx="6115051" cy="400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71"/>
                <a:gridCol w="300189"/>
                <a:gridCol w="886158"/>
                <a:gridCol w="542742"/>
                <a:gridCol w="147293"/>
                <a:gridCol w="602780"/>
                <a:gridCol w="862143"/>
                <a:gridCol w="343416"/>
                <a:gridCol w="1205559"/>
              </a:tblGrid>
              <a:tr h="551823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816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4</a:t>
                      </a:r>
                      <a:endParaRPr lang="ko-KR" altLang="en-US" sz="1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2530">
                <a:tc grid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소개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47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3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4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커리큘럼</a:t>
                      </a:r>
                      <a:r>
                        <a:rPr lang="en-US" altLang="ko-KR" sz="1600" dirty="0" smtClean="0"/>
                        <a:t>5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59539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과목</a:t>
                      </a:r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5392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취업분야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00825" y="1471130"/>
            <a:ext cx="38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초과 경우</a:t>
            </a:r>
            <a:r>
              <a:rPr lang="en-US" altLang="ko-KR" dirty="0" smtClean="0"/>
              <a:t>(PC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)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643435" y="3314700"/>
            <a:ext cx="600075" cy="161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08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73008" y="243899"/>
            <a:ext cx="499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1(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  <a:ea typeface="+mj-ea"/>
              </a:rPr>
              <a:t>모바일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200" dirty="0" err="1" smtClean="0">
                <a:solidFill>
                  <a:schemeClr val="bg1"/>
                </a:solidFill>
                <a:latin typeface="+mj-ea"/>
                <a:ea typeface="+mj-ea"/>
              </a:rPr>
              <a:t>테블릿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367" y="1793432"/>
            <a:ext cx="230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이하일 경우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1" y="2724740"/>
            <a:ext cx="2106007" cy="398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250" y="1669790"/>
            <a:ext cx="1895508" cy="5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42" y="1669789"/>
            <a:ext cx="1873035" cy="503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1669788"/>
            <a:ext cx="2047648" cy="503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직선 연결선 15"/>
          <p:cNvCxnSpPr/>
          <p:nvPr/>
        </p:nvCxnSpPr>
        <p:spPr>
          <a:xfrm>
            <a:off x="3772250" y="3267075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772250" y="4696267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72250" y="6239317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82369" y="4677659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382369" y="7649901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029700" y="4572884"/>
            <a:ext cx="20476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181840" y="7545126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91429" y="1978098"/>
            <a:ext cx="0" cy="271816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05061" y="3473523"/>
            <a:ext cx="2106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05060" y="3228975"/>
            <a:ext cx="2106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05059" y="3743325"/>
            <a:ext cx="2106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058062" y="3248025"/>
            <a:ext cx="0" cy="4952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772250" y="1978098"/>
            <a:ext cx="18955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1110" y="243899"/>
            <a:ext cx="33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2(PC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웹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550" y="1281407"/>
            <a:ext cx="233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800px </a:t>
            </a:r>
            <a:r>
              <a:rPr lang="ko-KR" altLang="en-US" dirty="0" smtClean="0"/>
              <a:t>초과 일 경우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50" y="1752599"/>
            <a:ext cx="7776899" cy="478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207550" y="2571750"/>
            <a:ext cx="77768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07549" y="2295525"/>
            <a:ext cx="777689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95750" y="2295525"/>
            <a:ext cx="0" cy="276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105525" y="2295525"/>
            <a:ext cx="0" cy="276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77200" y="2295524"/>
            <a:ext cx="0" cy="276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1110" y="243899"/>
            <a:ext cx="33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2(PC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웹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80" y="1724023"/>
            <a:ext cx="7833840" cy="480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4133850" y="3886200"/>
            <a:ext cx="396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9" idx="2"/>
          </p:cNvCxnSpPr>
          <p:nvPr/>
        </p:nvCxnSpPr>
        <p:spPr>
          <a:xfrm>
            <a:off x="6096000" y="3886200"/>
            <a:ext cx="0" cy="26383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133850" y="2324100"/>
            <a:ext cx="396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86325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638800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81750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067550" y="2724150"/>
            <a:ext cx="0" cy="1162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133850" y="2724150"/>
            <a:ext cx="3962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84" y="1400885"/>
            <a:ext cx="8123031" cy="512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677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53579"/>
            <a:ext cx="8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E3C59D-CA1A-40C0-820E-B3F77010BFDD}"/>
              </a:ext>
            </a:extLst>
          </p:cNvPr>
          <p:cNvSpPr txBox="1"/>
          <p:nvPr/>
        </p:nvSpPr>
        <p:spPr>
          <a:xfrm>
            <a:off x="1291110" y="243899"/>
            <a:ext cx="33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2(PC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웹</a:t>
            </a:r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057650" y="3810000"/>
            <a:ext cx="411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124574" y="1400885"/>
            <a:ext cx="1" cy="24091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3309938" y="1476375"/>
            <a:ext cx="5572125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428717" y="2967335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174</Words>
  <Application>Microsoft Office PowerPoint</Application>
  <PresentationFormat>사용자 지정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나눔스퀘어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KB</cp:lastModifiedBy>
  <cp:revision>27</cp:revision>
  <dcterms:created xsi:type="dcterms:W3CDTF">2020-05-15T03:41:41Z</dcterms:created>
  <dcterms:modified xsi:type="dcterms:W3CDTF">2020-12-21T07:45:38Z</dcterms:modified>
</cp:coreProperties>
</file>