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833AD70-0D19-4B47-988A-511CACF5E62B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4" autoAdjust="0"/>
    <p:restoredTop sz="94660"/>
  </p:normalViewPr>
  <p:slideViewPr>
    <p:cSldViewPr snapToGrid="0">
      <p:cViewPr>
        <p:scale>
          <a:sx n="66" d="100"/>
          <a:sy n="66" d="100"/>
        </p:scale>
        <p:origin x="61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4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6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3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B9E3EC-9CEF-478F-958F-1754EAAB150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972676-E9B1-44B5-B284-0E79CC6FB6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5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8AE2-D00F-4DE7-BB88-3F8972E6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01096"/>
            <a:ext cx="10058400" cy="2934930"/>
          </a:xfrm>
        </p:spPr>
        <p:txBody>
          <a:bodyPr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에비츄 소코반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491038-82FD-4463-AD10-4EEB3E75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디지털컨버전스</a:t>
            </a:r>
            <a:r>
              <a:rPr lang="en-US" altLang="ko-KR" dirty="0"/>
              <a:t>) </a:t>
            </a:r>
            <a:r>
              <a:rPr lang="ko-KR" altLang="en-US" dirty="0"/>
              <a:t>통합 응용 </a:t>
            </a:r>
            <a:r>
              <a:rPr lang="en-US" altLang="ko-KR" dirty="0"/>
              <a:t>SW </a:t>
            </a:r>
            <a:r>
              <a:rPr lang="ko-KR" altLang="en-US" dirty="0"/>
              <a:t>개발자 </a:t>
            </a:r>
            <a:r>
              <a:rPr lang="en-US" altLang="ko-KR" dirty="0"/>
              <a:t>(C#, JAVA) </a:t>
            </a:r>
            <a:r>
              <a:rPr lang="ko-KR" altLang="en-US" dirty="0"/>
              <a:t>과정</a:t>
            </a:r>
            <a:endParaRPr lang="en-US" altLang="ko-KR" dirty="0"/>
          </a:p>
          <a:p>
            <a:pPr algn="ctr"/>
            <a:r>
              <a:rPr lang="ko-KR" altLang="en-US" dirty="0"/>
              <a:t>이재창</a:t>
            </a:r>
          </a:p>
        </p:txBody>
      </p:sp>
    </p:spTree>
    <p:extLst>
      <p:ext uri="{BB962C8B-B14F-4D97-AF65-F5344CB8AC3E}">
        <p14:creationId xmlns:p14="http://schemas.microsoft.com/office/powerpoint/2010/main" val="40201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77895-B5C2-43CF-A299-5581528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키보드 조작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36504-C1C9-4B40-A282-F9753D84C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2075316"/>
            <a:ext cx="7953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1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61CDF-88CF-4243-B9BB-1C262B2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키보드 조작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17875-039B-413F-B84D-8974C68F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41" y="2169432"/>
            <a:ext cx="10010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2325-CB93-4A2C-9359-6AAEB7D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게임 종료 시 저장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D39A8-82DF-48B6-8C40-5F524D33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7" y="1951264"/>
            <a:ext cx="5091566" cy="41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6A625C-415C-40DB-9C19-B81CEC6F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91" y="1959429"/>
            <a:ext cx="6579778" cy="416068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E4BD997-5B1B-4363-9A60-AB6D899F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ko-KR" altLang="en-US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7500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1B43-62D1-47F3-88BA-038BD69C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/>
              <a:t>게임 설명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ACDB6-4B5E-4517-8831-780AC5D3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74" y="1886858"/>
            <a:ext cx="6300651" cy="43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6D267-EF09-43AD-A28C-DDEC1DB3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/>
              <a:t>게임 설정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C86F7-AF3E-4CB3-A0DC-D1F20F87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09" y="1843315"/>
            <a:ext cx="6439342" cy="43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FBC7A-1C37-4D4C-BB8F-C1CAB26B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스테이지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B4AB9-616F-4E7C-B7E6-AEE4492A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36" y="1872343"/>
            <a:ext cx="6256728" cy="43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6FB2-9666-4513-88FE-A549A672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스테이지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11B51-7197-4775-B3A9-8BFFA8AC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6" y="1886676"/>
            <a:ext cx="7116627" cy="41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AD7F-9252-4ACA-874B-827D532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B3C09-6F5B-42F6-BD08-50AF4F24E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9" y="1901371"/>
            <a:ext cx="6214902" cy="43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ADF5-6F4B-466E-8F21-58F42B8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키보드 조작 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5FE011-5743-4BAC-8E45-7CBF583C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18" y="2032226"/>
            <a:ext cx="5353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05FC-0E64-49A9-A7AC-B7BE7F1E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키보드 조작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09106-8EED-4D4C-9470-3F4A12A9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1" y="1913155"/>
            <a:ext cx="5700487" cy="41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593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45</Words>
  <Application>Microsoft Office PowerPoint</Application>
  <PresentationFormat>와이드스크린</PresentationFormat>
  <Paragraphs>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추억</vt:lpstr>
      <vt:lpstr>에비츄 소코반</vt:lpstr>
      <vt:lpstr>시작 화면</vt:lpstr>
      <vt:lpstr>게임 설명</vt:lpstr>
      <vt:lpstr>게임 설정</vt:lpstr>
      <vt:lpstr>스테이지 선택</vt:lpstr>
      <vt:lpstr>스테이지 코드</vt:lpstr>
      <vt:lpstr>게임 화면</vt:lpstr>
      <vt:lpstr>키보드 조작 코드</vt:lpstr>
      <vt:lpstr>키보드 조작 코드</vt:lpstr>
      <vt:lpstr>키보드 조작 코드</vt:lpstr>
      <vt:lpstr>키보드 조작 코드</vt:lpstr>
      <vt:lpstr>게임 종료 시 저장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에비츄 소코반</dc:title>
  <dc:creator>시바견</dc:creator>
  <cp:lastModifiedBy>시바견</cp:lastModifiedBy>
  <cp:revision>5</cp:revision>
  <dcterms:created xsi:type="dcterms:W3CDTF">2020-12-20T06:33:59Z</dcterms:created>
  <dcterms:modified xsi:type="dcterms:W3CDTF">2020-12-20T07:21:27Z</dcterms:modified>
</cp:coreProperties>
</file>