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99DC22B-58E2-4654-BCD3-03AF306229F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F5800C8-1A42-4C80-BAD3-BADF4E687C6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60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C22B-58E2-4654-BCD3-03AF306229F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0C8-1A42-4C80-BAD3-BADF4E687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29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C22B-58E2-4654-BCD3-03AF306229F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0C8-1A42-4C80-BAD3-BADF4E687C6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152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C22B-58E2-4654-BCD3-03AF306229F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0C8-1A42-4C80-BAD3-BADF4E687C6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792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C22B-58E2-4654-BCD3-03AF306229F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0C8-1A42-4C80-BAD3-BADF4E687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73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C22B-58E2-4654-BCD3-03AF306229F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0C8-1A42-4C80-BAD3-BADF4E687C6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38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C22B-58E2-4654-BCD3-03AF306229F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0C8-1A42-4C80-BAD3-BADF4E687C6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668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C22B-58E2-4654-BCD3-03AF306229F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0C8-1A42-4C80-BAD3-BADF4E687C6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325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C22B-58E2-4654-BCD3-03AF306229F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0C8-1A42-4C80-BAD3-BADF4E687C6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07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C22B-58E2-4654-BCD3-03AF306229F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0C8-1A42-4C80-BAD3-BADF4E687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20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C22B-58E2-4654-BCD3-03AF306229F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0C8-1A42-4C80-BAD3-BADF4E687C6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0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C22B-58E2-4654-BCD3-03AF306229F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0C8-1A42-4C80-BAD3-BADF4E687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39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C22B-58E2-4654-BCD3-03AF306229F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0C8-1A42-4C80-BAD3-BADF4E687C6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5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C22B-58E2-4654-BCD3-03AF306229F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0C8-1A42-4C80-BAD3-BADF4E687C6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79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C22B-58E2-4654-BCD3-03AF306229F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0C8-1A42-4C80-BAD3-BADF4E687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6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C22B-58E2-4654-BCD3-03AF306229F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0C8-1A42-4C80-BAD3-BADF4E687C6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43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C22B-58E2-4654-BCD3-03AF306229F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0C8-1A42-4C80-BAD3-BADF4E687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4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9DC22B-58E2-4654-BCD3-03AF306229F5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5800C8-1A42-4C80-BAD3-BADF4E687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29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6B8C2-D380-430C-9B1A-44E49611E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r>
              <a:rPr lang="en-US" altLang="ko-KR" dirty="0"/>
              <a:t>, identifying(</a:t>
            </a:r>
            <a:r>
              <a:rPr lang="ko-KR" altLang="en-US" dirty="0"/>
              <a:t>식별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1E5C0B-DAA6-4DA9-800C-9DFF154AD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Er-diagram</a:t>
            </a:r>
            <a:r>
              <a:rPr lang="ko-KR" altLang="en-US" dirty="0"/>
              <a:t>으로 설명</a:t>
            </a:r>
          </a:p>
        </p:txBody>
      </p:sp>
    </p:spTree>
    <p:extLst>
      <p:ext uri="{BB962C8B-B14F-4D97-AF65-F5344CB8AC3E}">
        <p14:creationId xmlns:p14="http://schemas.microsoft.com/office/powerpoint/2010/main" val="304098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A90E1-87B3-471D-8D91-2C6A11E1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r>
              <a:rPr lang="en-US" altLang="ko-KR" dirty="0"/>
              <a:t>(1:1, 1:N, N:M)</a:t>
            </a:r>
            <a:r>
              <a:rPr lang="ko-KR" altLang="en-US" dirty="0"/>
              <a:t>와 </a:t>
            </a:r>
            <a:r>
              <a:rPr lang="en-US" altLang="ko-KR" dirty="0"/>
              <a:t>Identifying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15059-A5D7-4FE9-8CA0-50D403FC0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RDBMS(</a:t>
            </a:r>
            <a:r>
              <a:rPr lang="en-US" altLang="ko-KR" dirty="0" err="1"/>
              <a:t>mysql</a:t>
            </a:r>
            <a:r>
              <a:rPr lang="en-US" altLang="ko-KR" dirty="0"/>
              <a:t>, oracle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에서 사용하는 개념이 아닌 테이블   </a:t>
            </a:r>
            <a:r>
              <a:rPr lang="ko-KR" altLang="en-US" dirty="0" err="1"/>
              <a:t>설계시</a:t>
            </a:r>
            <a:r>
              <a:rPr lang="ko-KR" altLang="en-US" dirty="0"/>
              <a:t> 사용되는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r>
              <a:rPr lang="en-US" altLang="ko-KR" dirty="0" smtClean="0"/>
              <a:t>ER</a:t>
            </a:r>
            <a:r>
              <a:rPr lang="ko-KR" altLang="en-US" dirty="0" smtClean="0"/>
              <a:t>다이어그램 그릴 때 사용되는 개념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ERD(Entity-Relation </a:t>
            </a:r>
            <a:r>
              <a:rPr lang="en-US" altLang="ko-KR" dirty="0"/>
              <a:t>Diagram: </a:t>
            </a:r>
            <a:r>
              <a:rPr lang="ko-KR" altLang="en-US" dirty="0"/>
              <a:t>개체 관계도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개체간의</a:t>
            </a:r>
            <a:r>
              <a:rPr lang="ko-KR" altLang="en-US" dirty="0"/>
              <a:t> 관계를 나타냄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학생테이블과 교과목테이블이 있다면</a:t>
            </a:r>
            <a:r>
              <a:rPr lang="en-US" altLang="ko-KR" dirty="0"/>
              <a:t>, </a:t>
            </a:r>
            <a:r>
              <a:rPr lang="ko-KR" altLang="en-US" dirty="0"/>
              <a:t>개체는 학생과 교과목이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marL="914400" lvl="2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133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ACB70-EEFC-4AC3-8CE0-5D775159D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Identifying</a:t>
            </a:r>
            <a:r>
              <a:rPr lang="ko-KR" altLang="en-US" dirty="0"/>
              <a:t>와 </a:t>
            </a:r>
            <a:r>
              <a:rPr lang="en-US" altLang="ko-KR" dirty="0"/>
              <a:t>Non-Identifying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C2CF5-CAF7-4090-B2A7-9BB7FA63C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Identifying(</a:t>
            </a:r>
            <a:r>
              <a:rPr lang="ko-KR" altLang="en-US" dirty="0" smtClean="0"/>
              <a:t>실선                                 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자식 테이블이 부모 </a:t>
            </a:r>
            <a:r>
              <a:rPr lang="ko-KR" altLang="en-US" dirty="0" err="1" smtClean="0"/>
              <a:t>테이블에게</a:t>
            </a:r>
            <a:r>
              <a:rPr lang="ko-KR" altLang="en-US" dirty="0" smtClean="0"/>
              <a:t> 종속적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1) </a:t>
            </a:r>
            <a:r>
              <a:rPr lang="ko-KR" altLang="en-US" dirty="0" smtClean="0"/>
              <a:t>학생테이블과 학생 성적 테이블</a:t>
            </a:r>
            <a:endParaRPr lang="en-US" altLang="ko-KR" dirty="0" smtClean="0"/>
          </a:p>
          <a:p>
            <a:pPr lvl="2">
              <a:buFont typeface="Symbol" panose="05050102010706020507" pitchFamily="18" charset="2"/>
              <a:buChar char="Þ"/>
            </a:pPr>
            <a:r>
              <a:rPr lang="ko-KR" altLang="en-US" dirty="0" smtClean="0"/>
              <a:t>학생 성적 테이블은 학생 테이블이 없다면 의미가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2) </a:t>
            </a:r>
            <a:r>
              <a:rPr lang="ko-KR" altLang="en-US" dirty="0" smtClean="0"/>
              <a:t>책 테이블과 저자 테이블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책은 저자없이 존재할 수 없음</a:t>
            </a:r>
            <a:endParaRPr lang="en-US" altLang="ko-KR" dirty="0" smtClean="0"/>
          </a:p>
          <a:p>
            <a:pPr marL="914400" lvl="2" indent="0">
              <a:buNone/>
            </a:pP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701351" y="2776256"/>
            <a:ext cx="22458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15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ACB70-EEFC-4AC3-8CE0-5D775159D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Identifying</a:t>
            </a:r>
            <a:r>
              <a:rPr lang="ko-KR" altLang="en-US" dirty="0"/>
              <a:t>와 </a:t>
            </a:r>
            <a:r>
              <a:rPr lang="en-US" altLang="ko-KR" dirty="0"/>
              <a:t>Non-Identifying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C2CF5-CAF7-4090-B2A7-9BB7FA63C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Non-Identifying(</a:t>
            </a:r>
            <a:r>
              <a:rPr lang="ko-KR" altLang="en-US" dirty="0"/>
              <a:t>점</a:t>
            </a:r>
            <a:r>
              <a:rPr lang="ko-KR" altLang="en-US" dirty="0" smtClean="0"/>
              <a:t>선                                 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자식 테이블이 부모 </a:t>
            </a:r>
            <a:r>
              <a:rPr lang="ko-KR" altLang="en-US" dirty="0" err="1" smtClean="0"/>
              <a:t>테이블에게</a:t>
            </a:r>
            <a:r>
              <a:rPr lang="ko-KR" altLang="en-US" dirty="0" smtClean="0"/>
              <a:t> 독립적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1) </a:t>
            </a:r>
            <a:r>
              <a:rPr lang="ko-KR" altLang="en-US" dirty="0" smtClean="0"/>
              <a:t>학생테이블과 교과목 테이블</a:t>
            </a:r>
            <a:endParaRPr lang="en-US" altLang="ko-KR" dirty="0" smtClean="0"/>
          </a:p>
          <a:p>
            <a:pPr lvl="2">
              <a:buFont typeface="Symbol" panose="05050102010706020507" pitchFamily="18" charset="2"/>
              <a:buChar char="Þ"/>
            </a:pPr>
            <a:r>
              <a:rPr lang="ko-KR" altLang="en-US" dirty="0" smtClean="0"/>
              <a:t>학생 테이블이 없어도 교과목 테이블 자체로도 독립적으로 존재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2) </a:t>
            </a:r>
            <a:r>
              <a:rPr lang="ko-KR" altLang="en-US" dirty="0" smtClean="0"/>
              <a:t>책 테이블과 독자 테이블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아무도 안 보는 책이 존재하며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아무런 책도 안 읽는 사람도 존재함</a:t>
            </a:r>
            <a:endParaRPr lang="en-US" altLang="ko-KR" dirty="0" smtClean="0"/>
          </a:p>
          <a:p>
            <a:pPr marL="914400" lvl="2" indent="0">
              <a:buNone/>
            </a:pP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357133" y="2767019"/>
            <a:ext cx="224589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72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ACB70-EEFC-4AC3-8CE0-5D775159D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1:1</a:t>
            </a:r>
            <a:r>
              <a:rPr lang="ko-KR" altLang="en-US" dirty="0"/>
              <a:t>관계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295" y="4319033"/>
            <a:ext cx="3762900" cy="17528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295" y="2545173"/>
            <a:ext cx="4829849" cy="15146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7956" y="2738796"/>
            <a:ext cx="3929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서로간에 단 하나의 관계만을 갖는다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남편과 아내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71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347EA-9B30-4E47-8A39-E37655FD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1:N</a:t>
            </a:r>
            <a:r>
              <a:rPr lang="ko-KR" altLang="en-US" dirty="0"/>
              <a:t>관계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243" y="2518108"/>
            <a:ext cx="4915586" cy="14384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243" y="4307777"/>
            <a:ext cx="3943900" cy="17337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00247" y="2812686"/>
            <a:ext cx="50257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우리가 가장 많이 만들어온 관계</a:t>
            </a:r>
            <a:endParaRPr lang="en-US" altLang="ko-KR" dirty="0" smtClean="0"/>
          </a:p>
          <a:p>
            <a:r>
              <a:rPr lang="ko-KR" altLang="en-US" dirty="0" smtClean="0"/>
              <a:t>여러 개의 개체가 하나의 개체와 연결될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부모와 자식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학교와 학생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7299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D2F17-6911-4672-971A-0884EE27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N:M</a:t>
            </a:r>
            <a:r>
              <a:rPr lang="ko-KR" altLang="en-US" dirty="0"/>
              <a:t>관계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425" y="2511519"/>
            <a:ext cx="4944165" cy="14765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425" y="3762579"/>
            <a:ext cx="4599265" cy="231414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004291" y="3140364"/>
            <a:ext cx="535709" cy="286327"/>
          </a:xfrm>
          <a:prstGeom prst="rect">
            <a:avLst/>
          </a:prstGeom>
          <a:solidFill>
            <a:srgbClr val="DAE8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학생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2909" y="3148209"/>
            <a:ext cx="535709" cy="286327"/>
          </a:xfrm>
          <a:prstGeom prst="rect">
            <a:avLst/>
          </a:prstGeom>
          <a:solidFill>
            <a:srgbClr val="DAE8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수업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520" y="4548902"/>
            <a:ext cx="4536827" cy="15655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15520" y="3902571"/>
            <a:ext cx="4197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실제 </a:t>
            </a:r>
            <a:r>
              <a:rPr lang="ko-KR" altLang="en-US" dirty="0" err="1" smtClean="0"/>
              <a:t>구현시에는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1:N </a:t>
            </a:r>
            <a:r>
              <a:rPr lang="ko-KR" altLang="en-US" dirty="0" smtClean="0"/>
              <a:t>으로 분할해야 함</a:t>
            </a:r>
            <a:endParaRPr lang="en-US" altLang="ko-KR" dirty="0" smtClean="0"/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workbench</a:t>
            </a:r>
            <a:r>
              <a:rPr lang="ko-KR" altLang="en-US" dirty="0" smtClean="0"/>
              <a:t>에서도 자동으로 분할됨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89411" y="2562250"/>
            <a:ext cx="4328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서로에게 </a:t>
            </a:r>
            <a:r>
              <a:rPr lang="en-US" altLang="ko-KR" dirty="0" smtClean="0"/>
              <a:t>1:N </a:t>
            </a:r>
            <a:r>
              <a:rPr lang="ko-KR" altLang="en-US" dirty="0" smtClean="0"/>
              <a:t>관계를 맺고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학생과 </a:t>
            </a:r>
            <a:r>
              <a:rPr lang="ko-KR" altLang="en-US" dirty="0" err="1" smtClean="0"/>
              <a:t>수업과목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한 학생이 여러 과목을 들을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한 과목에 여러 학생이 들어올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0709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145</TotalTime>
  <Words>222</Words>
  <Application>Microsoft Office PowerPoint</Application>
  <PresentationFormat>와이드스크린</PresentationFormat>
  <Paragraphs>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돋움</vt:lpstr>
      <vt:lpstr>바탕</vt:lpstr>
      <vt:lpstr>Arial</vt:lpstr>
      <vt:lpstr>Garamond</vt:lpstr>
      <vt:lpstr>Symbol</vt:lpstr>
      <vt:lpstr>자연주의</vt:lpstr>
      <vt:lpstr>관계, identifying(식별) 정리</vt:lpstr>
      <vt:lpstr>관계(1:1, 1:N, N:M)와 Identifying</vt:lpstr>
      <vt:lpstr>Identifying와 Non-Identifying</vt:lpstr>
      <vt:lpstr>Identifying와 Non-Identifying</vt:lpstr>
      <vt:lpstr>1:1관계</vt:lpstr>
      <vt:lpstr>1:N관계</vt:lpstr>
      <vt:lpstr>N:M관계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관계, identifying(식별) 정리</dc:title>
  <dc:creator>8147</dc:creator>
  <cp:lastModifiedBy>FullName</cp:lastModifiedBy>
  <cp:revision>19</cp:revision>
  <dcterms:created xsi:type="dcterms:W3CDTF">2021-05-16T02:09:27Z</dcterms:created>
  <dcterms:modified xsi:type="dcterms:W3CDTF">2021-05-16T05:11:20Z</dcterms:modified>
</cp:coreProperties>
</file>