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1" r:id="rId4"/>
    <p:sldId id="260" r:id="rId5"/>
    <p:sldId id="262" r:id="rId6"/>
    <p:sldId id="266" r:id="rId7"/>
    <p:sldId id="277" r:id="rId8"/>
    <p:sldId id="279" r:id="rId9"/>
    <p:sldId id="278" r:id="rId10"/>
    <p:sldId id="275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DBEA"/>
    <a:srgbClr val="FBF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94660"/>
  </p:normalViewPr>
  <p:slideViewPr>
    <p:cSldViewPr snapToGrid="0">
      <p:cViewPr>
        <p:scale>
          <a:sx n="100" d="100"/>
          <a:sy n="100" d="100"/>
        </p:scale>
        <p:origin x="-129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값의 분포도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1)</a:t>
            </a:r>
            <a:endParaRPr lang="en-US" altLang="ko-K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값의분포도</c:v>
                </c:pt>
              </c:strCache>
            </c:strRef>
          </c:tx>
          <c:cat>
            <c:strRef>
              <c:f>Sheet1!$A$2:$A$91</c:f>
              <c:strCache>
                <c:ptCount val="1"/>
                <c:pt idx="0">
                  <c:v>회차</c:v>
                </c:pt>
              </c:strCache>
            </c:str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160</c:v>
                </c:pt>
                <c:pt idx="1">
                  <c:v>123</c:v>
                </c:pt>
                <c:pt idx="2">
                  <c:v>134</c:v>
                </c:pt>
                <c:pt idx="3">
                  <c:v>159</c:v>
                </c:pt>
                <c:pt idx="4">
                  <c:v>141</c:v>
                </c:pt>
                <c:pt idx="5">
                  <c:v>146</c:v>
                </c:pt>
                <c:pt idx="6">
                  <c:v>147</c:v>
                </c:pt>
                <c:pt idx="7">
                  <c:v>134</c:v>
                </c:pt>
                <c:pt idx="8">
                  <c:v>123</c:v>
                </c:pt>
                <c:pt idx="9">
                  <c:v>163</c:v>
                </c:pt>
                <c:pt idx="10">
                  <c:v>120</c:v>
                </c:pt>
                <c:pt idx="11">
                  <c:v>118</c:v>
                </c:pt>
                <c:pt idx="12">
                  <c:v>155</c:v>
                </c:pt>
                <c:pt idx="13">
                  <c:v>182</c:v>
                </c:pt>
                <c:pt idx="14">
                  <c:v>152</c:v>
                </c:pt>
                <c:pt idx="15">
                  <c:v>143</c:v>
                </c:pt>
                <c:pt idx="16">
                  <c:v>89</c:v>
                </c:pt>
                <c:pt idx="17">
                  <c:v>163</c:v>
                </c:pt>
                <c:pt idx="18">
                  <c:v>147</c:v>
                </c:pt>
                <c:pt idx="19">
                  <c:v>67</c:v>
                </c:pt>
                <c:pt idx="20">
                  <c:v>117</c:v>
                </c:pt>
                <c:pt idx="21">
                  <c:v>131</c:v>
                </c:pt>
                <c:pt idx="22">
                  <c:v>189</c:v>
                </c:pt>
                <c:pt idx="23">
                  <c:v>179</c:v>
                </c:pt>
                <c:pt idx="24">
                  <c:v>121</c:v>
                </c:pt>
                <c:pt idx="25">
                  <c:v>164</c:v>
                </c:pt>
                <c:pt idx="26">
                  <c:v>182</c:v>
                </c:pt>
                <c:pt idx="27">
                  <c:v>154</c:v>
                </c:pt>
                <c:pt idx="28">
                  <c:v>118</c:v>
                </c:pt>
                <c:pt idx="29">
                  <c:v>137</c:v>
                </c:pt>
                <c:pt idx="30">
                  <c:v>163</c:v>
                </c:pt>
                <c:pt idx="31">
                  <c:v>155</c:v>
                </c:pt>
                <c:pt idx="32">
                  <c:v>154</c:v>
                </c:pt>
                <c:pt idx="33">
                  <c:v>130</c:v>
                </c:pt>
                <c:pt idx="34">
                  <c:v>187</c:v>
                </c:pt>
                <c:pt idx="35">
                  <c:v>146</c:v>
                </c:pt>
                <c:pt idx="36">
                  <c:v>202</c:v>
                </c:pt>
                <c:pt idx="37">
                  <c:v>132</c:v>
                </c:pt>
                <c:pt idx="38">
                  <c:v>174</c:v>
                </c:pt>
                <c:pt idx="39">
                  <c:v>183</c:v>
                </c:pt>
                <c:pt idx="40">
                  <c:v>114</c:v>
                </c:pt>
                <c:pt idx="41">
                  <c:v>115</c:v>
                </c:pt>
                <c:pt idx="42">
                  <c:v>207</c:v>
                </c:pt>
                <c:pt idx="43">
                  <c:v>182</c:v>
                </c:pt>
                <c:pt idx="44">
                  <c:v>94</c:v>
                </c:pt>
                <c:pt idx="45">
                  <c:v>150</c:v>
                </c:pt>
                <c:pt idx="46">
                  <c:v>163</c:v>
                </c:pt>
                <c:pt idx="47">
                  <c:v>136</c:v>
                </c:pt>
                <c:pt idx="48">
                  <c:v>185</c:v>
                </c:pt>
                <c:pt idx="49">
                  <c:v>131</c:v>
                </c:pt>
                <c:pt idx="50">
                  <c:v>190</c:v>
                </c:pt>
                <c:pt idx="51">
                  <c:v>110</c:v>
                </c:pt>
                <c:pt idx="52">
                  <c:v>144</c:v>
                </c:pt>
                <c:pt idx="53">
                  <c:v>105</c:v>
                </c:pt>
                <c:pt idx="54">
                  <c:v>128</c:v>
                </c:pt>
                <c:pt idx="55">
                  <c:v>188</c:v>
                </c:pt>
                <c:pt idx="56">
                  <c:v>144</c:v>
                </c:pt>
                <c:pt idx="57">
                  <c:v>128</c:v>
                </c:pt>
                <c:pt idx="58">
                  <c:v>91</c:v>
                </c:pt>
                <c:pt idx="59">
                  <c:v>79</c:v>
                </c:pt>
                <c:pt idx="60">
                  <c:v>135</c:v>
                </c:pt>
                <c:pt idx="61">
                  <c:v>127</c:v>
                </c:pt>
                <c:pt idx="62">
                  <c:v>223</c:v>
                </c:pt>
                <c:pt idx="63">
                  <c:v>173</c:v>
                </c:pt>
                <c:pt idx="64">
                  <c:v>151</c:v>
                </c:pt>
                <c:pt idx="65">
                  <c:v>139</c:v>
                </c:pt>
                <c:pt idx="66">
                  <c:v>194</c:v>
                </c:pt>
                <c:pt idx="67">
                  <c:v>147</c:v>
                </c:pt>
                <c:pt idx="68">
                  <c:v>125</c:v>
                </c:pt>
                <c:pt idx="69">
                  <c:v>164</c:v>
                </c:pt>
                <c:pt idx="70">
                  <c:v>103</c:v>
                </c:pt>
                <c:pt idx="71">
                  <c:v>161</c:v>
                </c:pt>
                <c:pt idx="72">
                  <c:v>116</c:v>
                </c:pt>
                <c:pt idx="73">
                  <c:v>122</c:v>
                </c:pt>
                <c:pt idx="74">
                  <c:v>212</c:v>
                </c:pt>
                <c:pt idx="75">
                  <c:v>191</c:v>
                </c:pt>
                <c:pt idx="76">
                  <c:v>151</c:v>
                </c:pt>
                <c:pt idx="77">
                  <c:v>109</c:v>
                </c:pt>
                <c:pt idx="78">
                  <c:v>181</c:v>
                </c:pt>
                <c:pt idx="79">
                  <c:v>140</c:v>
                </c:pt>
                <c:pt idx="80">
                  <c:v>127</c:v>
                </c:pt>
                <c:pt idx="81">
                  <c:v>130</c:v>
                </c:pt>
                <c:pt idx="82">
                  <c:v>148</c:v>
                </c:pt>
                <c:pt idx="83">
                  <c:v>104</c:v>
                </c:pt>
                <c:pt idx="84">
                  <c:v>130</c:v>
                </c:pt>
                <c:pt idx="85">
                  <c:v>128</c:v>
                </c:pt>
                <c:pt idx="86">
                  <c:v>112</c:v>
                </c:pt>
                <c:pt idx="87">
                  <c:v>199</c:v>
                </c:pt>
                <c:pt idx="88">
                  <c:v>129</c:v>
                </c:pt>
                <c:pt idx="89">
                  <c:v>159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42688"/>
        <c:axId val="156557312"/>
      </c:lineChart>
      <c:catAx>
        <c:axId val="155442688"/>
        <c:scaling>
          <c:orientation val="minMax"/>
        </c:scaling>
        <c:delete val="0"/>
        <c:axPos val="b"/>
        <c:majorTickMark val="out"/>
        <c:minorTickMark val="none"/>
        <c:tickLblPos val="nextTo"/>
        <c:crossAx val="156557312"/>
        <c:crosses val="autoZero"/>
        <c:auto val="1"/>
        <c:lblAlgn val="ctr"/>
        <c:lblOffset val="100"/>
        <c:noMultiLvlLbl val="0"/>
      </c:catAx>
      <c:valAx>
        <c:axId val="156557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442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결과값 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홀 0</c:v>
                </c:pt>
                <c:pt idx="1">
                  <c:v>홀 1</c:v>
                </c:pt>
                <c:pt idx="2">
                  <c:v>홀 2</c:v>
                </c:pt>
                <c:pt idx="3">
                  <c:v>홀 3</c:v>
                </c:pt>
                <c:pt idx="4">
                  <c:v>홀 4</c:v>
                </c:pt>
                <c:pt idx="5">
                  <c:v>홀 5</c:v>
                </c:pt>
                <c:pt idx="6">
                  <c:v>홀 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1.3</c:v>
                </c:pt>
                <c:pt idx="1">
                  <c:v>7</c:v>
                </c:pt>
                <c:pt idx="2">
                  <c:v>20</c:v>
                </c:pt>
                <c:pt idx="3">
                  <c:v>34</c:v>
                </c:pt>
                <c:pt idx="4">
                  <c:v>25</c:v>
                </c:pt>
                <c:pt idx="5">
                  <c:v>9</c:v>
                </c:pt>
                <c:pt idx="6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랜덤값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홀 0</c:v>
                </c:pt>
                <c:pt idx="1">
                  <c:v>홀 1</c:v>
                </c:pt>
                <c:pt idx="2">
                  <c:v>홀 2</c:v>
                </c:pt>
                <c:pt idx="3">
                  <c:v>홀 3</c:v>
                </c:pt>
                <c:pt idx="4">
                  <c:v>홀 4</c:v>
                </c:pt>
                <c:pt idx="5">
                  <c:v>홀 5</c:v>
                </c:pt>
                <c:pt idx="6">
                  <c:v>홀 6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35</c:v>
                </c:pt>
                <c:pt idx="2">
                  <c:v>25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30048"/>
        <c:axId val="156559616"/>
      </c:lineChart>
      <c:catAx>
        <c:axId val="156930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56559616"/>
        <c:crosses val="autoZero"/>
        <c:auto val="1"/>
        <c:lblAlgn val="ctr"/>
        <c:lblOffset val="100"/>
        <c:noMultiLvlLbl val="0"/>
      </c:catAx>
      <c:valAx>
        <c:axId val="15655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930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값의 분포도</a:t>
            </a:r>
            <a:endParaRPr lang="en-US" altLang="ko-K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값의분포도</c:v>
                </c:pt>
              </c:strCache>
            </c:strRef>
          </c:tx>
          <c:cat>
            <c:strRef>
              <c:f>Sheet1!$A$2:$A$91</c:f>
              <c:strCache>
                <c:ptCount val="1"/>
                <c:pt idx="0">
                  <c:v>회차</c:v>
                </c:pt>
              </c:strCache>
            </c:str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160</c:v>
                </c:pt>
                <c:pt idx="1">
                  <c:v>123</c:v>
                </c:pt>
                <c:pt idx="2">
                  <c:v>134</c:v>
                </c:pt>
                <c:pt idx="3">
                  <c:v>159</c:v>
                </c:pt>
                <c:pt idx="4">
                  <c:v>141</c:v>
                </c:pt>
                <c:pt idx="5">
                  <c:v>146</c:v>
                </c:pt>
                <c:pt idx="6">
                  <c:v>147</c:v>
                </c:pt>
                <c:pt idx="7">
                  <c:v>134</c:v>
                </c:pt>
                <c:pt idx="8">
                  <c:v>123</c:v>
                </c:pt>
                <c:pt idx="9">
                  <c:v>163</c:v>
                </c:pt>
                <c:pt idx="10">
                  <c:v>120</c:v>
                </c:pt>
                <c:pt idx="11">
                  <c:v>118</c:v>
                </c:pt>
                <c:pt idx="12">
                  <c:v>155</c:v>
                </c:pt>
                <c:pt idx="13">
                  <c:v>182</c:v>
                </c:pt>
                <c:pt idx="14">
                  <c:v>152</c:v>
                </c:pt>
                <c:pt idx="15">
                  <c:v>143</c:v>
                </c:pt>
                <c:pt idx="16">
                  <c:v>89</c:v>
                </c:pt>
                <c:pt idx="17">
                  <c:v>163</c:v>
                </c:pt>
                <c:pt idx="18">
                  <c:v>147</c:v>
                </c:pt>
                <c:pt idx="19">
                  <c:v>67</c:v>
                </c:pt>
                <c:pt idx="20">
                  <c:v>117</c:v>
                </c:pt>
                <c:pt idx="21">
                  <c:v>131</c:v>
                </c:pt>
                <c:pt idx="22">
                  <c:v>189</c:v>
                </c:pt>
                <c:pt idx="23">
                  <c:v>179</c:v>
                </c:pt>
                <c:pt idx="24">
                  <c:v>121</c:v>
                </c:pt>
                <c:pt idx="25">
                  <c:v>164</c:v>
                </c:pt>
                <c:pt idx="26">
                  <c:v>182</c:v>
                </c:pt>
                <c:pt idx="27">
                  <c:v>154</c:v>
                </c:pt>
                <c:pt idx="28">
                  <c:v>118</c:v>
                </c:pt>
                <c:pt idx="29">
                  <c:v>137</c:v>
                </c:pt>
                <c:pt idx="30">
                  <c:v>163</c:v>
                </c:pt>
                <c:pt idx="31">
                  <c:v>155</c:v>
                </c:pt>
                <c:pt idx="32">
                  <c:v>154</c:v>
                </c:pt>
                <c:pt idx="33">
                  <c:v>130</c:v>
                </c:pt>
                <c:pt idx="34">
                  <c:v>187</c:v>
                </c:pt>
                <c:pt idx="35">
                  <c:v>146</c:v>
                </c:pt>
                <c:pt idx="36">
                  <c:v>202</c:v>
                </c:pt>
                <c:pt idx="37">
                  <c:v>132</c:v>
                </c:pt>
                <c:pt idx="38">
                  <c:v>174</c:v>
                </c:pt>
                <c:pt idx="39">
                  <c:v>183</c:v>
                </c:pt>
                <c:pt idx="40">
                  <c:v>114</c:v>
                </c:pt>
                <c:pt idx="41">
                  <c:v>115</c:v>
                </c:pt>
                <c:pt idx="42">
                  <c:v>207</c:v>
                </c:pt>
                <c:pt idx="43">
                  <c:v>182</c:v>
                </c:pt>
                <c:pt idx="44">
                  <c:v>94</c:v>
                </c:pt>
                <c:pt idx="45">
                  <c:v>150</c:v>
                </c:pt>
                <c:pt idx="46">
                  <c:v>163</c:v>
                </c:pt>
                <c:pt idx="47">
                  <c:v>136</c:v>
                </c:pt>
                <c:pt idx="48">
                  <c:v>185</c:v>
                </c:pt>
                <c:pt idx="49">
                  <c:v>131</c:v>
                </c:pt>
                <c:pt idx="50">
                  <c:v>190</c:v>
                </c:pt>
                <c:pt idx="51">
                  <c:v>110</c:v>
                </c:pt>
                <c:pt idx="52">
                  <c:v>144</c:v>
                </c:pt>
                <c:pt idx="53">
                  <c:v>105</c:v>
                </c:pt>
                <c:pt idx="54">
                  <c:v>128</c:v>
                </c:pt>
                <c:pt idx="55">
                  <c:v>188</c:v>
                </c:pt>
                <c:pt idx="56">
                  <c:v>144</c:v>
                </c:pt>
                <c:pt idx="57">
                  <c:v>128</c:v>
                </c:pt>
                <c:pt idx="58">
                  <c:v>91</c:v>
                </c:pt>
                <c:pt idx="59">
                  <c:v>79</c:v>
                </c:pt>
                <c:pt idx="60">
                  <c:v>135</c:v>
                </c:pt>
                <c:pt idx="61">
                  <c:v>127</c:v>
                </c:pt>
                <c:pt idx="62">
                  <c:v>223</c:v>
                </c:pt>
                <c:pt idx="63">
                  <c:v>173</c:v>
                </c:pt>
                <c:pt idx="64">
                  <c:v>151</c:v>
                </c:pt>
                <c:pt idx="65">
                  <c:v>139</c:v>
                </c:pt>
                <c:pt idx="66">
                  <c:v>194</c:v>
                </c:pt>
                <c:pt idx="67">
                  <c:v>147</c:v>
                </c:pt>
                <c:pt idx="68">
                  <c:v>125</c:v>
                </c:pt>
                <c:pt idx="69">
                  <c:v>164</c:v>
                </c:pt>
                <c:pt idx="70">
                  <c:v>103</c:v>
                </c:pt>
                <c:pt idx="71">
                  <c:v>161</c:v>
                </c:pt>
                <c:pt idx="72">
                  <c:v>116</c:v>
                </c:pt>
                <c:pt idx="73">
                  <c:v>122</c:v>
                </c:pt>
                <c:pt idx="74">
                  <c:v>212</c:v>
                </c:pt>
                <c:pt idx="75">
                  <c:v>191</c:v>
                </c:pt>
                <c:pt idx="76">
                  <c:v>151</c:v>
                </c:pt>
                <c:pt idx="77">
                  <c:v>109</c:v>
                </c:pt>
                <c:pt idx="78">
                  <c:v>181</c:v>
                </c:pt>
                <c:pt idx="79">
                  <c:v>140</c:v>
                </c:pt>
                <c:pt idx="80">
                  <c:v>127</c:v>
                </c:pt>
                <c:pt idx="81">
                  <c:v>130</c:v>
                </c:pt>
                <c:pt idx="82">
                  <c:v>148</c:v>
                </c:pt>
                <c:pt idx="83">
                  <c:v>104</c:v>
                </c:pt>
                <c:pt idx="84">
                  <c:v>130</c:v>
                </c:pt>
                <c:pt idx="85">
                  <c:v>128</c:v>
                </c:pt>
                <c:pt idx="86">
                  <c:v>112</c:v>
                </c:pt>
                <c:pt idx="87">
                  <c:v>199</c:v>
                </c:pt>
                <c:pt idx="88">
                  <c:v>129</c:v>
                </c:pt>
                <c:pt idx="89">
                  <c:v>159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086208"/>
        <c:axId val="156561920"/>
      </c:lineChart>
      <c:catAx>
        <c:axId val="157086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56561920"/>
        <c:crosses val="autoZero"/>
        <c:auto val="1"/>
        <c:lblAlgn val="ctr"/>
        <c:lblOffset val="100"/>
        <c:noMultiLvlLbl val="0"/>
      </c:catAx>
      <c:valAx>
        <c:axId val="156561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086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홀수 번호 확률</a:t>
            </a:r>
            <a:endParaRPr lang="en-US" altLang="ko-KR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홀 0</c:v>
                </c:pt>
                <c:pt idx="1">
                  <c:v>홀 1</c:v>
                </c:pt>
                <c:pt idx="2">
                  <c:v>홀 2</c:v>
                </c:pt>
                <c:pt idx="3">
                  <c:v>홀 3</c:v>
                </c:pt>
                <c:pt idx="4">
                  <c:v>홀 4</c:v>
                </c:pt>
                <c:pt idx="5">
                  <c:v>홀 5</c:v>
                </c:pt>
                <c:pt idx="6">
                  <c:v>홀 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8</c:v>
                </c:pt>
                <c:pt idx="2">
                  <c:v>24</c:v>
                </c:pt>
                <c:pt idx="3">
                  <c:v>32</c:v>
                </c:pt>
                <c:pt idx="4">
                  <c:v>19</c:v>
                </c:pt>
                <c:pt idx="5">
                  <c:v>12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349312"/>
        <c:axId val="156564224"/>
      </c:barChart>
      <c:catAx>
        <c:axId val="190349312"/>
        <c:scaling>
          <c:orientation val="minMax"/>
        </c:scaling>
        <c:delete val="0"/>
        <c:axPos val="b"/>
        <c:majorTickMark val="out"/>
        <c:minorTickMark val="none"/>
        <c:tickLblPos val="nextTo"/>
        <c:crossAx val="156564224"/>
        <c:crosses val="autoZero"/>
        <c:auto val="1"/>
        <c:lblAlgn val="ctr"/>
        <c:lblOffset val="100"/>
        <c:noMultiLvlLbl val="0"/>
      </c:catAx>
      <c:valAx>
        <c:axId val="15656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349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mtClean="0"/>
              <a:t>중복</a:t>
            </a:r>
            <a:endParaRPr lang="ko-KR" altLang="en-US" dirty="0"/>
          </a:p>
        </c:rich>
      </c:tx>
      <c:layout>
        <c:manualLayout>
          <c:xMode val="edge"/>
          <c:yMode val="edge"/>
          <c:x val="2.8749999999999967E-2"/>
          <c:y val="8.9062494521254032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Sheet1!$A$2:$A$7</c:f>
              <c:strCache>
                <c:ptCount val="6"/>
                <c:pt idx="0">
                  <c:v>920회</c:v>
                </c:pt>
                <c:pt idx="1">
                  <c:v>919회</c:v>
                </c:pt>
                <c:pt idx="2">
                  <c:v>918회</c:v>
                </c:pt>
                <c:pt idx="3">
                  <c:v>917회</c:v>
                </c:pt>
                <c:pt idx="4">
                  <c:v>916회</c:v>
                </c:pt>
                <c:pt idx="5">
                  <c:v>915회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6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7181851" y="5924551"/>
            <a:ext cx="5010151" cy="494494"/>
          </a:xfrm>
          <a:prstGeom prst="rect">
            <a:avLst/>
          </a:prstGeom>
          <a:solidFill>
            <a:schemeClr val="bg2">
              <a:alpha val="48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latin typeface="+mj-ea"/>
                <a:ea typeface="+mj-ea"/>
              </a:rPr>
              <a:t>곽상우  노진우 </a:t>
            </a:r>
            <a:r>
              <a:rPr lang="ko-KR" altLang="en-US" sz="2000" b="1" kern="0" dirty="0" smtClean="0">
                <a:latin typeface="+mj-ea"/>
                <a:ea typeface="+mj-ea"/>
              </a:rPr>
              <a:t>허선용 박상우</a:t>
            </a:r>
            <a:endParaRPr lang="ko-KR" altLang="en-US" sz="2400" b="1" kern="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1851" y="5924553"/>
            <a:ext cx="5010151" cy="568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228978" y="2309053"/>
            <a:ext cx="6321900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xmlns="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LOTTO PROGRAM </a:t>
              </a:r>
              <a:r>
                <a:rPr lang="ko-KR" altLang="en-US" sz="3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만들기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153568" y="1870195"/>
            <a:ext cx="4591461" cy="713081"/>
            <a:chOff x="4400139" y="1420518"/>
            <a:chExt cx="4591461" cy="713081"/>
          </a:xfrm>
        </p:grpSpPr>
        <p:sp>
          <p:nvSpPr>
            <p:cNvPr id="13" name="도넛 12"/>
            <p:cNvSpPr/>
            <p:nvPr/>
          </p:nvSpPr>
          <p:spPr>
            <a:xfrm>
              <a:off x="4400139" y="1420518"/>
              <a:ext cx="762000" cy="713079"/>
            </a:xfrm>
            <a:prstGeom prst="donut">
              <a:avLst/>
            </a:prstGeom>
            <a:solidFill>
              <a:srgbClr val="C000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도넛 34"/>
            <p:cNvSpPr/>
            <p:nvPr/>
          </p:nvSpPr>
          <p:spPr>
            <a:xfrm>
              <a:off x="5162139" y="1420520"/>
              <a:ext cx="762000" cy="713079"/>
            </a:xfrm>
            <a:prstGeom prst="donut">
              <a:avLst/>
            </a:prstGeom>
            <a:solidFill>
              <a:srgbClr val="FFC0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도넛 35"/>
            <p:cNvSpPr/>
            <p:nvPr/>
          </p:nvSpPr>
          <p:spPr>
            <a:xfrm>
              <a:off x="5924139" y="1420520"/>
              <a:ext cx="762000" cy="713079"/>
            </a:xfrm>
            <a:prstGeom prst="donu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7458075" y="1420520"/>
              <a:ext cx="762000" cy="713079"/>
            </a:xfrm>
            <a:prstGeom prst="donut">
              <a:avLst/>
            </a:prstGeom>
            <a:solidFill>
              <a:srgbClr val="0070C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도넛 37"/>
            <p:cNvSpPr/>
            <p:nvPr/>
          </p:nvSpPr>
          <p:spPr>
            <a:xfrm>
              <a:off x="6696075" y="1420520"/>
              <a:ext cx="762000" cy="713079"/>
            </a:xfrm>
            <a:prstGeom prst="donut">
              <a:avLst/>
            </a:prstGeom>
            <a:solidFill>
              <a:srgbClr val="00B05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도넛 38"/>
            <p:cNvSpPr/>
            <p:nvPr/>
          </p:nvSpPr>
          <p:spPr>
            <a:xfrm>
              <a:off x="8229600" y="1420520"/>
              <a:ext cx="762000" cy="713079"/>
            </a:xfrm>
            <a:prstGeom prst="donu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468726"/>
            <a:ext cx="12192002" cy="3534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질의응</a:t>
            </a:r>
            <a:r>
              <a:rPr lang="ko-KR" altLang="en-US" sz="2400" b="1" kern="0" dirty="0">
                <a:solidFill>
                  <a:prstClr val="white"/>
                </a:solidFill>
              </a:rPr>
              <a:t>답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21" name="직사각형 20"/>
          <p:cNvSpPr/>
          <p:nvPr/>
        </p:nvSpPr>
        <p:spPr>
          <a:xfrm>
            <a:off x="620210" y="6115937"/>
            <a:ext cx="10984455" cy="259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02851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70941" y="2276364"/>
            <a:ext cx="8913341" cy="2409971"/>
            <a:chOff x="1770941" y="2276364"/>
            <a:chExt cx="8913341" cy="2409971"/>
          </a:xfrm>
        </p:grpSpPr>
        <p:sp>
          <p:nvSpPr>
            <p:cNvPr id="3" name="TextBox 2"/>
            <p:cNvSpPr txBox="1"/>
            <p:nvPr/>
          </p:nvSpPr>
          <p:spPr>
            <a:xfrm>
              <a:off x="1770941" y="2276364"/>
              <a:ext cx="891334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800" b="1" dirty="0" smtClean="0"/>
                <a:t>감 사 합 </a:t>
              </a:r>
              <a:r>
                <a:rPr lang="ko-KR" altLang="en-US" sz="8800" b="1" dirty="0" err="1" smtClean="0"/>
                <a:t>니</a:t>
              </a:r>
              <a:r>
                <a:rPr lang="ko-KR" altLang="en-US" sz="8800" b="1" dirty="0" smtClean="0"/>
                <a:t> 다</a:t>
              </a:r>
              <a:r>
                <a:rPr lang="en-US" altLang="ko-KR" sz="8800" b="1" dirty="0" smtClean="0"/>
                <a:t>.</a:t>
              </a:r>
              <a:endParaRPr lang="ko-KR" altLang="en-US" b="1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2085" y="3973254"/>
              <a:ext cx="4591461" cy="713081"/>
              <a:chOff x="4400139" y="1420518"/>
              <a:chExt cx="4591461" cy="713081"/>
            </a:xfrm>
          </p:grpSpPr>
          <p:sp>
            <p:nvSpPr>
              <p:cNvPr id="10" name="도넛 9"/>
              <p:cNvSpPr/>
              <p:nvPr/>
            </p:nvSpPr>
            <p:spPr>
              <a:xfrm>
                <a:off x="4400139" y="1420518"/>
                <a:ext cx="762000" cy="713079"/>
              </a:xfrm>
              <a:prstGeom prst="donut">
                <a:avLst/>
              </a:prstGeom>
              <a:solidFill>
                <a:srgbClr val="C00000">
                  <a:alpha val="7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도넛 10"/>
              <p:cNvSpPr/>
              <p:nvPr/>
            </p:nvSpPr>
            <p:spPr>
              <a:xfrm>
                <a:off x="5162139" y="1420520"/>
                <a:ext cx="762000" cy="713079"/>
              </a:xfrm>
              <a:prstGeom prst="donut">
                <a:avLst/>
              </a:prstGeom>
              <a:solidFill>
                <a:srgbClr val="FFC000">
                  <a:alpha val="7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도넛 11"/>
              <p:cNvSpPr/>
              <p:nvPr/>
            </p:nvSpPr>
            <p:spPr>
              <a:xfrm>
                <a:off x="5924139" y="1420520"/>
                <a:ext cx="762000" cy="713079"/>
              </a:xfrm>
              <a:prstGeom prst="donut">
                <a:avLst/>
              </a:prstGeom>
              <a:solidFill>
                <a:srgbClr val="FFFF00">
                  <a:alpha val="7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7458075" y="1420520"/>
                <a:ext cx="762000" cy="713079"/>
              </a:xfrm>
              <a:prstGeom prst="donut">
                <a:avLst/>
              </a:prstGeom>
              <a:solidFill>
                <a:srgbClr val="0070C0">
                  <a:alpha val="7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도넛 13"/>
              <p:cNvSpPr/>
              <p:nvPr/>
            </p:nvSpPr>
            <p:spPr>
              <a:xfrm>
                <a:off x="6696075" y="1420520"/>
                <a:ext cx="762000" cy="713079"/>
              </a:xfrm>
              <a:prstGeom prst="donut">
                <a:avLst/>
              </a:prstGeom>
              <a:solidFill>
                <a:srgbClr val="00B050">
                  <a:alpha val="7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도넛 14"/>
              <p:cNvSpPr/>
              <p:nvPr/>
            </p:nvSpPr>
            <p:spPr>
              <a:xfrm>
                <a:off x="8229600" y="1420520"/>
                <a:ext cx="762000" cy="713079"/>
              </a:xfrm>
              <a:prstGeom prst="donut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1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4613" y="1074057"/>
            <a:ext cx="11126151" cy="5428342"/>
            <a:chOff x="594610" y="1074057"/>
            <a:chExt cx="11126151" cy="54283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차트 6">
            <a:hlinkClick r:id="rId2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897827274"/>
              </p:ext>
            </p:extLst>
          </p:nvPr>
        </p:nvGraphicFramePr>
        <p:xfrm>
          <a:off x="988541" y="1268627"/>
          <a:ext cx="10313773" cy="4869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타원 7"/>
          <p:cNvSpPr/>
          <p:nvPr/>
        </p:nvSpPr>
        <p:spPr>
          <a:xfrm>
            <a:off x="3258058" y="4204413"/>
            <a:ext cx="255373" cy="189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981565" y="2306595"/>
            <a:ext cx="255373" cy="189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79272" y="2259169"/>
            <a:ext cx="83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MAX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47528" y="4167339"/>
            <a:ext cx="83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MIN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80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4613" y="1074057"/>
            <a:ext cx="11126151" cy="5428342"/>
            <a:chOff x="594610" y="1074057"/>
            <a:chExt cx="11126151" cy="54283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차트 3">
            <a:hlinkClick r:id="rId2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2467763968"/>
              </p:ext>
            </p:extLst>
          </p:nvPr>
        </p:nvGraphicFramePr>
        <p:xfrm>
          <a:off x="1557022" y="1508761"/>
          <a:ext cx="9232897" cy="463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43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4613" y="1074057"/>
            <a:ext cx="11126151" cy="5428342"/>
            <a:chOff x="594610" y="1074057"/>
            <a:chExt cx="11126151" cy="54283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차트 7">
            <a:hlinkClick r:id="rId2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2978787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06531" y="1820560"/>
            <a:ext cx="13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2   3  26</a:t>
            </a:r>
          </a:p>
          <a:p>
            <a:r>
              <a:rPr lang="en-US" altLang="ko-KR" b="1" dirty="0" smtClean="0"/>
              <a:t>33 34 43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86510" y="3256761"/>
            <a:ext cx="135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9   14  </a:t>
            </a:r>
          </a:p>
          <a:p>
            <a:r>
              <a:rPr lang="en-US" altLang="ko-KR" b="1" dirty="0" smtClean="0"/>
              <a:t>17  18</a:t>
            </a:r>
          </a:p>
          <a:p>
            <a:r>
              <a:rPr lang="en-US" altLang="ko-KR" b="1" dirty="0" smtClean="0"/>
              <a:t>42  44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8921" y="1812320"/>
            <a:ext cx="13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2   6  11</a:t>
            </a:r>
          </a:p>
          <a:p>
            <a:r>
              <a:rPr lang="en-US" altLang="ko-KR" b="1" dirty="0" smtClean="0"/>
              <a:t>13 22 37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7219" y="3261249"/>
            <a:ext cx="135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6    21  </a:t>
            </a:r>
          </a:p>
          <a:p>
            <a:r>
              <a:rPr lang="en-US" altLang="ko-KR" b="1" dirty="0" smtClean="0"/>
              <a:t>22  32</a:t>
            </a:r>
          </a:p>
          <a:p>
            <a:r>
              <a:rPr lang="en-US" altLang="ko-KR" b="1" dirty="0" smtClean="0"/>
              <a:t>35  36 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4161" y="4962469"/>
            <a:ext cx="13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1   3  23</a:t>
            </a:r>
          </a:p>
          <a:p>
            <a:r>
              <a:rPr lang="en-US" altLang="ko-KR" b="1" dirty="0" smtClean="0"/>
              <a:t>24 27 43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21771" y="4950248"/>
            <a:ext cx="13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7   11  12</a:t>
            </a:r>
          </a:p>
          <a:p>
            <a:r>
              <a:rPr lang="en-US" altLang="ko-KR" b="1" dirty="0" smtClean="0"/>
              <a:t>31 33  38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29665" y="2973860"/>
            <a:ext cx="1951132" cy="154871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60563" y="1812320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71088" y="4956497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898295" y="2113931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293711" y="5238097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17901" y="5265175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81623" y="1818328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075672" y="1805973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23028" y="2114650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637903" y="3498138"/>
            <a:ext cx="436605" cy="4495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43912" y="3498138"/>
            <a:ext cx="436605" cy="4495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622327" y="3523440"/>
            <a:ext cx="436605" cy="4495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6138836" y="3523440"/>
            <a:ext cx="436605" cy="4495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6636" y="3556804"/>
            <a:ext cx="89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33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40169" y="3563549"/>
            <a:ext cx="89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3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6298" y="1008743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prstClr val="white"/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41" name="직사각형 40"/>
          <p:cNvSpPr/>
          <p:nvPr/>
        </p:nvSpPr>
        <p:spPr>
          <a:xfrm>
            <a:off x="654198" y="6055019"/>
            <a:ext cx="10984455" cy="259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24226" y="2132150"/>
            <a:ext cx="10092647" cy="4197359"/>
            <a:chOff x="624226" y="2132150"/>
            <a:chExt cx="10092647" cy="4197359"/>
          </a:xfrm>
        </p:grpSpPr>
        <p:grpSp>
          <p:nvGrpSpPr>
            <p:cNvPr id="7" name="그룹 6"/>
            <p:cNvGrpSpPr/>
            <p:nvPr/>
          </p:nvGrpSpPr>
          <p:grpSpPr>
            <a:xfrm>
              <a:off x="3797930" y="2149107"/>
              <a:ext cx="1924260" cy="2951390"/>
              <a:chOff x="3797930" y="2149107"/>
              <a:chExt cx="1924260" cy="295139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xmlns="" id="{147A4B6B-F401-43EE-8FDD-3DB7009BF7A5}"/>
                  </a:ext>
                </a:extLst>
              </p:cNvPr>
              <p:cNvGrpSpPr/>
              <p:nvPr/>
            </p:nvGrpSpPr>
            <p:grpSpPr>
              <a:xfrm>
                <a:off x="3797930" y="2149107"/>
                <a:ext cx="1924260" cy="2951390"/>
                <a:chOff x="1743389" y="1904476"/>
                <a:chExt cx="1924260" cy="2951390"/>
              </a:xfrm>
            </p:grpSpPr>
            <p:sp>
              <p:nvSpPr>
                <p:cNvPr id="26" name="사각형: 둥근 모서리 28">
                  <a:extLst>
                    <a:ext uri="{FF2B5EF4-FFF2-40B4-BE49-F238E27FC236}">
                      <a16:creationId xmlns:a16="http://schemas.microsoft.com/office/drawing/2014/main" xmlns="" id="{59EFF2FB-B642-4E74-834F-C6A43CFED4E9}"/>
                    </a:ext>
                  </a:extLst>
                </p:cNvPr>
                <p:cNvSpPr/>
                <p:nvPr/>
              </p:nvSpPr>
              <p:spPr>
                <a:xfrm>
                  <a:off x="1889091" y="2002134"/>
                  <a:ext cx="1778558" cy="2853732"/>
                </a:xfrm>
                <a:prstGeom prst="roundRect">
                  <a:avLst>
                    <a:gd name="adj" fmla="val 6497"/>
                  </a:avLst>
                </a:prstGeom>
                <a:solidFill>
                  <a:schemeClr val="bg1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tx1"/>
                      </a:solidFill>
                      <a:latin typeface="+mn-ea"/>
                    </a:rPr>
                    <a:t>알고리즘</a:t>
                  </a:r>
                  <a:endParaRPr lang="en-US" altLang="ko-KR" sz="2000" b="1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tx1"/>
                      </a:solidFill>
                      <a:latin typeface="+mn-ea"/>
                    </a:rPr>
                    <a:t>선정과</a:t>
                  </a:r>
                  <a:r>
                    <a:rPr lang="ko-KR" altLang="en-US" sz="2000" b="1" dirty="0">
                      <a:solidFill>
                        <a:schemeClr val="tx1"/>
                      </a:solidFill>
                      <a:latin typeface="+mn-ea"/>
                    </a:rPr>
                    <a:t>정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3D1879EB-CA7A-4EBC-B75C-B1EDE68FD266}"/>
                    </a:ext>
                  </a:extLst>
                </p:cNvPr>
                <p:cNvSpPr/>
                <p:nvPr/>
              </p:nvSpPr>
              <p:spPr>
                <a:xfrm>
                  <a:off x="1743389" y="2072473"/>
                  <a:ext cx="291403" cy="1075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xmlns="" id="{CC9222D0-8E2A-4EDA-8357-D8D0E10A3EC9}"/>
                    </a:ext>
                  </a:extLst>
                </p:cNvPr>
                <p:cNvSpPr/>
                <p:nvPr/>
              </p:nvSpPr>
              <p:spPr>
                <a:xfrm>
                  <a:off x="1791432" y="1904476"/>
                  <a:ext cx="195315" cy="19531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xmlns="" id="{8F84DF04-B657-4165-AC0C-BF5893668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209" y="2682425"/>
                <a:ext cx="291403" cy="25835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262462" y="2149107"/>
              <a:ext cx="1924260" cy="2951390"/>
              <a:chOff x="6262462" y="2149107"/>
              <a:chExt cx="1924260" cy="295139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147A4B6B-F401-43EE-8FDD-3DB7009BF7A5}"/>
                  </a:ext>
                </a:extLst>
              </p:cNvPr>
              <p:cNvGrpSpPr/>
              <p:nvPr/>
            </p:nvGrpSpPr>
            <p:grpSpPr>
              <a:xfrm>
                <a:off x="6262462" y="2149107"/>
                <a:ext cx="1924260" cy="2951390"/>
                <a:chOff x="1743389" y="1904476"/>
                <a:chExt cx="1924260" cy="2951390"/>
              </a:xfrm>
            </p:grpSpPr>
            <p:sp>
              <p:nvSpPr>
                <p:cNvPr id="31" name="사각형: 둥근 모서리 28">
                  <a:extLst>
                    <a:ext uri="{FF2B5EF4-FFF2-40B4-BE49-F238E27FC236}">
                      <a16:creationId xmlns:a16="http://schemas.microsoft.com/office/drawing/2014/main" xmlns="" id="{59EFF2FB-B642-4E74-834F-C6A43CFED4E9}"/>
                    </a:ext>
                  </a:extLst>
                </p:cNvPr>
                <p:cNvSpPr/>
                <p:nvPr/>
              </p:nvSpPr>
              <p:spPr>
                <a:xfrm>
                  <a:off x="1889091" y="2002134"/>
                  <a:ext cx="1778558" cy="2853732"/>
                </a:xfrm>
                <a:prstGeom prst="roundRect">
                  <a:avLst>
                    <a:gd name="adj" fmla="val 6497"/>
                  </a:avLst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tx1"/>
                      </a:solidFill>
                    </a:rPr>
                    <a:t>제작과정</a:t>
                  </a:r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3D1879EB-CA7A-4EBC-B75C-B1EDE68FD266}"/>
                    </a:ext>
                  </a:extLst>
                </p:cNvPr>
                <p:cNvSpPr/>
                <p:nvPr/>
              </p:nvSpPr>
              <p:spPr>
                <a:xfrm>
                  <a:off x="1743389" y="2072473"/>
                  <a:ext cx="291403" cy="1075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xmlns="" id="{CC9222D0-8E2A-4EDA-8357-D8D0E10A3EC9}"/>
                    </a:ext>
                  </a:extLst>
                </p:cNvPr>
                <p:cNvSpPr/>
                <p:nvPr/>
              </p:nvSpPr>
              <p:spPr>
                <a:xfrm>
                  <a:off x="1791432" y="1904476"/>
                  <a:ext cx="195315" cy="195315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xmlns="" id="{8F84DF04-B657-4165-AC0C-BF5893668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1741" y="2682425"/>
                <a:ext cx="291403" cy="25835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24226" y="2132150"/>
              <a:ext cx="2681473" cy="4197359"/>
              <a:chOff x="624226" y="2132150"/>
              <a:chExt cx="2681473" cy="419735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381439" y="2132150"/>
                <a:ext cx="1924260" cy="2951390"/>
                <a:chOff x="1381439" y="2132150"/>
                <a:chExt cx="1924260" cy="2951390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0404516F-58B3-4113-BB90-CF997B6A9887}"/>
                    </a:ext>
                  </a:extLst>
                </p:cNvPr>
                <p:cNvGrpSpPr/>
                <p:nvPr/>
              </p:nvGrpSpPr>
              <p:grpSpPr>
                <a:xfrm>
                  <a:off x="1381439" y="2132150"/>
                  <a:ext cx="1924260" cy="2951390"/>
                  <a:chOff x="1743389" y="1904476"/>
                  <a:chExt cx="1924260" cy="2951390"/>
                </a:xfrm>
              </p:grpSpPr>
              <p:sp>
                <p:nvSpPr>
                  <p:cNvPr id="21" name="사각형: 둥근 모서리 3">
                    <a:extLst>
                      <a:ext uri="{FF2B5EF4-FFF2-40B4-BE49-F238E27FC236}">
                        <a16:creationId xmlns:a16="http://schemas.microsoft.com/office/drawing/2014/main" xmlns="" id="{5A61B28A-C541-439A-A78A-17BE387F7FA4}"/>
                      </a:ext>
                    </a:extLst>
                  </p:cNvPr>
                  <p:cNvSpPr/>
                  <p:nvPr/>
                </p:nvSpPr>
                <p:spPr>
                  <a:xfrm>
                    <a:off x="1889091" y="2002134"/>
                    <a:ext cx="1778558" cy="2853732"/>
                  </a:xfrm>
                  <a:prstGeom prst="roundRect">
                    <a:avLst>
                      <a:gd name="adj" fmla="val 6497"/>
                    </a:avLst>
                  </a:prstGeom>
                  <a:solidFill>
                    <a:schemeClr val="bg1"/>
                  </a:solidFill>
                  <a:ln w="57150">
                    <a:solidFill>
                      <a:srgbClr val="00AB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en-US" altLang="ko-KR" sz="800" b="1" dirty="0">
                      <a:solidFill>
                        <a:prstClr val="white">
                          <a:lumMod val="50000"/>
                        </a:prst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2000" b="1" dirty="0" smtClean="0">
                        <a:solidFill>
                          <a:schemeClr val="tx1"/>
                        </a:solidFill>
                        <a:latin typeface="+mn-ea"/>
                      </a:rPr>
                      <a:t>개요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xmlns="" id="{889E707F-D37D-42C6-9425-788D6CD571F6}"/>
                      </a:ext>
                    </a:extLst>
                  </p:cNvPr>
                  <p:cNvSpPr/>
                  <p:nvPr/>
                </p:nvSpPr>
                <p:spPr>
                  <a:xfrm>
                    <a:off x="1743389" y="2072473"/>
                    <a:ext cx="291403" cy="1075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xmlns="" id="{363B63E0-062C-435F-90B1-A730F510A1B7}"/>
                      </a:ext>
                    </a:extLst>
                  </p:cNvPr>
                  <p:cNvSpPr/>
                  <p:nvPr/>
                </p:nvSpPr>
                <p:spPr>
                  <a:xfrm>
                    <a:off x="1791432" y="1904476"/>
                    <a:ext cx="195315" cy="195315"/>
                  </a:xfrm>
                  <a:prstGeom prst="ellipse">
                    <a:avLst/>
                  </a:prstGeom>
                  <a:solidFill>
                    <a:srgbClr val="00AB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4" name="Freeform 6">
                  <a:extLst>
                    <a:ext uri="{FF2B5EF4-FFF2-40B4-BE49-F238E27FC236}">
                      <a16:creationId xmlns:a16="http://schemas.microsoft.com/office/drawing/2014/main" xmlns="" id="{B0268199-E2F8-4972-9789-7077C7B39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720" y="2665468"/>
                  <a:ext cx="291403" cy="258358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2050" name="Picture 2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226" y="4555573"/>
                <a:ext cx="1869035" cy="1773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8792613" y="2132150"/>
              <a:ext cx="1924260" cy="2951390"/>
              <a:chOff x="8792613" y="2132150"/>
              <a:chExt cx="1924260" cy="295139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xmlns="" id="{147A4B6B-F401-43EE-8FDD-3DB7009BF7A5}"/>
                  </a:ext>
                </a:extLst>
              </p:cNvPr>
              <p:cNvGrpSpPr/>
              <p:nvPr/>
            </p:nvGrpSpPr>
            <p:grpSpPr>
              <a:xfrm>
                <a:off x="8792613" y="2132150"/>
                <a:ext cx="1924260" cy="2951390"/>
                <a:chOff x="1743389" y="1904476"/>
                <a:chExt cx="1924260" cy="2951390"/>
              </a:xfrm>
            </p:grpSpPr>
            <p:sp>
              <p:nvSpPr>
                <p:cNvPr id="36" name="사각형: 둥근 모서리 28">
                  <a:extLst>
                    <a:ext uri="{FF2B5EF4-FFF2-40B4-BE49-F238E27FC236}">
                      <a16:creationId xmlns:a16="http://schemas.microsoft.com/office/drawing/2014/main" xmlns="" id="{59EFF2FB-B642-4E74-834F-C6A43CFED4E9}"/>
                    </a:ext>
                  </a:extLst>
                </p:cNvPr>
                <p:cNvSpPr/>
                <p:nvPr/>
              </p:nvSpPr>
              <p:spPr>
                <a:xfrm>
                  <a:off x="1889091" y="2002134"/>
                  <a:ext cx="1778558" cy="2853732"/>
                </a:xfrm>
                <a:prstGeom prst="roundRect">
                  <a:avLst>
                    <a:gd name="adj" fmla="val 6497"/>
                  </a:avLst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tx1"/>
                      </a:solidFill>
                    </a:rPr>
                    <a:t>결</a:t>
                  </a:r>
                  <a:r>
                    <a:rPr lang="ko-KR" altLang="en-US" sz="2000" b="1" dirty="0">
                      <a:solidFill>
                        <a:schemeClr val="tx1"/>
                      </a:solidFill>
                    </a:rPr>
                    <a:t>과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3D1879EB-CA7A-4EBC-B75C-B1EDE68FD266}"/>
                    </a:ext>
                  </a:extLst>
                </p:cNvPr>
                <p:cNvSpPr/>
                <p:nvPr/>
              </p:nvSpPr>
              <p:spPr>
                <a:xfrm>
                  <a:off x="1743389" y="2072473"/>
                  <a:ext cx="291403" cy="1075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xmlns="" id="{CC9222D0-8E2A-4EDA-8357-D8D0E10A3EC9}"/>
                    </a:ext>
                  </a:extLst>
                </p:cNvPr>
                <p:cNvSpPr/>
                <p:nvPr/>
              </p:nvSpPr>
              <p:spPr>
                <a:xfrm>
                  <a:off x="1791432" y="1904476"/>
                  <a:ext cx="195315" cy="19531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8F84DF04-B657-4165-AC0C-BF5893668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1892" y="2682425"/>
                <a:ext cx="291403" cy="25835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5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3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개요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18743" y="1783570"/>
            <a:ext cx="4096206" cy="3940596"/>
            <a:chOff x="1218743" y="1783570"/>
            <a:chExt cx="4096206" cy="3940596"/>
          </a:xfrm>
        </p:grpSpPr>
        <p:grpSp>
          <p:nvGrpSpPr>
            <p:cNvPr id="3" name="그룹 2"/>
            <p:cNvGrpSpPr/>
            <p:nvPr/>
          </p:nvGrpSpPr>
          <p:grpSpPr>
            <a:xfrm>
              <a:off x="1218743" y="1783570"/>
              <a:ext cx="1810208" cy="1939346"/>
              <a:chOff x="1218743" y="1783570"/>
              <a:chExt cx="1810208" cy="1939346"/>
            </a:xfrm>
          </p:grpSpPr>
          <p:sp>
            <p:nvSpPr>
              <p:cNvPr id="50" name="자유형 49"/>
              <p:cNvSpPr/>
              <p:nvPr/>
            </p:nvSpPr>
            <p:spPr>
              <a:xfrm>
                <a:off x="1218743" y="2026465"/>
                <a:ext cx="1810208" cy="1696451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3470" h="1935892">
                    <a:moveTo>
                      <a:pt x="0" y="0"/>
                    </a:moveTo>
                    <a:lnTo>
                      <a:pt x="1696995" y="8238"/>
                    </a:lnTo>
                    <a:lnTo>
                      <a:pt x="1705233" y="1491049"/>
                    </a:lnTo>
                    <a:lnTo>
                      <a:pt x="1713470" y="1894703"/>
                    </a:lnTo>
                    <a:lnTo>
                      <a:pt x="922638" y="1935892"/>
                    </a:lnTo>
                    <a:lnTo>
                      <a:pt x="32952" y="1927655"/>
                    </a:lnTo>
                    <a:lnTo>
                      <a:pt x="65903" y="8979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확률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(1/8,145,060)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76" name="Picture 4" descr="C:\Program Files\Microsoft Office\MEDIA\CAGCAT10\j0293236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7613" y="1783570"/>
                <a:ext cx="572467" cy="422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3504741" y="1823621"/>
              <a:ext cx="1810208" cy="1899297"/>
              <a:chOff x="3504741" y="1823621"/>
              <a:chExt cx="1810208" cy="1899297"/>
            </a:xfrm>
          </p:grpSpPr>
          <p:sp>
            <p:nvSpPr>
              <p:cNvPr id="35" name="자유형 34"/>
              <p:cNvSpPr/>
              <p:nvPr/>
            </p:nvSpPr>
            <p:spPr>
              <a:xfrm>
                <a:off x="3504741" y="2026467"/>
                <a:ext cx="1810208" cy="1696451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3470" h="1935892">
                    <a:moveTo>
                      <a:pt x="0" y="0"/>
                    </a:moveTo>
                    <a:lnTo>
                      <a:pt x="1696995" y="8238"/>
                    </a:lnTo>
                    <a:lnTo>
                      <a:pt x="1705233" y="1491049"/>
                    </a:lnTo>
                    <a:lnTo>
                      <a:pt x="1713470" y="1894703"/>
                    </a:lnTo>
                    <a:lnTo>
                      <a:pt x="922638" y="1935892"/>
                    </a:lnTo>
                    <a:lnTo>
                      <a:pt x="32952" y="1927655"/>
                    </a:lnTo>
                    <a:lnTo>
                      <a:pt x="65903" y="8979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범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위</a:t>
                </a:r>
              </a:p>
            </p:txBody>
          </p:sp>
          <p:pic>
            <p:nvPicPr>
              <p:cNvPr id="41" name="Picture 4" descr="C:\Program Files\Microsoft Office\MEDIA\CAGCAT10\j0293236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6937" y="1823621"/>
                <a:ext cx="572467" cy="422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3504741" y="3825709"/>
              <a:ext cx="1810208" cy="1898457"/>
              <a:chOff x="3504741" y="3825709"/>
              <a:chExt cx="1810208" cy="1898457"/>
            </a:xfrm>
          </p:grpSpPr>
          <p:sp>
            <p:nvSpPr>
              <p:cNvPr id="37" name="자유형 36"/>
              <p:cNvSpPr/>
              <p:nvPr/>
            </p:nvSpPr>
            <p:spPr>
              <a:xfrm>
                <a:off x="3504741" y="4027715"/>
                <a:ext cx="1810208" cy="1696451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3470" h="1935892">
                    <a:moveTo>
                      <a:pt x="0" y="0"/>
                    </a:moveTo>
                    <a:lnTo>
                      <a:pt x="1696995" y="8238"/>
                    </a:lnTo>
                    <a:lnTo>
                      <a:pt x="1705233" y="1491049"/>
                    </a:lnTo>
                    <a:lnTo>
                      <a:pt x="1713470" y="1894703"/>
                    </a:lnTo>
                    <a:lnTo>
                      <a:pt x="922638" y="1935892"/>
                    </a:lnTo>
                    <a:lnTo>
                      <a:pt x="32952" y="1927655"/>
                    </a:lnTo>
                    <a:lnTo>
                      <a:pt x="65903" y="8979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알고리즘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Picture 4" descr="C:\Program Files\Microsoft Office\MEDIA\CAGCAT10\j0293236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6937" y="3825709"/>
                <a:ext cx="572467" cy="422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1218743" y="3825709"/>
              <a:ext cx="1810208" cy="1898457"/>
              <a:chOff x="1218743" y="3825709"/>
              <a:chExt cx="1810208" cy="1898457"/>
            </a:xfrm>
          </p:grpSpPr>
          <p:sp>
            <p:nvSpPr>
              <p:cNvPr id="36" name="자유형 35"/>
              <p:cNvSpPr/>
              <p:nvPr/>
            </p:nvSpPr>
            <p:spPr>
              <a:xfrm>
                <a:off x="1218743" y="4027715"/>
                <a:ext cx="1810208" cy="1696451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3470" h="1935892">
                    <a:moveTo>
                      <a:pt x="0" y="0"/>
                    </a:moveTo>
                    <a:lnTo>
                      <a:pt x="1696995" y="8238"/>
                    </a:lnTo>
                    <a:lnTo>
                      <a:pt x="1705233" y="1491049"/>
                    </a:lnTo>
                    <a:lnTo>
                      <a:pt x="1713470" y="1894703"/>
                    </a:lnTo>
                    <a:lnTo>
                      <a:pt x="922638" y="1935892"/>
                    </a:lnTo>
                    <a:lnTo>
                      <a:pt x="32952" y="1927655"/>
                    </a:lnTo>
                    <a:lnTo>
                      <a:pt x="65903" y="8979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분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포</a:t>
                </a:r>
              </a:p>
            </p:txBody>
          </p:sp>
          <p:pic>
            <p:nvPicPr>
              <p:cNvPr id="43" name="Picture 4" descr="C:\Program Files\Microsoft Office\MEDIA\CAGCAT10\j0293236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7613" y="3825709"/>
                <a:ext cx="572467" cy="422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그룹 13"/>
          <p:cNvGrpSpPr/>
          <p:nvPr/>
        </p:nvGrpSpPr>
        <p:grpSpPr>
          <a:xfrm>
            <a:off x="8199911" y="2026961"/>
            <a:ext cx="2614482" cy="3602770"/>
            <a:chOff x="8199911" y="2026961"/>
            <a:chExt cx="2614482" cy="3602770"/>
          </a:xfrm>
        </p:grpSpPr>
        <p:sp>
          <p:nvSpPr>
            <p:cNvPr id="59" name="자유형 58"/>
            <p:cNvSpPr/>
            <p:nvPr/>
          </p:nvSpPr>
          <p:spPr>
            <a:xfrm>
              <a:off x="8299793" y="2709324"/>
              <a:ext cx="2514600" cy="2920407"/>
            </a:xfrm>
            <a:custGeom>
              <a:avLst/>
              <a:gdLst>
                <a:gd name="connsiteX0" fmla="*/ 0 w 2514600"/>
                <a:gd name="connsiteY0" fmla="*/ 50800 h 2819400"/>
                <a:gd name="connsiteX1" fmla="*/ 1765300 w 2514600"/>
                <a:gd name="connsiteY1" fmla="*/ 63500 h 2819400"/>
                <a:gd name="connsiteX2" fmla="*/ 2501900 w 2514600"/>
                <a:gd name="connsiteY2" fmla="*/ 50800 h 2819400"/>
                <a:gd name="connsiteX3" fmla="*/ 2514600 w 2514600"/>
                <a:gd name="connsiteY3" fmla="*/ 927100 h 2819400"/>
                <a:gd name="connsiteX4" fmla="*/ 2451100 w 2514600"/>
                <a:gd name="connsiteY4" fmla="*/ 2552700 h 2819400"/>
                <a:gd name="connsiteX5" fmla="*/ 2082800 w 2514600"/>
                <a:gd name="connsiteY5" fmla="*/ 2819400 h 2819400"/>
                <a:gd name="connsiteX6" fmla="*/ 215900 w 2514600"/>
                <a:gd name="connsiteY6" fmla="*/ 2819400 h 2819400"/>
                <a:gd name="connsiteX7" fmla="*/ 228600 w 2514600"/>
                <a:gd name="connsiteY7" fmla="*/ 2286000 h 2819400"/>
                <a:gd name="connsiteX8" fmla="*/ 76200 w 2514600"/>
                <a:gd name="connsiteY8" fmla="*/ 1498600 h 2819400"/>
                <a:gd name="connsiteX9" fmla="*/ 88900 w 2514600"/>
                <a:gd name="connsiteY9" fmla="*/ 571500 h 2819400"/>
                <a:gd name="connsiteX10" fmla="*/ 0 w 2514600"/>
                <a:gd name="connsiteY10" fmla="*/ 0 h 2819400"/>
                <a:gd name="connsiteX11" fmla="*/ 0 w 2514600"/>
                <a:gd name="connsiteY11" fmla="*/ 50800 h 2819400"/>
                <a:gd name="connsiteX0" fmla="*/ 0 w 2514600"/>
                <a:gd name="connsiteY0" fmla="*/ 0 h 2768600"/>
                <a:gd name="connsiteX1" fmla="*/ 1765300 w 2514600"/>
                <a:gd name="connsiteY1" fmla="*/ 12700 h 2768600"/>
                <a:gd name="connsiteX2" fmla="*/ 2501900 w 2514600"/>
                <a:gd name="connsiteY2" fmla="*/ 0 h 2768600"/>
                <a:gd name="connsiteX3" fmla="*/ 2514600 w 2514600"/>
                <a:gd name="connsiteY3" fmla="*/ 876300 h 2768600"/>
                <a:gd name="connsiteX4" fmla="*/ 2451100 w 2514600"/>
                <a:gd name="connsiteY4" fmla="*/ 2501900 h 2768600"/>
                <a:gd name="connsiteX5" fmla="*/ 2082800 w 2514600"/>
                <a:gd name="connsiteY5" fmla="*/ 2768600 h 2768600"/>
                <a:gd name="connsiteX6" fmla="*/ 215900 w 2514600"/>
                <a:gd name="connsiteY6" fmla="*/ 2768600 h 2768600"/>
                <a:gd name="connsiteX7" fmla="*/ 228600 w 2514600"/>
                <a:gd name="connsiteY7" fmla="*/ 2235200 h 2768600"/>
                <a:gd name="connsiteX8" fmla="*/ 76200 w 2514600"/>
                <a:gd name="connsiteY8" fmla="*/ 1447800 h 2768600"/>
                <a:gd name="connsiteX9" fmla="*/ 88900 w 2514600"/>
                <a:gd name="connsiteY9" fmla="*/ 520700 h 2768600"/>
                <a:gd name="connsiteX10" fmla="*/ 19050 w 2514600"/>
                <a:gd name="connsiteY10" fmla="*/ 44450 h 2768600"/>
                <a:gd name="connsiteX11" fmla="*/ 0 w 2514600"/>
                <a:gd name="connsiteY11" fmla="*/ 0 h 2768600"/>
                <a:gd name="connsiteX0" fmla="*/ 0 w 2514600"/>
                <a:gd name="connsiteY0" fmla="*/ 0 h 2768600"/>
                <a:gd name="connsiteX1" fmla="*/ 1765300 w 2514600"/>
                <a:gd name="connsiteY1" fmla="*/ 12700 h 2768600"/>
                <a:gd name="connsiteX2" fmla="*/ 2501900 w 2514600"/>
                <a:gd name="connsiteY2" fmla="*/ 0 h 2768600"/>
                <a:gd name="connsiteX3" fmla="*/ 2514600 w 2514600"/>
                <a:gd name="connsiteY3" fmla="*/ 876300 h 2768600"/>
                <a:gd name="connsiteX4" fmla="*/ 2451100 w 2514600"/>
                <a:gd name="connsiteY4" fmla="*/ 2501900 h 2768600"/>
                <a:gd name="connsiteX5" fmla="*/ 2082800 w 2514600"/>
                <a:gd name="connsiteY5" fmla="*/ 2768600 h 2768600"/>
                <a:gd name="connsiteX6" fmla="*/ 215900 w 2514600"/>
                <a:gd name="connsiteY6" fmla="*/ 2768600 h 2768600"/>
                <a:gd name="connsiteX7" fmla="*/ 88900 w 2514600"/>
                <a:gd name="connsiteY7" fmla="*/ 2298700 h 2768600"/>
                <a:gd name="connsiteX8" fmla="*/ 76200 w 2514600"/>
                <a:gd name="connsiteY8" fmla="*/ 1447800 h 2768600"/>
                <a:gd name="connsiteX9" fmla="*/ 88900 w 2514600"/>
                <a:gd name="connsiteY9" fmla="*/ 520700 h 2768600"/>
                <a:gd name="connsiteX10" fmla="*/ 19050 w 2514600"/>
                <a:gd name="connsiteY10" fmla="*/ 44450 h 2768600"/>
                <a:gd name="connsiteX11" fmla="*/ 0 w 2514600"/>
                <a:gd name="connsiteY11" fmla="*/ 0 h 2768600"/>
                <a:gd name="connsiteX0" fmla="*/ 0 w 2514600"/>
                <a:gd name="connsiteY0" fmla="*/ 0 h 2768600"/>
                <a:gd name="connsiteX1" fmla="*/ 1765300 w 2514600"/>
                <a:gd name="connsiteY1" fmla="*/ 12700 h 2768600"/>
                <a:gd name="connsiteX2" fmla="*/ 2501900 w 2514600"/>
                <a:gd name="connsiteY2" fmla="*/ 0 h 2768600"/>
                <a:gd name="connsiteX3" fmla="*/ 2514600 w 2514600"/>
                <a:gd name="connsiteY3" fmla="*/ 876300 h 2768600"/>
                <a:gd name="connsiteX4" fmla="*/ 2451100 w 2514600"/>
                <a:gd name="connsiteY4" fmla="*/ 2501900 h 2768600"/>
                <a:gd name="connsiteX5" fmla="*/ 2082800 w 2514600"/>
                <a:gd name="connsiteY5" fmla="*/ 2768600 h 2768600"/>
                <a:gd name="connsiteX6" fmla="*/ 88900 w 2514600"/>
                <a:gd name="connsiteY6" fmla="*/ 2768600 h 2768600"/>
                <a:gd name="connsiteX7" fmla="*/ 88900 w 2514600"/>
                <a:gd name="connsiteY7" fmla="*/ 2298700 h 2768600"/>
                <a:gd name="connsiteX8" fmla="*/ 76200 w 2514600"/>
                <a:gd name="connsiteY8" fmla="*/ 1447800 h 2768600"/>
                <a:gd name="connsiteX9" fmla="*/ 88900 w 2514600"/>
                <a:gd name="connsiteY9" fmla="*/ 520700 h 2768600"/>
                <a:gd name="connsiteX10" fmla="*/ 19050 w 2514600"/>
                <a:gd name="connsiteY10" fmla="*/ 44450 h 2768600"/>
                <a:gd name="connsiteX11" fmla="*/ 0 w 2514600"/>
                <a:gd name="connsiteY11" fmla="*/ 0 h 2768600"/>
                <a:gd name="connsiteX0" fmla="*/ 0 w 2514600"/>
                <a:gd name="connsiteY0" fmla="*/ 0 h 2773251"/>
                <a:gd name="connsiteX1" fmla="*/ 1765300 w 2514600"/>
                <a:gd name="connsiteY1" fmla="*/ 12700 h 2773251"/>
                <a:gd name="connsiteX2" fmla="*/ 2501900 w 2514600"/>
                <a:gd name="connsiteY2" fmla="*/ 0 h 2773251"/>
                <a:gd name="connsiteX3" fmla="*/ 2514600 w 2514600"/>
                <a:gd name="connsiteY3" fmla="*/ 876300 h 2773251"/>
                <a:gd name="connsiteX4" fmla="*/ 2482850 w 2514600"/>
                <a:gd name="connsiteY4" fmla="*/ 2773251 h 2773251"/>
                <a:gd name="connsiteX5" fmla="*/ 2082800 w 2514600"/>
                <a:gd name="connsiteY5" fmla="*/ 2768600 h 2773251"/>
                <a:gd name="connsiteX6" fmla="*/ 88900 w 2514600"/>
                <a:gd name="connsiteY6" fmla="*/ 2768600 h 2773251"/>
                <a:gd name="connsiteX7" fmla="*/ 88900 w 2514600"/>
                <a:gd name="connsiteY7" fmla="*/ 2298700 h 2773251"/>
                <a:gd name="connsiteX8" fmla="*/ 76200 w 2514600"/>
                <a:gd name="connsiteY8" fmla="*/ 1447800 h 2773251"/>
                <a:gd name="connsiteX9" fmla="*/ 88900 w 2514600"/>
                <a:gd name="connsiteY9" fmla="*/ 520700 h 2773251"/>
                <a:gd name="connsiteX10" fmla="*/ 19050 w 2514600"/>
                <a:gd name="connsiteY10" fmla="*/ 44450 h 2773251"/>
                <a:gd name="connsiteX11" fmla="*/ 0 w 2514600"/>
                <a:gd name="connsiteY11" fmla="*/ 0 h 277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4600" h="2773251">
                  <a:moveTo>
                    <a:pt x="0" y="0"/>
                  </a:moveTo>
                  <a:lnTo>
                    <a:pt x="1765300" y="12700"/>
                  </a:lnTo>
                  <a:lnTo>
                    <a:pt x="2501900" y="0"/>
                  </a:lnTo>
                  <a:lnTo>
                    <a:pt x="2514600" y="876300"/>
                  </a:lnTo>
                  <a:lnTo>
                    <a:pt x="2482850" y="2773251"/>
                  </a:lnTo>
                  <a:lnTo>
                    <a:pt x="2082800" y="2768600"/>
                  </a:lnTo>
                  <a:lnTo>
                    <a:pt x="88900" y="2768600"/>
                  </a:lnTo>
                  <a:lnTo>
                    <a:pt x="88900" y="2298700"/>
                  </a:lnTo>
                  <a:lnTo>
                    <a:pt x="76200" y="1447800"/>
                  </a:lnTo>
                  <a:lnTo>
                    <a:pt x="88900" y="520700"/>
                  </a:lnTo>
                  <a:lnTo>
                    <a:pt x="19050" y="44450"/>
                  </a:lnTo>
                  <a:lnTo>
                    <a:pt x="0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8199911" y="2026961"/>
              <a:ext cx="2514600" cy="3472139"/>
              <a:chOff x="8199911" y="2026961"/>
              <a:chExt cx="2514600" cy="3472139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8199911" y="2247562"/>
                <a:ext cx="2514600" cy="3251538"/>
                <a:chOff x="8320283" y="3625631"/>
                <a:chExt cx="2514600" cy="3087697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78" name="자유형 77"/>
                <p:cNvSpPr/>
                <p:nvPr/>
              </p:nvSpPr>
              <p:spPr>
                <a:xfrm>
                  <a:off x="8320283" y="3625631"/>
                  <a:ext cx="2514600" cy="3087697"/>
                </a:xfrm>
                <a:custGeom>
                  <a:avLst/>
                  <a:gdLst>
                    <a:gd name="connsiteX0" fmla="*/ 0 w 2514600"/>
                    <a:gd name="connsiteY0" fmla="*/ 50800 h 2819400"/>
                    <a:gd name="connsiteX1" fmla="*/ 1765300 w 2514600"/>
                    <a:gd name="connsiteY1" fmla="*/ 63500 h 2819400"/>
                    <a:gd name="connsiteX2" fmla="*/ 2501900 w 2514600"/>
                    <a:gd name="connsiteY2" fmla="*/ 50800 h 2819400"/>
                    <a:gd name="connsiteX3" fmla="*/ 2514600 w 2514600"/>
                    <a:gd name="connsiteY3" fmla="*/ 927100 h 2819400"/>
                    <a:gd name="connsiteX4" fmla="*/ 2451100 w 2514600"/>
                    <a:gd name="connsiteY4" fmla="*/ 2552700 h 2819400"/>
                    <a:gd name="connsiteX5" fmla="*/ 2082800 w 2514600"/>
                    <a:gd name="connsiteY5" fmla="*/ 2819400 h 2819400"/>
                    <a:gd name="connsiteX6" fmla="*/ 215900 w 2514600"/>
                    <a:gd name="connsiteY6" fmla="*/ 2819400 h 2819400"/>
                    <a:gd name="connsiteX7" fmla="*/ 228600 w 2514600"/>
                    <a:gd name="connsiteY7" fmla="*/ 2286000 h 2819400"/>
                    <a:gd name="connsiteX8" fmla="*/ 76200 w 2514600"/>
                    <a:gd name="connsiteY8" fmla="*/ 1498600 h 2819400"/>
                    <a:gd name="connsiteX9" fmla="*/ 88900 w 2514600"/>
                    <a:gd name="connsiteY9" fmla="*/ 571500 h 2819400"/>
                    <a:gd name="connsiteX10" fmla="*/ 0 w 2514600"/>
                    <a:gd name="connsiteY10" fmla="*/ 0 h 2819400"/>
                    <a:gd name="connsiteX11" fmla="*/ 0 w 2514600"/>
                    <a:gd name="connsiteY11" fmla="*/ 50800 h 2819400"/>
                    <a:gd name="connsiteX0" fmla="*/ 0 w 2514600"/>
                    <a:gd name="connsiteY0" fmla="*/ 0 h 2768600"/>
                    <a:gd name="connsiteX1" fmla="*/ 1765300 w 2514600"/>
                    <a:gd name="connsiteY1" fmla="*/ 12700 h 2768600"/>
                    <a:gd name="connsiteX2" fmla="*/ 2501900 w 2514600"/>
                    <a:gd name="connsiteY2" fmla="*/ 0 h 2768600"/>
                    <a:gd name="connsiteX3" fmla="*/ 2514600 w 2514600"/>
                    <a:gd name="connsiteY3" fmla="*/ 876300 h 2768600"/>
                    <a:gd name="connsiteX4" fmla="*/ 2451100 w 2514600"/>
                    <a:gd name="connsiteY4" fmla="*/ 2501900 h 2768600"/>
                    <a:gd name="connsiteX5" fmla="*/ 2082800 w 2514600"/>
                    <a:gd name="connsiteY5" fmla="*/ 2768600 h 2768600"/>
                    <a:gd name="connsiteX6" fmla="*/ 215900 w 2514600"/>
                    <a:gd name="connsiteY6" fmla="*/ 2768600 h 2768600"/>
                    <a:gd name="connsiteX7" fmla="*/ 228600 w 2514600"/>
                    <a:gd name="connsiteY7" fmla="*/ 2235200 h 2768600"/>
                    <a:gd name="connsiteX8" fmla="*/ 76200 w 2514600"/>
                    <a:gd name="connsiteY8" fmla="*/ 1447800 h 2768600"/>
                    <a:gd name="connsiteX9" fmla="*/ 88900 w 2514600"/>
                    <a:gd name="connsiteY9" fmla="*/ 520700 h 2768600"/>
                    <a:gd name="connsiteX10" fmla="*/ 19050 w 2514600"/>
                    <a:gd name="connsiteY10" fmla="*/ 44450 h 2768600"/>
                    <a:gd name="connsiteX11" fmla="*/ 0 w 2514600"/>
                    <a:gd name="connsiteY11" fmla="*/ 0 h 2768600"/>
                    <a:gd name="connsiteX0" fmla="*/ 0 w 2514600"/>
                    <a:gd name="connsiteY0" fmla="*/ 0 h 2768600"/>
                    <a:gd name="connsiteX1" fmla="*/ 1765300 w 2514600"/>
                    <a:gd name="connsiteY1" fmla="*/ 12700 h 2768600"/>
                    <a:gd name="connsiteX2" fmla="*/ 2501900 w 2514600"/>
                    <a:gd name="connsiteY2" fmla="*/ 0 h 2768600"/>
                    <a:gd name="connsiteX3" fmla="*/ 2514600 w 2514600"/>
                    <a:gd name="connsiteY3" fmla="*/ 876300 h 2768600"/>
                    <a:gd name="connsiteX4" fmla="*/ 2451100 w 2514600"/>
                    <a:gd name="connsiteY4" fmla="*/ 2501900 h 2768600"/>
                    <a:gd name="connsiteX5" fmla="*/ 2082800 w 2514600"/>
                    <a:gd name="connsiteY5" fmla="*/ 2768600 h 2768600"/>
                    <a:gd name="connsiteX6" fmla="*/ 215900 w 2514600"/>
                    <a:gd name="connsiteY6" fmla="*/ 2768600 h 2768600"/>
                    <a:gd name="connsiteX7" fmla="*/ 88900 w 2514600"/>
                    <a:gd name="connsiteY7" fmla="*/ 2298700 h 2768600"/>
                    <a:gd name="connsiteX8" fmla="*/ 76200 w 2514600"/>
                    <a:gd name="connsiteY8" fmla="*/ 1447800 h 2768600"/>
                    <a:gd name="connsiteX9" fmla="*/ 88900 w 2514600"/>
                    <a:gd name="connsiteY9" fmla="*/ 520700 h 2768600"/>
                    <a:gd name="connsiteX10" fmla="*/ 19050 w 2514600"/>
                    <a:gd name="connsiteY10" fmla="*/ 44450 h 2768600"/>
                    <a:gd name="connsiteX11" fmla="*/ 0 w 2514600"/>
                    <a:gd name="connsiteY11" fmla="*/ 0 h 2768600"/>
                    <a:gd name="connsiteX0" fmla="*/ 0 w 2514600"/>
                    <a:gd name="connsiteY0" fmla="*/ 0 h 2768600"/>
                    <a:gd name="connsiteX1" fmla="*/ 1765300 w 2514600"/>
                    <a:gd name="connsiteY1" fmla="*/ 12700 h 2768600"/>
                    <a:gd name="connsiteX2" fmla="*/ 2501900 w 2514600"/>
                    <a:gd name="connsiteY2" fmla="*/ 0 h 2768600"/>
                    <a:gd name="connsiteX3" fmla="*/ 2514600 w 2514600"/>
                    <a:gd name="connsiteY3" fmla="*/ 876300 h 2768600"/>
                    <a:gd name="connsiteX4" fmla="*/ 2451100 w 2514600"/>
                    <a:gd name="connsiteY4" fmla="*/ 2501900 h 2768600"/>
                    <a:gd name="connsiteX5" fmla="*/ 2082800 w 2514600"/>
                    <a:gd name="connsiteY5" fmla="*/ 2768600 h 2768600"/>
                    <a:gd name="connsiteX6" fmla="*/ 88900 w 2514600"/>
                    <a:gd name="connsiteY6" fmla="*/ 2768600 h 2768600"/>
                    <a:gd name="connsiteX7" fmla="*/ 88900 w 2514600"/>
                    <a:gd name="connsiteY7" fmla="*/ 2298700 h 2768600"/>
                    <a:gd name="connsiteX8" fmla="*/ 76200 w 2514600"/>
                    <a:gd name="connsiteY8" fmla="*/ 1447800 h 2768600"/>
                    <a:gd name="connsiteX9" fmla="*/ 88900 w 2514600"/>
                    <a:gd name="connsiteY9" fmla="*/ 520700 h 2768600"/>
                    <a:gd name="connsiteX10" fmla="*/ 19050 w 2514600"/>
                    <a:gd name="connsiteY10" fmla="*/ 44450 h 2768600"/>
                    <a:gd name="connsiteX11" fmla="*/ 0 w 2514600"/>
                    <a:gd name="connsiteY11" fmla="*/ 0 h 276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14600" h="2768600">
                      <a:moveTo>
                        <a:pt x="0" y="0"/>
                      </a:moveTo>
                      <a:lnTo>
                        <a:pt x="1765300" y="12700"/>
                      </a:lnTo>
                      <a:lnTo>
                        <a:pt x="2501900" y="0"/>
                      </a:lnTo>
                      <a:lnTo>
                        <a:pt x="2514600" y="876300"/>
                      </a:lnTo>
                      <a:lnTo>
                        <a:pt x="2451100" y="2501900"/>
                      </a:lnTo>
                      <a:lnTo>
                        <a:pt x="2082800" y="2768600"/>
                      </a:lnTo>
                      <a:lnTo>
                        <a:pt x="88900" y="2768600"/>
                      </a:lnTo>
                      <a:lnTo>
                        <a:pt x="88900" y="2298700"/>
                      </a:lnTo>
                      <a:lnTo>
                        <a:pt x="76200" y="1447800"/>
                      </a:lnTo>
                      <a:lnTo>
                        <a:pt x="88900" y="520700"/>
                      </a:lnTo>
                      <a:lnTo>
                        <a:pt x="19050" y="444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LOTTO PROGRAM</a:t>
                  </a:r>
                </a:p>
              </p:txBody>
            </p:sp>
            <p:sp>
              <p:nvSpPr>
                <p:cNvPr id="79" name="자유형 78"/>
                <p:cNvSpPr/>
                <p:nvPr/>
              </p:nvSpPr>
              <p:spPr>
                <a:xfrm>
                  <a:off x="10379044" y="6385916"/>
                  <a:ext cx="387350" cy="308910"/>
                </a:xfrm>
                <a:custGeom>
                  <a:avLst/>
                  <a:gdLst>
                    <a:gd name="connsiteX0" fmla="*/ 0 w 374650"/>
                    <a:gd name="connsiteY0" fmla="*/ 374650 h 374650"/>
                    <a:gd name="connsiteX1" fmla="*/ 374650 w 374650"/>
                    <a:gd name="connsiteY1" fmla="*/ 133350 h 374650"/>
                    <a:gd name="connsiteX2" fmla="*/ 0 w 374650"/>
                    <a:gd name="connsiteY2" fmla="*/ 0 h 374650"/>
                    <a:gd name="connsiteX3" fmla="*/ 0 w 374650"/>
                    <a:gd name="connsiteY3" fmla="*/ 374650 h 374650"/>
                    <a:gd name="connsiteX0" fmla="*/ 0 w 374650"/>
                    <a:gd name="connsiteY0" fmla="*/ 387350 h 387350"/>
                    <a:gd name="connsiteX1" fmla="*/ 374650 w 374650"/>
                    <a:gd name="connsiteY1" fmla="*/ 133350 h 387350"/>
                    <a:gd name="connsiteX2" fmla="*/ 0 w 374650"/>
                    <a:gd name="connsiteY2" fmla="*/ 0 h 387350"/>
                    <a:gd name="connsiteX3" fmla="*/ 0 w 374650"/>
                    <a:gd name="connsiteY3" fmla="*/ 387350 h 387350"/>
                    <a:gd name="connsiteX0" fmla="*/ 50800 w 425450"/>
                    <a:gd name="connsiteY0" fmla="*/ 260350 h 260350"/>
                    <a:gd name="connsiteX1" fmla="*/ 425450 w 425450"/>
                    <a:gd name="connsiteY1" fmla="*/ 6350 h 260350"/>
                    <a:gd name="connsiteX2" fmla="*/ 0 w 425450"/>
                    <a:gd name="connsiteY2" fmla="*/ 0 h 260350"/>
                    <a:gd name="connsiteX3" fmla="*/ 50800 w 425450"/>
                    <a:gd name="connsiteY3" fmla="*/ 260350 h 260350"/>
                    <a:gd name="connsiteX0" fmla="*/ 12700 w 387350"/>
                    <a:gd name="connsiteY0" fmla="*/ 266700 h 266700"/>
                    <a:gd name="connsiteX1" fmla="*/ 387350 w 387350"/>
                    <a:gd name="connsiteY1" fmla="*/ 12700 h 266700"/>
                    <a:gd name="connsiteX2" fmla="*/ 0 w 387350"/>
                    <a:gd name="connsiteY2" fmla="*/ 0 h 266700"/>
                    <a:gd name="connsiteX3" fmla="*/ 12700 w 387350"/>
                    <a:gd name="connsiteY3" fmla="*/ 266700 h 266700"/>
                    <a:gd name="connsiteX0" fmla="*/ 19050 w 387350"/>
                    <a:gd name="connsiteY0" fmla="*/ 308910 h 308910"/>
                    <a:gd name="connsiteX1" fmla="*/ 387350 w 387350"/>
                    <a:gd name="connsiteY1" fmla="*/ 12700 h 308910"/>
                    <a:gd name="connsiteX2" fmla="*/ 0 w 387350"/>
                    <a:gd name="connsiteY2" fmla="*/ 0 h 308910"/>
                    <a:gd name="connsiteX3" fmla="*/ 19050 w 387350"/>
                    <a:gd name="connsiteY3" fmla="*/ 308910 h 30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08910">
                      <a:moveTo>
                        <a:pt x="19050" y="308910"/>
                      </a:moveTo>
                      <a:lnTo>
                        <a:pt x="387350" y="12700"/>
                      </a:lnTo>
                      <a:lnTo>
                        <a:pt x="0" y="0"/>
                      </a:lnTo>
                      <a:lnTo>
                        <a:pt x="19050" y="30891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"/>
              <p:cNvSpPr>
                <a:spLocks noEditPoints="1" noChangeArrowheads="1"/>
              </p:cNvSpPr>
              <p:nvPr/>
            </p:nvSpPr>
            <p:spPr bwMode="auto">
              <a:xfrm>
                <a:off x="9223848" y="2026961"/>
                <a:ext cx="466725" cy="533400"/>
              </a:xfrm>
              <a:custGeom>
                <a:avLst/>
                <a:gdLst>
                  <a:gd name="T0" fmla="*/ 5187 w 21600"/>
                  <a:gd name="T1" fmla="*/ 21600 h 21600"/>
                  <a:gd name="T2" fmla="*/ 0 w 21600"/>
                  <a:gd name="T3" fmla="*/ 17509 h 21600"/>
                  <a:gd name="T4" fmla="*/ 21600 w 21600"/>
                  <a:gd name="T5" fmla="*/ 0 h 21600"/>
                  <a:gd name="T6" fmla="*/ 0 w 21600"/>
                  <a:gd name="T7" fmla="*/ 0 h 21600"/>
                  <a:gd name="T8" fmla="*/ 10800 w 21600"/>
                  <a:gd name="T9" fmla="*/ 0 h 21600"/>
                  <a:gd name="T10" fmla="*/ 21600 w 21600"/>
                  <a:gd name="T11" fmla="*/ 0 h 21600"/>
                  <a:gd name="T12" fmla="*/ 21600 w 21600"/>
                  <a:gd name="T13" fmla="*/ 10800 h 21600"/>
                  <a:gd name="T14" fmla="*/ 21600 w 21600"/>
                  <a:gd name="T15" fmla="*/ 21600 h 21600"/>
                  <a:gd name="T16" fmla="*/ 10800 w 21600"/>
                  <a:gd name="T17" fmla="*/ 21600 h 21600"/>
                  <a:gd name="T18" fmla="*/ 0 w 21600"/>
                  <a:gd name="T19" fmla="*/ 10800 h 21600"/>
                  <a:gd name="T20" fmla="*/ 1955 w 21600"/>
                  <a:gd name="T21" fmla="*/ 12829 h 21600"/>
                  <a:gd name="T22" fmla="*/ 19814 w 21600"/>
                  <a:gd name="T23" fmla="*/ 207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9184" y="949"/>
                    </a:moveTo>
                    <a:lnTo>
                      <a:pt x="9758" y="1309"/>
                    </a:lnTo>
                    <a:lnTo>
                      <a:pt x="11544" y="1292"/>
                    </a:lnTo>
                    <a:lnTo>
                      <a:pt x="12437" y="1292"/>
                    </a:lnTo>
                    <a:lnTo>
                      <a:pt x="13414" y="1161"/>
                    </a:lnTo>
                    <a:lnTo>
                      <a:pt x="13648" y="1243"/>
                    </a:lnTo>
                    <a:lnTo>
                      <a:pt x="13542" y="1390"/>
                    </a:lnTo>
                    <a:lnTo>
                      <a:pt x="13967" y="1849"/>
                    </a:lnTo>
                    <a:lnTo>
                      <a:pt x="14562" y="2520"/>
                    </a:lnTo>
                    <a:lnTo>
                      <a:pt x="14669" y="3223"/>
                    </a:lnTo>
                    <a:lnTo>
                      <a:pt x="14796" y="3518"/>
                    </a:lnTo>
                    <a:lnTo>
                      <a:pt x="15264" y="3665"/>
                    </a:lnTo>
                    <a:lnTo>
                      <a:pt x="15753" y="3518"/>
                    </a:lnTo>
                    <a:lnTo>
                      <a:pt x="15902" y="2978"/>
                    </a:lnTo>
                    <a:lnTo>
                      <a:pt x="16008" y="2323"/>
                    </a:lnTo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591" y="10620"/>
                    </a:moveTo>
                    <a:lnTo>
                      <a:pt x="6122" y="10996"/>
                    </a:lnTo>
                    <a:lnTo>
                      <a:pt x="6696" y="11340"/>
                    </a:lnTo>
                    <a:lnTo>
                      <a:pt x="7313" y="11618"/>
                    </a:lnTo>
                    <a:lnTo>
                      <a:pt x="7972" y="11863"/>
                    </a:lnTo>
                    <a:lnTo>
                      <a:pt x="8652" y="12060"/>
                    </a:lnTo>
                    <a:lnTo>
                      <a:pt x="9396" y="12190"/>
                    </a:lnTo>
                    <a:lnTo>
                      <a:pt x="10119" y="12272"/>
                    </a:lnTo>
                    <a:lnTo>
                      <a:pt x="10906" y="12305"/>
                    </a:lnTo>
                    <a:lnTo>
                      <a:pt x="11650" y="12272"/>
                    </a:lnTo>
                    <a:lnTo>
                      <a:pt x="12373" y="12190"/>
                    </a:lnTo>
                    <a:lnTo>
                      <a:pt x="13117" y="12060"/>
                    </a:lnTo>
                    <a:lnTo>
                      <a:pt x="13797" y="11863"/>
                    </a:lnTo>
                    <a:lnTo>
                      <a:pt x="14456" y="11618"/>
                    </a:lnTo>
                    <a:lnTo>
                      <a:pt x="15073" y="11340"/>
                    </a:lnTo>
                    <a:lnTo>
                      <a:pt x="15647" y="11029"/>
                    </a:lnTo>
                    <a:lnTo>
                      <a:pt x="16178" y="10652"/>
                    </a:lnTo>
                    <a:lnTo>
                      <a:pt x="16667" y="10243"/>
                    </a:lnTo>
                    <a:lnTo>
                      <a:pt x="17071" y="9801"/>
                    </a:lnTo>
                    <a:lnTo>
                      <a:pt x="17475" y="9327"/>
                    </a:lnTo>
                    <a:lnTo>
                      <a:pt x="17815" y="8820"/>
                    </a:lnTo>
                    <a:lnTo>
                      <a:pt x="18049" y="8296"/>
                    </a:lnTo>
                    <a:lnTo>
                      <a:pt x="18262" y="7723"/>
                    </a:lnTo>
                    <a:lnTo>
                      <a:pt x="18347" y="7134"/>
                    </a:lnTo>
                    <a:lnTo>
                      <a:pt x="18389" y="6561"/>
                    </a:lnTo>
                    <a:lnTo>
                      <a:pt x="18347" y="5956"/>
                    </a:lnTo>
                    <a:lnTo>
                      <a:pt x="18262" y="5400"/>
                    </a:lnTo>
                    <a:lnTo>
                      <a:pt x="18049" y="4827"/>
                    </a:lnTo>
                    <a:lnTo>
                      <a:pt x="17815" y="4303"/>
                    </a:lnTo>
                    <a:lnTo>
                      <a:pt x="17475" y="3796"/>
                    </a:lnTo>
                    <a:lnTo>
                      <a:pt x="17114" y="3321"/>
                    </a:lnTo>
                    <a:lnTo>
                      <a:pt x="16710" y="2880"/>
                    </a:lnTo>
                    <a:lnTo>
                      <a:pt x="16221" y="2470"/>
                    </a:lnTo>
                    <a:lnTo>
                      <a:pt x="15689" y="2094"/>
                    </a:lnTo>
                    <a:lnTo>
                      <a:pt x="15115" y="1750"/>
                    </a:lnTo>
                    <a:lnTo>
                      <a:pt x="14499" y="1472"/>
                    </a:lnTo>
                    <a:lnTo>
                      <a:pt x="13797" y="1227"/>
                    </a:lnTo>
                    <a:lnTo>
                      <a:pt x="13117" y="1030"/>
                    </a:lnTo>
                    <a:lnTo>
                      <a:pt x="12415" y="883"/>
                    </a:lnTo>
                    <a:lnTo>
                      <a:pt x="11650" y="818"/>
                    </a:lnTo>
                    <a:lnTo>
                      <a:pt x="10906" y="785"/>
                    </a:lnTo>
                    <a:lnTo>
                      <a:pt x="10119" y="818"/>
                    </a:lnTo>
                    <a:lnTo>
                      <a:pt x="9396" y="883"/>
                    </a:lnTo>
                    <a:lnTo>
                      <a:pt x="8652" y="1030"/>
                    </a:lnTo>
                    <a:lnTo>
                      <a:pt x="8014" y="1227"/>
                    </a:lnTo>
                    <a:lnTo>
                      <a:pt x="7355" y="1440"/>
                    </a:lnTo>
                    <a:lnTo>
                      <a:pt x="6739" y="1750"/>
                    </a:lnTo>
                    <a:lnTo>
                      <a:pt x="6122" y="2061"/>
                    </a:lnTo>
                    <a:lnTo>
                      <a:pt x="5591" y="2438"/>
                    </a:lnTo>
                    <a:lnTo>
                      <a:pt x="5102" y="2847"/>
                    </a:lnTo>
                    <a:lnTo>
                      <a:pt x="4698" y="3289"/>
                    </a:lnTo>
                    <a:lnTo>
                      <a:pt x="4294" y="3763"/>
                    </a:lnTo>
                    <a:lnTo>
                      <a:pt x="3996" y="4270"/>
                    </a:lnTo>
                    <a:lnTo>
                      <a:pt x="3720" y="4794"/>
                    </a:lnTo>
                    <a:lnTo>
                      <a:pt x="3550" y="5367"/>
                    </a:lnTo>
                    <a:lnTo>
                      <a:pt x="3422" y="5956"/>
                    </a:lnTo>
                    <a:lnTo>
                      <a:pt x="3380" y="6561"/>
                    </a:lnTo>
                    <a:lnTo>
                      <a:pt x="3422" y="7134"/>
                    </a:lnTo>
                    <a:lnTo>
                      <a:pt x="3550" y="7690"/>
                    </a:lnTo>
                    <a:lnTo>
                      <a:pt x="3720" y="8263"/>
                    </a:lnTo>
                    <a:lnTo>
                      <a:pt x="3954" y="8787"/>
                    </a:lnTo>
                    <a:lnTo>
                      <a:pt x="4294" y="9294"/>
                    </a:lnTo>
                    <a:lnTo>
                      <a:pt x="4655" y="9769"/>
                    </a:lnTo>
                    <a:lnTo>
                      <a:pt x="5102" y="10210"/>
                    </a:lnTo>
                    <a:lnTo>
                      <a:pt x="5591" y="10620"/>
                    </a:lnTo>
                    <a:close/>
                  </a:path>
                  <a:path w="21600" h="21600" extrusionOk="0">
                    <a:moveTo>
                      <a:pt x="3401" y="6021"/>
                    </a:moveTo>
                    <a:lnTo>
                      <a:pt x="4039" y="5530"/>
                    </a:lnTo>
                    <a:lnTo>
                      <a:pt x="4294" y="4892"/>
                    </a:lnTo>
                    <a:lnTo>
                      <a:pt x="4677" y="4156"/>
                    </a:lnTo>
                    <a:lnTo>
                      <a:pt x="5166" y="3763"/>
                    </a:lnTo>
                    <a:lnTo>
                      <a:pt x="5378" y="3354"/>
                    </a:lnTo>
                    <a:lnTo>
                      <a:pt x="5293" y="2732"/>
                    </a:lnTo>
                    <a:moveTo>
                      <a:pt x="3507" y="7380"/>
                    </a:moveTo>
                    <a:lnTo>
                      <a:pt x="3890" y="7200"/>
                    </a:lnTo>
                    <a:lnTo>
                      <a:pt x="4103" y="7249"/>
                    </a:lnTo>
                    <a:lnTo>
                      <a:pt x="4400" y="7527"/>
                    </a:lnTo>
                    <a:lnTo>
                      <a:pt x="4719" y="7674"/>
                    </a:lnTo>
                    <a:lnTo>
                      <a:pt x="5293" y="7641"/>
                    </a:lnTo>
                    <a:lnTo>
                      <a:pt x="5740" y="7543"/>
                    </a:lnTo>
                    <a:lnTo>
                      <a:pt x="6144" y="7543"/>
                    </a:lnTo>
                    <a:lnTo>
                      <a:pt x="6526" y="7821"/>
                    </a:lnTo>
                    <a:lnTo>
                      <a:pt x="6569" y="8312"/>
                    </a:lnTo>
                    <a:lnTo>
                      <a:pt x="6059" y="8852"/>
                    </a:lnTo>
                    <a:lnTo>
                      <a:pt x="5803" y="8967"/>
                    </a:lnTo>
                    <a:lnTo>
                      <a:pt x="5803" y="9147"/>
                    </a:lnTo>
                    <a:lnTo>
                      <a:pt x="5421" y="9294"/>
                    </a:lnTo>
                    <a:lnTo>
                      <a:pt x="4868" y="9163"/>
                    </a:lnTo>
                    <a:lnTo>
                      <a:pt x="4337" y="9049"/>
                    </a:lnTo>
                    <a:lnTo>
                      <a:pt x="4081" y="9000"/>
                    </a:lnTo>
                    <a:moveTo>
                      <a:pt x="14988" y="11372"/>
                    </a:moveTo>
                    <a:lnTo>
                      <a:pt x="15115" y="10865"/>
                    </a:lnTo>
                    <a:lnTo>
                      <a:pt x="16072" y="10096"/>
                    </a:lnTo>
                    <a:lnTo>
                      <a:pt x="16455" y="9605"/>
                    </a:lnTo>
                    <a:lnTo>
                      <a:pt x="16455" y="8329"/>
                    </a:lnTo>
                    <a:lnTo>
                      <a:pt x="17156" y="7969"/>
                    </a:lnTo>
                    <a:lnTo>
                      <a:pt x="17879" y="7870"/>
                    </a:lnTo>
                    <a:lnTo>
                      <a:pt x="18177" y="7821"/>
                    </a:lnTo>
                    <a:moveTo>
                      <a:pt x="18368" y="6840"/>
                    </a:moveTo>
                    <a:lnTo>
                      <a:pt x="18049" y="6610"/>
                    </a:lnTo>
                    <a:lnTo>
                      <a:pt x="17411" y="6512"/>
                    </a:lnTo>
                    <a:lnTo>
                      <a:pt x="16859" y="6545"/>
                    </a:lnTo>
                    <a:lnTo>
                      <a:pt x="16603" y="6201"/>
                    </a:lnTo>
                    <a:lnTo>
                      <a:pt x="16731" y="5874"/>
                    </a:lnTo>
                    <a:lnTo>
                      <a:pt x="17241" y="5465"/>
                    </a:lnTo>
                    <a:lnTo>
                      <a:pt x="17858" y="5236"/>
                    </a:lnTo>
                    <a:lnTo>
                      <a:pt x="18007" y="5089"/>
                    </a:lnTo>
                    <a:lnTo>
                      <a:pt x="18049" y="4892"/>
                    </a:lnTo>
                    <a:moveTo>
                      <a:pt x="8100" y="1260"/>
                    </a:moveTo>
                    <a:cubicBezTo>
                      <a:pt x="8333" y="1276"/>
                      <a:pt x="8206" y="1554"/>
                      <a:pt x="8695" y="1652"/>
                    </a:cubicBezTo>
                    <a:cubicBezTo>
                      <a:pt x="9184" y="1750"/>
                      <a:pt x="10481" y="1685"/>
                      <a:pt x="10991" y="1881"/>
                    </a:cubicBezTo>
                    <a:cubicBezTo>
                      <a:pt x="11501" y="2078"/>
                      <a:pt x="11629" y="2503"/>
                      <a:pt x="11799" y="2830"/>
                    </a:cubicBezTo>
                    <a:cubicBezTo>
                      <a:pt x="11969" y="3158"/>
                      <a:pt x="11905" y="3910"/>
                      <a:pt x="12054" y="3894"/>
                    </a:cubicBezTo>
                    <a:cubicBezTo>
                      <a:pt x="12203" y="3878"/>
                      <a:pt x="12351" y="2880"/>
                      <a:pt x="12649" y="2683"/>
                    </a:cubicBezTo>
                    <a:cubicBezTo>
                      <a:pt x="12947" y="2487"/>
                      <a:pt x="13670" y="2536"/>
                      <a:pt x="13840" y="2683"/>
                    </a:cubicBezTo>
                    <a:cubicBezTo>
                      <a:pt x="14010" y="2830"/>
                      <a:pt x="13733" y="3370"/>
                      <a:pt x="13648" y="3616"/>
                    </a:cubicBezTo>
                    <a:cubicBezTo>
                      <a:pt x="13563" y="3861"/>
                      <a:pt x="13457" y="4058"/>
                      <a:pt x="13351" y="4156"/>
                    </a:cubicBezTo>
                    <a:cubicBezTo>
                      <a:pt x="13244" y="4254"/>
                      <a:pt x="13096" y="4221"/>
                      <a:pt x="12947" y="4254"/>
                    </a:cubicBezTo>
                    <a:cubicBezTo>
                      <a:pt x="12777" y="4303"/>
                      <a:pt x="12585" y="4369"/>
                      <a:pt x="12394" y="4401"/>
                    </a:cubicBezTo>
                    <a:cubicBezTo>
                      <a:pt x="12139" y="4500"/>
                      <a:pt x="12054" y="4614"/>
                      <a:pt x="11862" y="4647"/>
                    </a:cubicBezTo>
                    <a:cubicBezTo>
                      <a:pt x="11650" y="4761"/>
                      <a:pt x="11671" y="4680"/>
                      <a:pt x="11437" y="4778"/>
                    </a:cubicBezTo>
                    <a:cubicBezTo>
                      <a:pt x="11352" y="4827"/>
                      <a:pt x="11225" y="4974"/>
                      <a:pt x="11246" y="5072"/>
                    </a:cubicBezTo>
                    <a:cubicBezTo>
                      <a:pt x="11225" y="5154"/>
                      <a:pt x="11267" y="5220"/>
                      <a:pt x="11310" y="5269"/>
                    </a:cubicBezTo>
                    <a:cubicBezTo>
                      <a:pt x="11352" y="5318"/>
                      <a:pt x="11480" y="5383"/>
                      <a:pt x="11565" y="5416"/>
                    </a:cubicBezTo>
                    <a:cubicBezTo>
                      <a:pt x="11629" y="5400"/>
                      <a:pt x="11820" y="5465"/>
                      <a:pt x="11862" y="5432"/>
                    </a:cubicBezTo>
                    <a:cubicBezTo>
                      <a:pt x="11905" y="5416"/>
                      <a:pt x="11926" y="5269"/>
                      <a:pt x="11884" y="5236"/>
                    </a:cubicBezTo>
                    <a:cubicBezTo>
                      <a:pt x="11841" y="5203"/>
                      <a:pt x="11629" y="5269"/>
                      <a:pt x="11565" y="5220"/>
                    </a:cubicBezTo>
                    <a:cubicBezTo>
                      <a:pt x="11480" y="5187"/>
                      <a:pt x="11459" y="5040"/>
                      <a:pt x="11480" y="4974"/>
                    </a:cubicBezTo>
                    <a:cubicBezTo>
                      <a:pt x="11501" y="4909"/>
                      <a:pt x="11607" y="4860"/>
                      <a:pt x="11692" y="4843"/>
                    </a:cubicBezTo>
                    <a:cubicBezTo>
                      <a:pt x="11905" y="4876"/>
                      <a:pt x="11820" y="4876"/>
                      <a:pt x="12054" y="4876"/>
                    </a:cubicBezTo>
                    <a:cubicBezTo>
                      <a:pt x="12075" y="5040"/>
                      <a:pt x="12096" y="5269"/>
                      <a:pt x="12139" y="5416"/>
                    </a:cubicBezTo>
                    <a:cubicBezTo>
                      <a:pt x="12160" y="5465"/>
                      <a:pt x="12330" y="5465"/>
                      <a:pt x="12373" y="5416"/>
                    </a:cubicBezTo>
                    <a:cubicBezTo>
                      <a:pt x="12415" y="5367"/>
                      <a:pt x="12330" y="4974"/>
                      <a:pt x="12394" y="4892"/>
                    </a:cubicBezTo>
                    <a:cubicBezTo>
                      <a:pt x="12458" y="4810"/>
                      <a:pt x="12692" y="4925"/>
                      <a:pt x="12755" y="4892"/>
                    </a:cubicBezTo>
                    <a:cubicBezTo>
                      <a:pt x="12798" y="4860"/>
                      <a:pt x="12840" y="4761"/>
                      <a:pt x="12755" y="4729"/>
                    </a:cubicBezTo>
                    <a:cubicBezTo>
                      <a:pt x="12670" y="4696"/>
                      <a:pt x="12118" y="4745"/>
                      <a:pt x="12203" y="4696"/>
                    </a:cubicBezTo>
                    <a:cubicBezTo>
                      <a:pt x="12543" y="4549"/>
                      <a:pt x="12819" y="4434"/>
                      <a:pt x="13266" y="4401"/>
                    </a:cubicBezTo>
                    <a:cubicBezTo>
                      <a:pt x="13436" y="4385"/>
                      <a:pt x="13585" y="4500"/>
                      <a:pt x="13776" y="4532"/>
                    </a:cubicBezTo>
                    <a:cubicBezTo>
                      <a:pt x="13967" y="4630"/>
                      <a:pt x="13861" y="4843"/>
                      <a:pt x="13712" y="4925"/>
                    </a:cubicBezTo>
                    <a:cubicBezTo>
                      <a:pt x="13648" y="5023"/>
                      <a:pt x="13521" y="5121"/>
                      <a:pt x="13414" y="5187"/>
                    </a:cubicBezTo>
                    <a:cubicBezTo>
                      <a:pt x="13351" y="5285"/>
                      <a:pt x="13287" y="5334"/>
                      <a:pt x="13159" y="5383"/>
                    </a:cubicBezTo>
                    <a:cubicBezTo>
                      <a:pt x="13117" y="5563"/>
                      <a:pt x="12862" y="5743"/>
                      <a:pt x="12649" y="5809"/>
                    </a:cubicBezTo>
                    <a:cubicBezTo>
                      <a:pt x="12543" y="5907"/>
                      <a:pt x="12437" y="5940"/>
                      <a:pt x="12309" y="6005"/>
                    </a:cubicBezTo>
                    <a:cubicBezTo>
                      <a:pt x="12245" y="6120"/>
                      <a:pt x="12139" y="6185"/>
                      <a:pt x="12075" y="6300"/>
                    </a:cubicBezTo>
                    <a:cubicBezTo>
                      <a:pt x="12118" y="6561"/>
                      <a:pt x="12075" y="6643"/>
                      <a:pt x="12373" y="6741"/>
                    </a:cubicBezTo>
                    <a:cubicBezTo>
                      <a:pt x="12500" y="6840"/>
                      <a:pt x="12522" y="6970"/>
                      <a:pt x="12330" y="7036"/>
                    </a:cubicBezTo>
                    <a:cubicBezTo>
                      <a:pt x="12011" y="6987"/>
                      <a:pt x="12033" y="6823"/>
                      <a:pt x="11799" y="6692"/>
                    </a:cubicBezTo>
                    <a:cubicBezTo>
                      <a:pt x="11714" y="6529"/>
                      <a:pt x="11459" y="6430"/>
                      <a:pt x="11246" y="6398"/>
                    </a:cubicBezTo>
                    <a:cubicBezTo>
                      <a:pt x="11076" y="6332"/>
                      <a:pt x="11182" y="6365"/>
                      <a:pt x="10906" y="6365"/>
                    </a:cubicBezTo>
                    <a:cubicBezTo>
                      <a:pt x="10608" y="6512"/>
                      <a:pt x="10544" y="7347"/>
                      <a:pt x="11246" y="7478"/>
                    </a:cubicBezTo>
                    <a:cubicBezTo>
                      <a:pt x="12394" y="7429"/>
                      <a:pt x="13329" y="7772"/>
                      <a:pt x="13733" y="7985"/>
                    </a:cubicBezTo>
                    <a:cubicBezTo>
                      <a:pt x="13840" y="8410"/>
                      <a:pt x="13329" y="8901"/>
                      <a:pt x="12500" y="9343"/>
                    </a:cubicBezTo>
                    <a:cubicBezTo>
                      <a:pt x="11629" y="9736"/>
                      <a:pt x="11480" y="10194"/>
                      <a:pt x="11246" y="10980"/>
                    </a:cubicBezTo>
                    <a:cubicBezTo>
                      <a:pt x="10991" y="11372"/>
                      <a:pt x="10481" y="10930"/>
                      <a:pt x="10289" y="10096"/>
                    </a:cubicBezTo>
                    <a:cubicBezTo>
                      <a:pt x="10140" y="9196"/>
                      <a:pt x="9907" y="8165"/>
                      <a:pt x="10459" y="7576"/>
                    </a:cubicBezTo>
                    <a:cubicBezTo>
                      <a:pt x="9375" y="6790"/>
                      <a:pt x="9269" y="6070"/>
                      <a:pt x="9056" y="6218"/>
                    </a:cubicBezTo>
                    <a:cubicBezTo>
                      <a:pt x="9205" y="6987"/>
                      <a:pt x="8929" y="6660"/>
                      <a:pt x="8737" y="6021"/>
                    </a:cubicBezTo>
                    <a:cubicBezTo>
                      <a:pt x="8822" y="5023"/>
                      <a:pt x="8610" y="4385"/>
                      <a:pt x="8440" y="3550"/>
                    </a:cubicBezTo>
                    <a:lnTo>
                      <a:pt x="7844" y="2290"/>
                    </a:lnTo>
                    <a:lnTo>
                      <a:pt x="6654" y="1849"/>
                    </a:lnTo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5597738" y="1938525"/>
            <a:ext cx="1907963" cy="2140896"/>
            <a:chOff x="5597738" y="1938525"/>
            <a:chExt cx="1907963" cy="2140896"/>
          </a:xfrm>
        </p:grpSpPr>
        <p:sp>
          <p:nvSpPr>
            <p:cNvPr id="9" name="오른쪽 화살표 8"/>
            <p:cNvSpPr/>
            <p:nvPr/>
          </p:nvSpPr>
          <p:spPr>
            <a:xfrm>
              <a:off x="5972176" y="3366410"/>
              <a:ext cx="1533525" cy="713011"/>
            </a:xfrm>
            <a:prstGeom prst="rightArrow">
              <a:avLst/>
            </a:prstGeom>
            <a:solidFill>
              <a:schemeClr val="accent4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5972176" y="2560361"/>
              <a:ext cx="1354366" cy="787273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3470" h="1935892">
                  <a:moveTo>
                    <a:pt x="0" y="0"/>
                  </a:moveTo>
                  <a:lnTo>
                    <a:pt x="1696995" y="8238"/>
                  </a:lnTo>
                  <a:lnTo>
                    <a:pt x="1705233" y="1491049"/>
                  </a:lnTo>
                  <a:lnTo>
                    <a:pt x="1713470" y="1894703"/>
                  </a:lnTo>
                  <a:lnTo>
                    <a:pt x="922638" y="1935892"/>
                  </a:lnTo>
                  <a:lnTo>
                    <a:pt x="32952" y="1927655"/>
                  </a:lnTo>
                  <a:lnTo>
                    <a:pt x="65903" y="89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 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코딩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3080" name="Picture 8" descr="C:\Program Files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738" y="1938525"/>
              <a:ext cx="921544" cy="909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82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6622" y="1085864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알고리</a:t>
            </a:r>
            <a:r>
              <a:rPr lang="ko-KR" altLang="en-US" sz="2400" b="1" kern="0" dirty="0">
                <a:solidFill>
                  <a:prstClr val="white"/>
                </a:solidFill>
              </a:rPr>
              <a:t>즘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8421367" y="2789304"/>
            <a:ext cx="2735850" cy="2087167"/>
            <a:chOff x="8605783" y="2643308"/>
            <a:chExt cx="2735850" cy="2087167"/>
          </a:xfrm>
        </p:grpSpPr>
        <p:cxnSp>
          <p:nvCxnSpPr>
            <p:cNvPr id="4" name="꺾인 연결선 3"/>
            <p:cNvCxnSpPr/>
            <p:nvPr/>
          </p:nvCxnSpPr>
          <p:spPr>
            <a:xfrm>
              <a:off x="8605783" y="2643308"/>
              <a:ext cx="1093893" cy="1091451"/>
            </a:xfrm>
            <a:prstGeom prst="bentConnector3">
              <a:avLst>
                <a:gd name="adj1" fmla="val 50000"/>
              </a:avLst>
            </a:prstGeom>
            <a:ln w="50800" cmpd="sng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/>
            <p:nvPr/>
          </p:nvCxnSpPr>
          <p:spPr>
            <a:xfrm flipV="1">
              <a:off x="8605783" y="3734760"/>
              <a:ext cx="1093893" cy="995715"/>
            </a:xfrm>
            <a:prstGeom prst="bentConnector3">
              <a:avLst>
                <a:gd name="adj1" fmla="val 50000"/>
              </a:avLst>
            </a:prstGeom>
            <a:ln w="50800" cmpd="sng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/>
            <p:cNvGrpSpPr/>
            <p:nvPr/>
          </p:nvGrpSpPr>
          <p:grpSpPr>
            <a:xfrm>
              <a:off x="9678170" y="3046687"/>
              <a:ext cx="1663463" cy="1381359"/>
              <a:chOff x="9678170" y="3046687"/>
              <a:chExt cx="1663463" cy="1381359"/>
            </a:xfrm>
          </p:grpSpPr>
          <p:sp>
            <p:nvSpPr>
              <p:cNvPr id="71" name="육각형 70"/>
              <p:cNvSpPr/>
              <p:nvPr/>
            </p:nvSpPr>
            <p:spPr>
              <a:xfrm>
                <a:off x="9678170" y="3046687"/>
                <a:ext cx="1663463" cy="1381359"/>
              </a:xfrm>
              <a:prstGeom prst="hexagon">
                <a:avLst/>
              </a:prstGeom>
              <a:noFill/>
              <a:ln w="107950">
                <a:gradFill flip="none" rotWithShape="1">
                  <a:gsLst>
                    <a:gs pos="48000">
                      <a:srgbClr val="FF0000"/>
                    </a:gs>
                    <a:gs pos="72000">
                      <a:srgbClr val="21D6E0"/>
                    </a:gs>
                    <a:gs pos="11000">
                      <a:srgbClr val="0087E6"/>
                    </a:gs>
                    <a:gs pos="91000">
                      <a:srgbClr val="005CB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924480" y="3631544"/>
                <a:ext cx="1328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알고리즘</a:t>
                </a:r>
                <a:endParaRPr lang="ko-KR" altLang="en-US" b="1" dirty="0"/>
              </a:p>
            </p:txBody>
          </p:sp>
          <p:pic>
            <p:nvPicPr>
              <p:cNvPr id="1026" name="Picture 2" descr="C:\Program Files\Microsoft Office\MEDIA\CAGCAT10\j0195812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41214" y="3062055"/>
                <a:ext cx="545060" cy="560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1" name="그룹 90"/>
          <p:cNvGrpSpPr/>
          <p:nvPr/>
        </p:nvGrpSpPr>
        <p:grpSpPr>
          <a:xfrm>
            <a:off x="2979811" y="4312047"/>
            <a:ext cx="5369965" cy="1190321"/>
            <a:chOff x="3179595" y="4135315"/>
            <a:chExt cx="5369965" cy="1190321"/>
          </a:xfrm>
        </p:grpSpPr>
        <p:grpSp>
          <p:nvGrpSpPr>
            <p:cNvPr id="58" name="그룹 57"/>
            <p:cNvGrpSpPr/>
            <p:nvPr/>
          </p:nvGrpSpPr>
          <p:grpSpPr>
            <a:xfrm>
              <a:off x="3179595" y="4135315"/>
              <a:ext cx="1481079" cy="1190319"/>
              <a:chOff x="3843162" y="3591085"/>
              <a:chExt cx="1481079" cy="1190319"/>
            </a:xfrm>
          </p:grpSpPr>
          <p:sp>
            <p:nvSpPr>
              <p:cNvPr id="59" name="육각형 58"/>
              <p:cNvSpPr/>
              <p:nvPr/>
            </p:nvSpPr>
            <p:spPr>
              <a:xfrm>
                <a:off x="3843162" y="3591085"/>
                <a:ext cx="1481079" cy="1190319"/>
              </a:xfrm>
              <a:prstGeom prst="hexagon">
                <a:avLst/>
              </a:prstGeom>
              <a:noFill/>
              <a:ln w="8890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hlinkClick r:id="rId3" action="ppaction://hlinksldjump"/>
              </p:cNvPr>
              <p:cNvSpPr txBox="1"/>
              <p:nvPr/>
            </p:nvSpPr>
            <p:spPr>
              <a:xfrm>
                <a:off x="4030736" y="4078418"/>
                <a:ext cx="11059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합계범위</a:t>
                </a:r>
                <a:endParaRPr lang="en-US" altLang="ko-KR" b="1" dirty="0"/>
              </a:p>
              <a:p>
                <a:pPr algn="ctr"/>
                <a:r>
                  <a:rPr lang="ko-KR" altLang="en-US" b="1" dirty="0"/>
                  <a:t>조건</a:t>
                </a:r>
                <a:r>
                  <a:rPr lang="en-US" altLang="ko-KR" b="1" dirty="0" smtClean="0"/>
                  <a:t>1</a:t>
                </a:r>
                <a:endParaRPr lang="en-US" altLang="ko-KR" b="1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169295" y="4135317"/>
              <a:ext cx="1481079" cy="1190319"/>
              <a:chOff x="3843162" y="3591085"/>
              <a:chExt cx="1481079" cy="1190319"/>
            </a:xfrm>
          </p:grpSpPr>
          <p:sp>
            <p:nvSpPr>
              <p:cNvPr id="62" name="육각형 61"/>
              <p:cNvSpPr/>
              <p:nvPr/>
            </p:nvSpPr>
            <p:spPr>
              <a:xfrm>
                <a:off x="3843162" y="3591085"/>
                <a:ext cx="1481079" cy="1190319"/>
              </a:xfrm>
              <a:prstGeom prst="hexagon">
                <a:avLst/>
              </a:prstGeom>
              <a:noFill/>
              <a:ln w="8890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hlinkClick r:id="rId4" action="ppaction://hlinksldjump"/>
              </p:cNvPr>
              <p:cNvSpPr txBox="1"/>
              <p:nvPr/>
            </p:nvSpPr>
            <p:spPr>
              <a:xfrm>
                <a:off x="4030736" y="4078418"/>
                <a:ext cx="11059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번호이월</a:t>
                </a:r>
                <a:endParaRPr lang="en-US" altLang="ko-KR" b="1" dirty="0" smtClean="0"/>
              </a:p>
              <a:p>
                <a:pPr algn="ctr"/>
                <a:r>
                  <a:rPr lang="ko-KR" altLang="en-US" b="1" dirty="0" smtClean="0"/>
                  <a:t>조건</a:t>
                </a:r>
                <a:r>
                  <a:rPr lang="en-US" altLang="ko-KR" b="1" dirty="0" smtClean="0"/>
                  <a:t>2</a:t>
                </a:r>
                <a:endParaRPr lang="ko-KR" altLang="en-US" b="1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068481" y="4135317"/>
              <a:ext cx="1481079" cy="1190319"/>
              <a:chOff x="3843162" y="3591085"/>
              <a:chExt cx="1481079" cy="1190319"/>
            </a:xfrm>
          </p:grpSpPr>
          <p:sp>
            <p:nvSpPr>
              <p:cNvPr id="65" name="육각형 64"/>
              <p:cNvSpPr/>
              <p:nvPr/>
            </p:nvSpPr>
            <p:spPr>
              <a:xfrm>
                <a:off x="3843162" y="3591085"/>
                <a:ext cx="1481079" cy="1190319"/>
              </a:xfrm>
              <a:prstGeom prst="hexagon">
                <a:avLst/>
              </a:prstGeom>
              <a:noFill/>
              <a:ln w="8890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hlinkClick r:id="rId5" action="ppaction://hlinksldjump"/>
              </p:cNvPr>
              <p:cNvSpPr txBox="1"/>
              <p:nvPr/>
            </p:nvSpPr>
            <p:spPr>
              <a:xfrm>
                <a:off x="4030736" y="4078418"/>
                <a:ext cx="11059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홀수분포</a:t>
                </a:r>
                <a:endParaRPr lang="en-US" altLang="ko-KR" b="1" dirty="0"/>
              </a:p>
              <a:p>
                <a:pPr algn="ctr"/>
                <a:r>
                  <a:rPr lang="ko-KR" altLang="en-US" b="1" dirty="0"/>
                  <a:t>조건</a:t>
                </a:r>
                <a:r>
                  <a:rPr lang="en-US" altLang="ko-KR" b="1" dirty="0" smtClean="0"/>
                  <a:t>3</a:t>
                </a:r>
                <a:endParaRPr lang="ko-KR" altLang="en-US" b="1" dirty="0"/>
              </a:p>
            </p:txBody>
          </p:sp>
        </p:grpSp>
        <p:pic>
          <p:nvPicPr>
            <p:cNvPr id="79" name="Picture 3" descr="C:\Program Files\Microsoft Office\MEDIA\CAGCAT10\j0292982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948" y="4259412"/>
              <a:ext cx="290138" cy="286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Program Files\Microsoft Office\MEDIA\CAGCAT10\j0292982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643" y="4260255"/>
              <a:ext cx="290138" cy="286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" descr="C:\Program Files\Microsoft Office\MEDIA\CAGCAT10\j0292982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067" y="4260255"/>
              <a:ext cx="290138" cy="286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2987497" y="2194144"/>
            <a:ext cx="5369961" cy="1190319"/>
            <a:chOff x="3179597" y="2048148"/>
            <a:chExt cx="5369961" cy="1190319"/>
          </a:xfrm>
        </p:grpSpPr>
        <p:grpSp>
          <p:nvGrpSpPr>
            <p:cNvPr id="97" name="그룹 96"/>
            <p:cNvGrpSpPr/>
            <p:nvPr/>
          </p:nvGrpSpPr>
          <p:grpSpPr>
            <a:xfrm>
              <a:off x="3179597" y="2048148"/>
              <a:ext cx="1481079" cy="1190319"/>
              <a:chOff x="3179597" y="2048148"/>
              <a:chExt cx="1481079" cy="1190319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179597" y="2048148"/>
                <a:ext cx="1481079" cy="1190319"/>
                <a:chOff x="3843162" y="3591085"/>
                <a:chExt cx="1481079" cy="1190319"/>
              </a:xfrm>
            </p:grpSpPr>
            <p:sp>
              <p:nvSpPr>
                <p:cNvPr id="56" name="육각형 55">
                  <a:hlinkClick r:id="rId3" action="ppaction://hlinksldjump"/>
                </p:cNvPr>
                <p:cNvSpPr/>
                <p:nvPr/>
              </p:nvSpPr>
              <p:spPr>
                <a:xfrm>
                  <a:off x="3843162" y="3591085"/>
                  <a:ext cx="1481079" cy="1190319"/>
                </a:xfrm>
                <a:prstGeom prst="hexagon">
                  <a:avLst/>
                </a:prstGeom>
                <a:noFill/>
                <a:ln w="88900">
                  <a:gradFill>
                    <a:gsLst>
                      <a:gs pos="0">
                        <a:srgbClr val="03D4A8"/>
                      </a:gs>
                      <a:gs pos="25000">
                        <a:srgbClr val="21D6E0"/>
                      </a:gs>
                      <a:gs pos="75000">
                        <a:srgbClr val="0087E6"/>
                      </a:gs>
                      <a:gs pos="100000">
                        <a:srgbClr val="005CBF"/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hlinkClick r:id="rId3" action="ppaction://hlinksldjump"/>
                </p:cNvPr>
                <p:cNvSpPr txBox="1"/>
                <p:nvPr/>
              </p:nvSpPr>
              <p:spPr>
                <a:xfrm>
                  <a:off x="4030736" y="4063050"/>
                  <a:ext cx="1105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당첨번</a:t>
                  </a:r>
                  <a:r>
                    <a:rPr lang="ko-KR" altLang="en-US" b="1" dirty="0"/>
                    <a:t>호</a:t>
                  </a:r>
                </a:p>
              </p:txBody>
            </p:sp>
          </p:grpSp>
          <p:pic>
            <p:nvPicPr>
              <p:cNvPr id="1027" name="Picture 3" descr="C:\Program Files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5066" y="2152638"/>
                <a:ext cx="290138" cy="286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그룹 98"/>
            <p:cNvGrpSpPr/>
            <p:nvPr/>
          </p:nvGrpSpPr>
          <p:grpSpPr>
            <a:xfrm>
              <a:off x="7068479" y="2048148"/>
              <a:ext cx="1481079" cy="1190319"/>
              <a:chOff x="7068479" y="2048148"/>
              <a:chExt cx="1481079" cy="1190319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7068479" y="2048148"/>
                <a:ext cx="1481079" cy="1190319"/>
                <a:chOff x="3843162" y="3591085"/>
                <a:chExt cx="1481079" cy="1190319"/>
              </a:xfrm>
            </p:grpSpPr>
            <p:sp>
              <p:nvSpPr>
                <p:cNvPr id="68" name="육각형 67"/>
                <p:cNvSpPr/>
                <p:nvPr/>
              </p:nvSpPr>
              <p:spPr>
                <a:xfrm>
                  <a:off x="3843162" y="3591085"/>
                  <a:ext cx="1481079" cy="1190319"/>
                </a:xfrm>
                <a:prstGeom prst="hexagon">
                  <a:avLst/>
                </a:prstGeom>
                <a:noFill/>
                <a:ln w="88900">
                  <a:gradFill>
                    <a:gsLst>
                      <a:gs pos="0">
                        <a:srgbClr val="03D4A8"/>
                      </a:gs>
                      <a:gs pos="25000">
                        <a:srgbClr val="21D6E0"/>
                      </a:gs>
                      <a:gs pos="75000">
                        <a:srgbClr val="0087E6"/>
                      </a:gs>
                      <a:gs pos="100000">
                        <a:srgbClr val="005CBF"/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030736" y="4063050"/>
                  <a:ext cx="1105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비교산출</a:t>
                  </a:r>
                  <a:endParaRPr lang="ko-KR" altLang="en-US" b="1" dirty="0"/>
                </a:p>
              </p:txBody>
            </p:sp>
          </p:grpSp>
          <p:pic>
            <p:nvPicPr>
              <p:cNvPr id="82" name="Picture 3" descr="C:\Program Files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3951" y="2172245"/>
                <a:ext cx="290138" cy="286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그룹 97"/>
            <p:cNvGrpSpPr/>
            <p:nvPr/>
          </p:nvGrpSpPr>
          <p:grpSpPr>
            <a:xfrm>
              <a:off x="5169297" y="2048148"/>
              <a:ext cx="1481079" cy="1190319"/>
              <a:chOff x="5169297" y="2048148"/>
              <a:chExt cx="1481079" cy="1190319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5169297" y="2048148"/>
                <a:ext cx="1481079" cy="1190319"/>
                <a:chOff x="3843162" y="3591085"/>
                <a:chExt cx="1481079" cy="1190319"/>
              </a:xfrm>
            </p:grpSpPr>
            <p:sp>
              <p:nvSpPr>
                <p:cNvPr id="53" name="육각형 52"/>
                <p:cNvSpPr/>
                <p:nvPr/>
              </p:nvSpPr>
              <p:spPr>
                <a:xfrm>
                  <a:off x="3843162" y="3591085"/>
                  <a:ext cx="1481079" cy="1190319"/>
                </a:xfrm>
                <a:prstGeom prst="hexagon">
                  <a:avLst/>
                </a:prstGeom>
                <a:noFill/>
                <a:ln w="88900">
                  <a:gradFill>
                    <a:gsLst>
                      <a:gs pos="0">
                        <a:srgbClr val="03D4A8"/>
                      </a:gs>
                      <a:gs pos="25000">
                        <a:srgbClr val="21D6E0"/>
                      </a:gs>
                      <a:gs pos="75000">
                        <a:srgbClr val="0087E6"/>
                      </a:gs>
                      <a:gs pos="100000">
                        <a:srgbClr val="005CBF"/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030736" y="4070734"/>
                  <a:ext cx="1105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상관관계</a:t>
                  </a:r>
                  <a:endParaRPr lang="ko-KR" altLang="en-US" b="1" dirty="0"/>
                </a:p>
              </p:txBody>
            </p:sp>
          </p:grpSp>
          <p:pic>
            <p:nvPicPr>
              <p:cNvPr id="83" name="Picture 3" descr="C:\Program Files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4766" y="2152638"/>
                <a:ext cx="290138" cy="286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6" name="그룹 95"/>
          <p:cNvGrpSpPr/>
          <p:nvPr/>
        </p:nvGrpSpPr>
        <p:grpSpPr>
          <a:xfrm>
            <a:off x="711370" y="2769553"/>
            <a:ext cx="2245389" cy="2139471"/>
            <a:chOff x="957258" y="2623557"/>
            <a:chExt cx="2245389" cy="2139471"/>
          </a:xfrm>
        </p:grpSpPr>
        <p:grpSp>
          <p:nvGrpSpPr>
            <p:cNvPr id="95" name="그룹 94"/>
            <p:cNvGrpSpPr/>
            <p:nvPr/>
          </p:nvGrpSpPr>
          <p:grpSpPr>
            <a:xfrm>
              <a:off x="957258" y="3135720"/>
              <a:ext cx="1481079" cy="1190319"/>
              <a:chOff x="957258" y="3135720"/>
              <a:chExt cx="1481079" cy="1190319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957258" y="3135720"/>
                <a:ext cx="1481079" cy="1190319"/>
                <a:chOff x="3843162" y="3591085"/>
                <a:chExt cx="1481079" cy="1190319"/>
              </a:xfrm>
            </p:grpSpPr>
            <p:sp>
              <p:nvSpPr>
                <p:cNvPr id="74" name="육각형 73"/>
                <p:cNvSpPr/>
                <p:nvPr/>
              </p:nvSpPr>
              <p:spPr>
                <a:xfrm>
                  <a:off x="3843162" y="3591085"/>
                  <a:ext cx="1481079" cy="1190319"/>
                </a:xfrm>
                <a:prstGeom prst="hexagon">
                  <a:avLst/>
                </a:prstGeom>
                <a:noFill/>
                <a:ln w="88900">
                  <a:gradFill>
                    <a:gsLst>
                      <a:gs pos="0">
                        <a:srgbClr val="03D4A8"/>
                      </a:gs>
                      <a:gs pos="25000">
                        <a:srgbClr val="21D6E0"/>
                      </a:gs>
                      <a:gs pos="75000">
                        <a:srgbClr val="0087E6"/>
                      </a:gs>
                      <a:gs pos="100000">
                        <a:srgbClr val="005CBF"/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30736" y="4178310"/>
                  <a:ext cx="1105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통</a:t>
                  </a:r>
                  <a:r>
                    <a:rPr lang="ko-KR" altLang="en-US" b="1" dirty="0"/>
                    <a:t>계</a:t>
                  </a:r>
                </a:p>
              </p:txBody>
            </p:sp>
          </p:grpSp>
          <p:sp>
            <p:nvSpPr>
              <p:cNvPr id="84" name="Infopage"/>
              <p:cNvSpPr>
                <a:spLocks noEditPoints="1" noChangeArrowheads="1"/>
              </p:cNvSpPr>
              <p:nvPr/>
            </p:nvSpPr>
            <p:spPr bwMode="auto">
              <a:xfrm>
                <a:off x="1520339" y="3297503"/>
                <a:ext cx="354918" cy="291222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99 w 21600"/>
                  <a:gd name="T17" fmla="*/ 12174 h 21600"/>
                  <a:gd name="T18" fmla="*/ 20813 w 21600"/>
                  <a:gd name="T19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8333" y="4025"/>
                    </a:moveTo>
                    <a:lnTo>
                      <a:pt x="12500" y="4025"/>
                    </a:lnTo>
                    <a:lnTo>
                      <a:pt x="12500" y="11094"/>
                    </a:lnTo>
                    <a:lnTo>
                      <a:pt x="13903" y="11094"/>
                    </a:lnTo>
                    <a:lnTo>
                      <a:pt x="13903" y="11618"/>
                    </a:lnTo>
                    <a:lnTo>
                      <a:pt x="7908" y="11618"/>
                    </a:lnTo>
                    <a:lnTo>
                      <a:pt x="7908" y="11078"/>
                    </a:lnTo>
                    <a:lnTo>
                      <a:pt x="9418" y="11078"/>
                    </a:lnTo>
                    <a:lnTo>
                      <a:pt x="9418" y="4549"/>
                    </a:lnTo>
                    <a:lnTo>
                      <a:pt x="8333" y="4549"/>
                    </a:lnTo>
                    <a:lnTo>
                      <a:pt x="8333" y="4025"/>
                    </a:lnTo>
                    <a:close/>
                  </a:path>
                  <a:path w="21600" h="21600" extrusionOk="0">
                    <a:moveTo>
                      <a:pt x="9120" y="2127"/>
                    </a:moveTo>
                    <a:lnTo>
                      <a:pt x="9120" y="1783"/>
                    </a:lnTo>
                    <a:lnTo>
                      <a:pt x="9269" y="1538"/>
                    </a:lnTo>
                    <a:lnTo>
                      <a:pt x="9588" y="1194"/>
                    </a:lnTo>
                    <a:lnTo>
                      <a:pt x="10013" y="998"/>
                    </a:lnTo>
                    <a:lnTo>
                      <a:pt x="10396" y="850"/>
                    </a:lnTo>
                    <a:lnTo>
                      <a:pt x="10906" y="801"/>
                    </a:lnTo>
                    <a:lnTo>
                      <a:pt x="11480" y="900"/>
                    </a:lnTo>
                    <a:lnTo>
                      <a:pt x="11926" y="1047"/>
                    </a:lnTo>
                    <a:lnTo>
                      <a:pt x="12266" y="1292"/>
                    </a:lnTo>
                    <a:lnTo>
                      <a:pt x="12500" y="1587"/>
                    </a:lnTo>
                    <a:lnTo>
                      <a:pt x="12649" y="1832"/>
                    </a:lnTo>
                    <a:lnTo>
                      <a:pt x="12692" y="2143"/>
                    </a:lnTo>
                    <a:lnTo>
                      <a:pt x="12649" y="2421"/>
                    </a:lnTo>
                    <a:lnTo>
                      <a:pt x="12500" y="2781"/>
                    </a:lnTo>
                    <a:lnTo>
                      <a:pt x="12330" y="3060"/>
                    </a:lnTo>
                    <a:lnTo>
                      <a:pt x="11884" y="3305"/>
                    </a:lnTo>
                    <a:lnTo>
                      <a:pt x="11501" y="3452"/>
                    </a:lnTo>
                    <a:lnTo>
                      <a:pt x="10863" y="3550"/>
                    </a:lnTo>
                    <a:lnTo>
                      <a:pt x="10396" y="3518"/>
                    </a:lnTo>
                    <a:lnTo>
                      <a:pt x="9949" y="3321"/>
                    </a:lnTo>
                    <a:lnTo>
                      <a:pt x="9524" y="3125"/>
                    </a:lnTo>
                    <a:lnTo>
                      <a:pt x="9311" y="2765"/>
                    </a:lnTo>
                    <a:lnTo>
                      <a:pt x="9184" y="2438"/>
                    </a:lnTo>
                    <a:lnTo>
                      <a:pt x="9120" y="212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5" name="꺾인 연결선 84"/>
            <p:cNvCxnSpPr/>
            <p:nvPr/>
          </p:nvCxnSpPr>
          <p:spPr>
            <a:xfrm flipV="1">
              <a:off x="2266790" y="2623557"/>
              <a:ext cx="935857" cy="614910"/>
            </a:xfrm>
            <a:prstGeom prst="bentConnector3">
              <a:avLst>
                <a:gd name="adj1" fmla="val 50000"/>
              </a:avLst>
            </a:prstGeom>
            <a:ln w="50800" cmpd="sng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/>
            <p:nvPr/>
          </p:nvCxnSpPr>
          <p:spPr>
            <a:xfrm>
              <a:off x="2289842" y="4143001"/>
              <a:ext cx="859019" cy="620027"/>
            </a:xfrm>
            <a:prstGeom prst="bentConnector3">
              <a:avLst>
                <a:gd name="adj1" fmla="val 50000"/>
              </a:avLst>
            </a:prstGeom>
            <a:ln w="50800" cmpd="sng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직사각형 102"/>
          <p:cNvSpPr/>
          <p:nvPr/>
        </p:nvSpPr>
        <p:spPr>
          <a:xfrm>
            <a:off x="898945" y="1436915"/>
            <a:ext cx="218100" cy="715724"/>
          </a:xfrm>
          <a:prstGeom prst="rect">
            <a:avLst/>
          </a:prstGeom>
          <a:gradFill>
            <a:gsLst>
              <a:gs pos="3000">
                <a:srgbClr val="03D4A8"/>
              </a:gs>
              <a:gs pos="20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66656" y="1451437"/>
            <a:ext cx="27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수평선B" pitchFamily="18" charset="-127"/>
                <a:ea typeface="HY수평선B" pitchFamily="18" charset="-127"/>
              </a:rPr>
              <a:t>알고리즘을 찾아라</a:t>
            </a:r>
            <a:r>
              <a:rPr lang="en-US" altLang="ko-KR" b="1" dirty="0" smtClean="0">
                <a:latin typeface="HY수평선B" pitchFamily="18" charset="-127"/>
                <a:ea typeface="HY수평선B" pitchFamily="18" charset="-127"/>
              </a:rPr>
              <a:t>.</a:t>
            </a:r>
            <a:endParaRPr lang="ko-KR" altLang="en-US" b="1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4306" y="6124175"/>
            <a:ext cx="10984455" cy="259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1" y="16652"/>
            <a:ext cx="1682751" cy="16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제작과</a:t>
            </a:r>
            <a:r>
              <a:rPr lang="ko-KR" altLang="en-US" sz="2400" b="1" kern="0" dirty="0">
                <a:solidFill>
                  <a:prstClr val="white"/>
                </a:solidFill>
              </a:rPr>
              <a:t>정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grpSp>
        <p:nvGrpSpPr>
          <p:cNvPr id="3" name="그룹 2"/>
          <p:cNvGrpSpPr/>
          <p:nvPr/>
        </p:nvGrpSpPr>
        <p:grpSpPr>
          <a:xfrm>
            <a:off x="546616" y="3930636"/>
            <a:ext cx="11172303" cy="2665833"/>
            <a:chOff x="546616" y="3930636"/>
            <a:chExt cx="11172303" cy="2665833"/>
          </a:xfrm>
        </p:grpSpPr>
        <p:pic>
          <p:nvPicPr>
            <p:cNvPr id="5122" name="Picture 2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919" y="4436469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6" y="4436469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7938998" y="3930636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조건값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확인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2061919" y="3930636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조건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값 산출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6619" y="1082661"/>
            <a:ext cx="11172300" cy="2693886"/>
            <a:chOff x="546619" y="1082661"/>
            <a:chExt cx="11172300" cy="2693886"/>
          </a:xfrm>
        </p:grpSpPr>
        <p:pic>
          <p:nvPicPr>
            <p:cNvPr id="35" name="Picture 2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9" y="1616547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2061920" y="1082661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7834221" y="1100087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호출 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확인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5127" name="Picture 7"/>
            <p:cNvPicPr preferRelativeResize="0"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919" y="1616547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66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1" y="16652"/>
            <a:ext cx="1682751" cy="16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제작과</a:t>
            </a:r>
            <a:r>
              <a:rPr lang="ko-KR" altLang="en-US" sz="2400" b="1" kern="0" dirty="0">
                <a:solidFill>
                  <a:prstClr val="white"/>
                </a:solidFill>
              </a:rPr>
              <a:t>정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546616" y="1100087"/>
            <a:ext cx="11277079" cy="2660049"/>
            <a:chOff x="546616" y="1100087"/>
            <a:chExt cx="11277079" cy="2660049"/>
          </a:xfrm>
        </p:grpSpPr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2061919" y="1100087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조건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값 산출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7834221" y="1100087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조건값</a:t>
              </a: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확인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5125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6" y="1600136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3695" y="1600136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546616" y="3930636"/>
            <a:ext cx="11277081" cy="2692281"/>
            <a:chOff x="546616" y="3930636"/>
            <a:chExt cx="11277081" cy="2692281"/>
          </a:xfrm>
        </p:grpSpPr>
        <p:sp>
          <p:nvSpPr>
            <p:cNvPr id="43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7938998" y="3930636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조건값</a:t>
              </a: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확인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2061919" y="3930636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조건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값 산출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3074" name="Picture 2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6" y="4462917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 preferRelativeResize="0"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3697" y="4462917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07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1" y="16652"/>
            <a:ext cx="1682751" cy="16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제작과</a:t>
            </a:r>
            <a:r>
              <a:rPr lang="ko-KR" altLang="en-US" sz="2400" b="1" kern="0" dirty="0">
                <a:solidFill>
                  <a:prstClr val="white"/>
                </a:solidFill>
              </a:rPr>
              <a:t>정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grpSp>
        <p:nvGrpSpPr>
          <p:cNvPr id="5" name="그룹 4"/>
          <p:cNvGrpSpPr/>
          <p:nvPr/>
        </p:nvGrpSpPr>
        <p:grpSpPr>
          <a:xfrm>
            <a:off x="605701" y="2183124"/>
            <a:ext cx="11113219" cy="2737575"/>
            <a:chOff x="605701" y="1100087"/>
            <a:chExt cx="11113219" cy="2737575"/>
          </a:xfrm>
        </p:grpSpPr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2061919" y="1100087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로또번호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생성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">
              <a:extLst>
                <a:ext uri="{FF2B5EF4-FFF2-40B4-BE49-F238E27FC236}">
                  <a16:creationId xmlns:a16="http://schemas.microsoft.com/office/drawing/2014/main" xmlns="" id="{A791F0A6-3EED-4831-8EED-94AE3B29294B}"/>
                </a:ext>
              </a:extLst>
            </p:cNvPr>
            <p:cNvSpPr/>
            <p:nvPr/>
          </p:nvSpPr>
          <p:spPr>
            <a:xfrm>
              <a:off x="7834221" y="1100087"/>
              <a:ext cx="2369399" cy="38973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확인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098" name="Picture 2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01" y="1677662"/>
              <a:ext cx="54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 descr="C:\Users\User\Desktop\untitled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920" y="1677662"/>
              <a:ext cx="540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96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결 과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41" name="직사각형 40"/>
          <p:cNvSpPr/>
          <p:nvPr/>
        </p:nvSpPr>
        <p:spPr>
          <a:xfrm>
            <a:off x="654198" y="6055019"/>
            <a:ext cx="10984455" cy="259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779669" y="1008743"/>
            <a:ext cx="11126151" cy="5428342"/>
            <a:chOff x="779669" y="1008743"/>
            <a:chExt cx="11126151" cy="5428342"/>
          </a:xfrm>
        </p:grpSpPr>
        <p:grpSp>
          <p:nvGrpSpPr>
            <p:cNvPr id="23" name="그룹 22"/>
            <p:cNvGrpSpPr/>
            <p:nvPr/>
          </p:nvGrpSpPr>
          <p:grpSpPr>
            <a:xfrm>
              <a:off x="779669" y="1008743"/>
              <a:ext cx="11126151" cy="5428342"/>
              <a:chOff x="779669" y="1008743"/>
              <a:chExt cx="11126151" cy="542834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79669" y="1008743"/>
                <a:ext cx="11126151" cy="5428342"/>
                <a:chOff x="594610" y="1074057"/>
                <a:chExt cx="11126151" cy="5428342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xmlns="" id="{D93F3798-6101-43D1-BF61-E8F4C1AC7039}"/>
                    </a:ext>
                  </a:extLst>
                </p:cNvPr>
                <p:cNvSpPr/>
                <p:nvPr/>
              </p:nvSpPr>
              <p:spPr>
                <a:xfrm>
                  <a:off x="717981" y="1204685"/>
                  <a:ext cx="11002780" cy="5297714"/>
                </a:xfrm>
                <a:prstGeom prst="rect">
                  <a:avLst/>
                </a:prstGeom>
                <a:pattFill prst="dkDnDiag">
                  <a:fgClr>
                    <a:schemeClr val="tx1">
                      <a:lumMod val="75000"/>
                      <a:lumOff val="25000"/>
                    </a:schemeClr>
                  </a:fgClr>
                  <a:bgClr>
                    <a:schemeClr val="bg1"/>
                  </a:bgClr>
                </a:patt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xmlns="" id="{A791F0A6-3EED-4831-8EED-94AE3B29294B}"/>
                    </a:ext>
                  </a:extLst>
                </p:cNvPr>
                <p:cNvSpPr/>
                <p:nvPr/>
              </p:nvSpPr>
              <p:spPr>
                <a:xfrm>
                  <a:off x="594610" y="1074057"/>
                  <a:ext cx="11002780" cy="529771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aphicFrame>
            <p:nvGraphicFramePr>
              <p:cNvPr id="13" name="차트 12">
                <a:hlinkClick r:id="rId2" action="ppaction://hlinksldjump"/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8989801"/>
                  </p:ext>
                </p:extLst>
              </p:nvPr>
            </p:nvGraphicFramePr>
            <p:xfrm>
              <a:off x="988541" y="1268627"/>
              <a:ext cx="10313773" cy="48697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8" name="직선 연결선 7"/>
              <p:cNvCxnSpPr/>
              <p:nvPr/>
            </p:nvCxnSpPr>
            <p:spPr>
              <a:xfrm>
                <a:off x="1676400" y="2401330"/>
                <a:ext cx="8562975" cy="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676400" y="2128364"/>
              <a:ext cx="8562975" cy="2412829"/>
              <a:chOff x="1676400" y="2128364"/>
              <a:chExt cx="8562975" cy="241282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3258058" y="4204413"/>
                <a:ext cx="255373" cy="18947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981565" y="2306595"/>
                <a:ext cx="255373" cy="18947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09251" y="2128364"/>
                <a:ext cx="8320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/>
                  <a:t>MAX</a:t>
                </a:r>
                <a:endParaRPr lang="ko-KR" altLang="en-US" sz="11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13431" y="4279583"/>
                <a:ext cx="8320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/>
                  <a:t>MIN</a:t>
                </a:r>
                <a:endParaRPr lang="ko-KR" altLang="en-US" b="1" dirty="0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1676400" y="4299148"/>
                <a:ext cx="8562975" cy="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57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결 과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41" name="직사각형 40"/>
          <p:cNvSpPr/>
          <p:nvPr/>
        </p:nvSpPr>
        <p:spPr>
          <a:xfrm>
            <a:off x="654198" y="6055019"/>
            <a:ext cx="10984455" cy="259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79669" y="1008743"/>
            <a:ext cx="11126151" cy="5428342"/>
            <a:chOff x="779669" y="1008743"/>
            <a:chExt cx="11126151" cy="5428342"/>
          </a:xfrm>
        </p:grpSpPr>
        <p:grpSp>
          <p:nvGrpSpPr>
            <p:cNvPr id="2" name="그룹 1"/>
            <p:cNvGrpSpPr/>
            <p:nvPr/>
          </p:nvGrpSpPr>
          <p:grpSpPr>
            <a:xfrm>
              <a:off x="779669" y="1008743"/>
              <a:ext cx="11126151" cy="5428342"/>
              <a:chOff x="594610" y="1074057"/>
              <a:chExt cx="11126151" cy="542834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D93F3798-6101-43D1-BF61-E8F4C1AC7039}"/>
                  </a:ext>
                </a:extLst>
              </p:cNvPr>
              <p:cNvSpPr/>
              <p:nvPr/>
            </p:nvSpPr>
            <p:spPr>
              <a:xfrm>
                <a:off x="717981" y="1204685"/>
                <a:ext cx="11002780" cy="5297714"/>
              </a:xfrm>
              <a:prstGeom prst="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A791F0A6-3EED-4831-8EED-94AE3B29294B}"/>
                  </a:ext>
                </a:extLst>
              </p:cNvPr>
              <p:cNvSpPr/>
              <p:nvPr/>
            </p:nvSpPr>
            <p:spPr>
              <a:xfrm>
                <a:off x="594610" y="1074057"/>
                <a:ext cx="11002780" cy="52977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817217090"/>
                </p:ext>
              </p:extLst>
            </p:nvPr>
          </p:nvGraphicFramePr>
          <p:xfrm>
            <a:off x="2018243" y="1654024"/>
            <a:ext cx="8093075" cy="4652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4200524" y="1212002"/>
            <a:ext cx="31337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60" b="1" dirty="0" smtClean="0"/>
              <a:t>홀수 분포도</a:t>
            </a:r>
            <a:r>
              <a:rPr lang="en-US" altLang="ko-KR" sz="2160" b="1" dirty="0" smtClean="0"/>
              <a:t>( </a:t>
            </a:r>
            <a:r>
              <a:rPr lang="ko-KR" altLang="en-US" sz="2160" b="1" dirty="0" smtClean="0"/>
              <a:t>조건 </a:t>
            </a:r>
            <a:r>
              <a:rPr lang="en-US" altLang="ko-KR" sz="2160" b="1" dirty="0" smtClean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8671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725</TotalTime>
  <Words>163</Words>
  <Application>Microsoft Office PowerPoint</Application>
  <PresentationFormat>사용자 지정</PresentationFormat>
  <Paragraphs>86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51</cp:revision>
  <dcterms:created xsi:type="dcterms:W3CDTF">2019-05-21T05:23:09Z</dcterms:created>
  <dcterms:modified xsi:type="dcterms:W3CDTF">2020-07-27T01:04:21Z</dcterms:modified>
</cp:coreProperties>
</file>