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2A3D-1EEC-4304-8953-70977FC46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446FE-BD19-484C-AB69-BD141F4E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D80A4-490F-4FC8-A08F-AD347F4F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192AD-BBE1-45EA-B2B0-61C07E11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566F4-1E9F-4BFF-9567-96D37E0E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C01F-6BBC-4171-BFB8-E5183E0C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A37E7-03E9-46EA-862E-F77C4790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7ACEE-EC6C-46AF-8657-8B86F85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51BBA-C991-4732-9A79-4ECD2AB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2BCDD-71A7-4332-A9D3-2EA99150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7DE449-9D4E-4E70-B485-4400AF430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4EA11-668B-40C2-AB28-83F2F118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BBE71-C0C4-4FEA-8B69-58ACE69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04BA-9874-4820-BE27-8A826FE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E281C-11F3-4D94-8BFE-A79FB9E4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2C0E0-4160-4F9D-8BFB-3E516A0B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2B333-5824-40E6-ACC6-9D5CE18A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83F33-91E8-4CE5-86C5-A245589B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7972C-3FEE-44FA-BEDC-6B53FFE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6F59-D78D-4107-B1B2-F850C946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877C-079D-4A6C-BAD8-D9114D49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9059-8FE4-42AB-9266-258BAE15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6F505-E8CE-4B9F-8CB6-C3807FAB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543DA-E575-4168-B478-EA839E0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DABE8-A4B7-4033-A0CB-BE6F842A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2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06653-DD76-474C-AA9B-3DCE701C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109E2-DC22-4A97-8061-2C80802E4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E613D-E214-465E-89A3-7DCC064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4AE02-E877-4563-9978-9BA24C3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10246-3AC6-494B-97FE-008C5543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C1793-91FB-4303-9291-CA4D346A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9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A326-5831-4921-9273-D288DFF6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F3D01-D171-4AB9-878F-B587387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EE74-6215-44F2-A3F5-D5EF225B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F7148-1CD1-4A56-9ED8-92B4B2B3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09636-C970-4BB6-B728-C6B5D987C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2912D2-CF63-4E58-BF0D-17C32C49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B65FF-EDAB-45A6-95EF-AC3BF0ED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A7E71D-8304-4069-9341-5B6E0094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B8CC-0EA7-44FC-8B58-1CA988DB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39C49-11F7-4730-ACE8-46FF5778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EC9BF-2500-485A-A5C1-DD54343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AA6EE-05CE-4B32-A6ED-E6DDEEAE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56125-24E9-448A-A5B3-CC5DBA23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2FFB1-8C18-45A8-85B7-E1C45632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E35A8-97A8-404C-A005-FAFBCC64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02DD-7011-42CB-93E7-A3FF6FE2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23924-F09F-49C3-887F-0399823D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436D8-E59E-4B1F-8A6A-5685ED6D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1518A-E713-414B-8E53-C7054A7C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62AF0-C42C-4268-BD1E-3277E15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BCB5D-AD09-49E3-BB11-DCB9F44C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D55E-9542-4E48-8D3C-98689782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90BE16-9DDE-412A-93B6-594FA1488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C1ADA-8136-4F25-A79B-3A02B0F7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D9675-6F0A-4D42-8018-3F8378A2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CCA42-5DB2-4986-BF65-F29F0F29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DA47F-CF1B-4828-BD91-A6A95421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1DC1F3-E34A-450E-95B7-113344E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5B2C4-D423-4368-99DA-0CD08D71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B8D2E-B1AE-4DD5-A279-966C1FEDB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5FBE-99BB-4E81-AEAB-6F1CC618731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506D-0EC3-433C-B987-298A6D31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EC961-1DE2-456B-ADA4-56768FB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C987-9D18-4A11-BF8F-B8EDC4BB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FE5344-538B-4ACA-B06E-DE38C035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37558"/>
              </p:ext>
            </p:extLst>
          </p:nvPr>
        </p:nvGraphicFramePr>
        <p:xfrm>
          <a:off x="2238838" y="1875729"/>
          <a:ext cx="7229376" cy="2028511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D6C1AA-0739-4FEE-A18D-65787EF869FF}"/>
              </a:ext>
            </a:extLst>
          </p:cNvPr>
          <p:cNvSpPr txBox="1"/>
          <p:nvPr/>
        </p:nvSpPr>
        <p:spPr>
          <a:xfrm>
            <a:off x="2238838" y="3904240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&lt;&gt;</a:t>
            </a:r>
            <a:r>
              <a:rPr lang="ko-KR" altLang="en-US" dirty="0"/>
              <a:t>는 </a:t>
            </a:r>
            <a:r>
              <a:rPr lang="en-US" altLang="ko-KR" dirty="0"/>
              <a:t>!=</a:t>
            </a:r>
            <a:r>
              <a:rPr lang="ko-KR" altLang="en-US" dirty="0"/>
              <a:t>와 동일한 의미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서로 다르다</a:t>
            </a:r>
          </a:p>
        </p:txBody>
      </p:sp>
    </p:spTree>
    <p:extLst>
      <p:ext uri="{BB962C8B-B14F-4D97-AF65-F5344CB8AC3E}">
        <p14:creationId xmlns:p14="http://schemas.microsoft.com/office/powerpoint/2010/main" val="27315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8147</dc:creator>
  <cp:lastModifiedBy>8147</cp:lastModifiedBy>
  <cp:revision>1</cp:revision>
  <dcterms:created xsi:type="dcterms:W3CDTF">2021-05-02T03:14:59Z</dcterms:created>
  <dcterms:modified xsi:type="dcterms:W3CDTF">2021-05-02T03:17:09Z</dcterms:modified>
</cp:coreProperties>
</file>