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59" r:id="rId6"/>
    <p:sldId id="270" r:id="rId7"/>
    <p:sldId id="268" r:id="rId8"/>
    <p:sldId id="269" r:id="rId9"/>
    <p:sldId id="273" r:id="rId10"/>
    <p:sldId id="271" r:id="rId11"/>
    <p:sldId id="272" r:id="rId12"/>
    <p:sldId id="260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240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2" idx="1"/>
          </p:cNvCxnSpPr>
          <p:nvPr/>
        </p:nvCxnSpPr>
        <p:spPr>
          <a:xfrm flipV="1">
            <a:off x="4917782" y="3166850"/>
            <a:ext cx="3257514" cy="2220048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 flipV="1">
            <a:off x="7156528" y="5346806"/>
            <a:ext cx="991779" cy="8678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96" y="1533698"/>
            <a:ext cx="3154414" cy="32663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07" y="5030479"/>
            <a:ext cx="3203755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4" idx="1"/>
          </p:cNvCxnSpPr>
          <p:nvPr/>
        </p:nvCxnSpPr>
        <p:spPr>
          <a:xfrm>
            <a:off x="3826649" y="1933529"/>
            <a:ext cx="3981716" cy="96589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 flipV="1">
            <a:off x="6930999" y="4963513"/>
            <a:ext cx="992575" cy="26547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5" y="1645377"/>
            <a:ext cx="3636554" cy="25080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74" y="4623691"/>
            <a:ext cx="3521345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28543" y="3246313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11" y="2829137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6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4" y="282913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4" y="3413125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1810" y="4333795"/>
            <a:ext cx="983557" cy="729983"/>
          </a:xfrm>
          <a:prstGeom prst="rect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945544" y="4333794"/>
            <a:ext cx="2327236" cy="729983"/>
            <a:chOff x="424622" y="4333794"/>
            <a:chExt cx="2327236" cy="729983"/>
          </a:xfrm>
          <a:solidFill>
            <a:srgbClr val="5B6176"/>
          </a:solidFill>
        </p:grpSpPr>
        <p:sp>
          <p:nvSpPr>
            <p:cNvPr id="42" name="직사각형 41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4622" y="4587008"/>
              <a:ext cx="979823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33589" y="3997110"/>
            <a:ext cx="672809" cy="33668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8" y="3997110"/>
            <a:ext cx="674604" cy="3366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4907824" y="4333793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1" name="직사각형 5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번호 추첨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278330" y="4333792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54" name="직사각형 53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8301" y="4579505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399603" y="3997111"/>
            <a:ext cx="694810" cy="336682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3" y="3997111"/>
            <a:ext cx="675696" cy="33668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8963031" y="4389960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61" name="직사각형 60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68301" y="4487297"/>
              <a:ext cx="98355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엑셀 파일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54810" y="3997111"/>
            <a:ext cx="623971" cy="392849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81" y="3997111"/>
            <a:ext cx="741176" cy="396803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9" y="3413125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0328178" y="4393914"/>
            <a:ext cx="983557" cy="729983"/>
            <a:chOff x="1768301" y="4333794"/>
            <a:chExt cx="983557" cy="729983"/>
          </a:xfrm>
          <a:solidFill>
            <a:srgbClr val="5B6176"/>
          </a:solidFill>
        </p:grpSpPr>
        <p:sp>
          <p:nvSpPr>
            <p:cNvPr id="86" name="직사각형 85"/>
            <p:cNvSpPr/>
            <p:nvPr/>
          </p:nvSpPr>
          <p:spPr>
            <a:xfrm>
              <a:off x="1768301" y="4333794"/>
              <a:ext cx="983557" cy="7299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68301" y="4567981"/>
              <a:ext cx="98355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링크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9223" y="4579503"/>
            <a:ext cx="983557" cy="261610"/>
          </a:xfrm>
          <a:prstGeom prst="rect">
            <a:avLst/>
          </a:prstGeom>
          <a:solidFill>
            <a:srgbClr val="5B61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다음 창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연결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640976" y="4430378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24883" y="4672176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툴팁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856842"/>
            <a:ext cx="7037827" cy="46706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656143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4882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502309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650440" y="182054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924883" y="1923840"/>
            <a:ext cx="18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이미지</a:t>
            </a:r>
            <a:r>
              <a:rPr lang="en-US" altLang="ko-KR" b="1" dirty="0" smtClean="0">
                <a:solidFill>
                  <a:schemeClr val="bg1"/>
                </a:solidFill>
              </a:rPr>
              <a:t>(gif),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텍스트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391227" y="2136161"/>
            <a:ext cx="3102597" cy="3158934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555555" y="5003148"/>
            <a:ext cx="1905641" cy="50963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66" idx="3"/>
            <a:endCxn id="56" idx="1"/>
          </p:cNvCxnSpPr>
          <p:nvPr/>
        </p:nvCxnSpPr>
        <p:spPr>
          <a:xfrm flipV="1">
            <a:off x="4493824" y="2247006"/>
            <a:ext cx="4156616" cy="146862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 flipV="1">
            <a:off x="7461196" y="2247006"/>
            <a:ext cx="1189244" cy="301096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610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43799" y="3734553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27706" y="3976351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52273" y="262384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27706" y="286564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52274" y="1583908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26717" y="1825706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이미지</a:t>
            </a:r>
            <a:r>
              <a:rPr lang="en-US" altLang="ko-KR" b="1" dirty="0" smtClean="0">
                <a:solidFill>
                  <a:schemeClr val="bg1"/>
                </a:solidFill>
              </a:rPr>
              <a:t>(jpg)</a:t>
            </a: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4279" y="2024701"/>
            <a:ext cx="3165404" cy="320454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3" idx="3"/>
            <a:endCxn id="56" idx="1"/>
          </p:cNvCxnSpPr>
          <p:nvPr/>
        </p:nvCxnSpPr>
        <p:spPr>
          <a:xfrm flipV="1">
            <a:off x="4579683" y="2010372"/>
            <a:ext cx="4172591" cy="161660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4161017"/>
            <a:ext cx="3480237" cy="117977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43798" y="476410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27705" y="500589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5190564"/>
            <a:ext cx="1257966" cy="19692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3050311"/>
            <a:ext cx="1682962" cy="579488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9038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이벤트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582234" y="309257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857667" y="333436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582233" y="1779848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56676" y="2021646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588927" y="449200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463592" cy="27278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endCxn id="35" idx="1"/>
          </p:cNvCxnSpPr>
          <p:nvPr/>
        </p:nvCxnSpPr>
        <p:spPr>
          <a:xfrm flipV="1">
            <a:off x="7375680" y="3519035"/>
            <a:ext cx="1206554" cy="519322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918470"/>
            <a:ext cx="1365936" cy="31051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850972" y="473380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2773934"/>
            <a:ext cx="6650978" cy="259607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>
            <a:off x="6923314" y="3599969"/>
            <a:ext cx="916705" cy="11089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45" y="1789410"/>
            <a:ext cx="345496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9" y="4321749"/>
            <a:ext cx="3646792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266</Words>
  <Application>Microsoft Office PowerPoint</Application>
  <PresentationFormat>사용자 지정</PresentationFormat>
  <Paragraphs>93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228</cp:revision>
  <dcterms:created xsi:type="dcterms:W3CDTF">2021-04-05T15:03:00Z</dcterms:created>
  <dcterms:modified xsi:type="dcterms:W3CDTF">2021-04-11T09:50:40Z</dcterms:modified>
</cp:coreProperties>
</file>