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9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9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7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8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2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7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4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7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5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7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9295-EE42-4E24-B2E2-64EFBB4DE63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C068-193D-49C4-931F-27AF9C4B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Lost Ark(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시뮬레이터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Son</a:t>
            </a:r>
            <a:r>
              <a:rPr lang="ko-KR" altLang="en-US" dirty="0"/>
              <a:t> </a:t>
            </a:r>
            <a:r>
              <a:rPr lang="en-US" altLang="ko-KR" dirty="0" smtClean="0"/>
              <a:t>Woo </a:t>
            </a:r>
            <a:r>
              <a:rPr lang="en-US" altLang="ko-KR" dirty="0" err="1" smtClean="0"/>
              <a:t>Hyuk</a:t>
            </a:r>
            <a:endParaRPr lang="en-US" altLang="ko-KR" dirty="0" smtClean="0"/>
          </a:p>
          <a:p>
            <a:r>
              <a:rPr lang="ko-KR" altLang="en-US" dirty="0" err="1" smtClean="0"/>
              <a:t>손우혁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00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 의도</a:t>
            </a:r>
            <a:endParaRPr lang="en-US" altLang="ko-KR" dirty="0" smtClean="0"/>
          </a:p>
          <a:p>
            <a:r>
              <a:rPr lang="ko-KR" altLang="en-US" dirty="0" smtClean="0"/>
              <a:t>코드 및 알고리즘</a:t>
            </a:r>
            <a:endParaRPr lang="en-US" altLang="ko-KR" dirty="0" smtClean="0"/>
          </a:p>
          <a:p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04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inven.co.kr/column/2021/04/09/news/i1448344657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2" y="2257371"/>
            <a:ext cx="5419898" cy="417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4297" y="4401061"/>
            <a:ext cx="5097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많은 게임들이 있지만 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 게임 중 로스트 아크</a:t>
            </a:r>
            <a:r>
              <a:rPr lang="en-US" altLang="ko-KR" dirty="0" smtClean="0"/>
              <a:t>(Lost Ark)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RPG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유저들 사이 에서 인기 인데요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유입되는 신규 유저들이 </a:t>
            </a:r>
            <a:endParaRPr lang="en-US" altLang="ko-KR" dirty="0" smtClean="0"/>
          </a:p>
          <a:p>
            <a:r>
              <a:rPr lang="ko-KR" altLang="en-US" dirty="0" smtClean="0"/>
              <a:t>장비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셋팅에</a:t>
            </a:r>
            <a:r>
              <a:rPr lang="ko-KR" altLang="en-US" dirty="0" smtClean="0"/>
              <a:t> 난항을 겪고 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고충을 조금이라도 덜고 편하게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하게끔 하려는 프로그램 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9864" y="914400"/>
            <a:ext cx="335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기획 의도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65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9713" y="473826"/>
            <a:ext cx="4531822" cy="79291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코드 및 알고리즘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455" y="4291257"/>
            <a:ext cx="4854633" cy="2128059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우선 </a:t>
            </a:r>
            <a:r>
              <a:rPr lang="en-US" altLang="ko-KR" sz="2200" dirty="0" smtClean="0"/>
              <a:t>Text box</a:t>
            </a:r>
            <a:r>
              <a:rPr lang="ko-KR" altLang="en-US" sz="2200" dirty="0" smtClean="0"/>
              <a:t>의 양이 많기 때문에 디자인 </a:t>
            </a:r>
            <a:r>
              <a:rPr lang="en-US" altLang="ko-KR" sz="2200" dirty="0" smtClean="0"/>
              <a:t>Textbox </a:t>
            </a:r>
            <a:r>
              <a:rPr lang="ko-KR" altLang="en-US" sz="2200" dirty="0" smtClean="0"/>
              <a:t>를 쓰기 보단 </a:t>
            </a:r>
            <a:r>
              <a:rPr lang="en-US" altLang="ko-KR" sz="2200" dirty="0" smtClean="0"/>
              <a:t>Class</a:t>
            </a:r>
            <a:r>
              <a:rPr lang="ko-KR" altLang="en-US" sz="2200" dirty="0" smtClean="0"/>
              <a:t>파일을 따로 만들어 따로 지정</a:t>
            </a:r>
            <a:endParaRPr lang="en-US" altLang="ko-KR" sz="2200" dirty="0" smtClean="0"/>
          </a:p>
          <a:p>
            <a:r>
              <a:rPr lang="ko-KR" altLang="en-US" sz="2200" dirty="0" smtClean="0"/>
              <a:t>같은 </a:t>
            </a:r>
            <a:r>
              <a:rPr lang="en-US" altLang="ko-KR" sz="2200" dirty="0" err="1" smtClean="0"/>
              <a:t>TextBox</a:t>
            </a:r>
            <a:r>
              <a:rPr lang="ko-KR" altLang="en-US" sz="2200" dirty="0" smtClean="0"/>
              <a:t>가 반복되기 때문에  </a:t>
            </a:r>
            <a:r>
              <a:rPr lang="ko-KR" altLang="en-US" sz="2200" dirty="0" err="1" smtClean="0"/>
              <a:t>반복문을</a:t>
            </a:r>
            <a:r>
              <a:rPr lang="ko-KR" altLang="en-US" sz="2200" dirty="0" smtClean="0"/>
              <a:t> 써서 원하는 수 를 지정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266739"/>
            <a:ext cx="4332937" cy="2095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94" y="1197032"/>
            <a:ext cx="4014667" cy="505170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40327" y="1720735"/>
            <a:ext cx="798022" cy="249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4"/>
          </p:cNvCxnSpPr>
          <p:nvPr/>
        </p:nvCxnSpPr>
        <p:spPr>
          <a:xfrm flipH="1">
            <a:off x="781396" y="1970116"/>
            <a:ext cx="157942" cy="2435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02284" y="1266739"/>
            <a:ext cx="3815541" cy="4981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104015" y="5802284"/>
            <a:ext cx="698269" cy="17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473" y="381750"/>
            <a:ext cx="4199313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코드 및 알고리즘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8538" y="2884515"/>
            <a:ext cx="5636029" cy="171242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디자인 </a:t>
            </a:r>
            <a:r>
              <a:rPr lang="en-US" altLang="ko-KR" sz="2000" dirty="0" smtClean="0"/>
              <a:t>Textbox</a:t>
            </a:r>
            <a:r>
              <a:rPr lang="ko-KR" altLang="en-US" sz="2000" dirty="0" smtClean="0"/>
              <a:t>를 쓰지 않았기 때문에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크기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따로 지정해 주고 </a:t>
            </a:r>
            <a:endParaRPr lang="en-US" altLang="ko-KR" sz="2000" dirty="0" smtClean="0"/>
          </a:p>
          <a:p>
            <a:r>
              <a:rPr lang="en-US" altLang="ko-KR" sz="2000" dirty="0" smtClean="0"/>
              <a:t>Textbox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ComboBox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Default </a:t>
            </a:r>
            <a:r>
              <a:rPr lang="ko-KR" altLang="en-US" sz="2000" dirty="0" smtClean="0"/>
              <a:t>값을 지정해 줍니다</a:t>
            </a:r>
            <a:r>
              <a:rPr lang="en-US" altLang="ko-KR" sz="2000" dirty="0" smtClean="0"/>
              <a:t>. </a:t>
            </a:r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2" y="1915619"/>
            <a:ext cx="5182323" cy="294363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5619765" y="3050771"/>
            <a:ext cx="448526" cy="4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7442" y="1882367"/>
            <a:ext cx="5182323" cy="1567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7442" y="3491344"/>
            <a:ext cx="5182323" cy="137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19765" y="3740726"/>
            <a:ext cx="4485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1919" y="381750"/>
            <a:ext cx="4229794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코드 및 알고리즘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1920" y="1396538"/>
            <a:ext cx="4229793" cy="4772112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 smtClean="0"/>
              <a:t>Button Event </a:t>
            </a:r>
            <a:r>
              <a:rPr lang="ko-KR" altLang="en-US" sz="2200" dirty="0" smtClean="0"/>
              <a:t>를 써서 입력한 결과값 의 합을 </a:t>
            </a:r>
            <a:r>
              <a:rPr lang="ko-KR" altLang="en-US" sz="2200" dirty="0" err="1" smtClean="0"/>
              <a:t>조건문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의    조건대로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최대 </a:t>
            </a:r>
            <a:r>
              <a:rPr lang="en-US" altLang="ko-KR" sz="2200" dirty="0" smtClean="0"/>
              <a:t>Level 3</a:t>
            </a:r>
            <a:r>
              <a:rPr lang="ko-KR" altLang="en-US" sz="2200" dirty="0" smtClean="0"/>
              <a:t>까지 표시  해줍니다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Leve1 </a:t>
            </a:r>
            <a:r>
              <a:rPr lang="ko-KR" altLang="en-US" sz="2200" dirty="0" smtClean="0"/>
              <a:t>이상의 값이지만 </a:t>
            </a:r>
            <a:r>
              <a:rPr lang="en-US" altLang="ko-KR" sz="2200" dirty="0" smtClean="0"/>
              <a:t>Level2</a:t>
            </a:r>
            <a:r>
              <a:rPr lang="ko-KR" altLang="en-US" sz="2200" dirty="0" smtClean="0"/>
              <a:t>가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되지 않을 시 </a:t>
            </a:r>
            <a:r>
              <a:rPr lang="en-US" altLang="ko-KR" sz="2200" dirty="0" smtClean="0"/>
              <a:t>Level1</a:t>
            </a:r>
            <a:r>
              <a:rPr lang="ko-KR" altLang="en-US" sz="2200" dirty="0" smtClean="0"/>
              <a:t>에서 초과 값을 표시해 줍니다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마찬가지로 </a:t>
            </a:r>
            <a:r>
              <a:rPr lang="en-US" altLang="ko-KR" sz="2200" dirty="0" smtClean="0"/>
              <a:t>Level 2~3</a:t>
            </a:r>
            <a:r>
              <a:rPr lang="ko-KR" altLang="en-US" sz="2200" dirty="0" smtClean="0"/>
              <a:t>에도 적용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이 결과 값을 그리드 뷰 에      표시해 줍니다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Ps.</a:t>
            </a:r>
            <a:r>
              <a:rPr lang="ko-KR" altLang="en-US" sz="2200" dirty="0" smtClean="0"/>
              <a:t>그리드 뷰 의 항목은 미리 만들어둔 </a:t>
            </a:r>
            <a:r>
              <a:rPr lang="en-US" altLang="ko-KR" sz="2200" dirty="0" smtClean="0"/>
              <a:t>Class</a:t>
            </a:r>
            <a:r>
              <a:rPr lang="ko-KR" altLang="en-US" sz="2200" dirty="0" smtClean="0"/>
              <a:t>파일을 </a:t>
            </a:r>
            <a:r>
              <a:rPr lang="en-US" altLang="ko-KR" sz="2200" dirty="0" err="1" smtClean="0"/>
              <a:t>DataSource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로 불러옵니다</a:t>
            </a:r>
            <a:endParaRPr lang="en-US" altLang="ko-KR" sz="2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" y="277181"/>
            <a:ext cx="3372321" cy="61540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2633" y="515389"/>
            <a:ext cx="3092334" cy="3790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74967" y="1579418"/>
            <a:ext cx="556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82633" y="4389120"/>
            <a:ext cx="3092334" cy="164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374967" y="2967644"/>
            <a:ext cx="648393" cy="1720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82633" y="6143711"/>
            <a:ext cx="3092334" cy="262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 flipV="1">
            <a:off x="3374967" y="4389120"/>
            <a:ext cx="648393" cy="188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527" y="5421426"/>
            <a:ext cx="3876836" cy="85355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793945" y="5332050"/>
            <a:ext cx="1938418" cy="1074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8021782" y="5212080"/>
            <a:ext cx="1772163" cy="28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7214"/>
            <a:ext cx="6151891" cy="43513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8015" y="221826"/>
            <a:ext cx="2412076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실행결과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1637607" y="2269375"/>
            <a:ext cx="997528" cy="30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95139" y="1378112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입력 값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637607" y="1885402"/>
            <a:ext cx="997528" cy="30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7607" y="3907286"/>
            <a:ext cx="997528" cy="30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8537171" y="1547389"/>
            <a:ext cx="4904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37607" y="5020889"/>
            <a:ext cx="3034146" cy="10978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95139" y="178721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결과 값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8537171" y="1956491"/>
            <a:ext cx="49045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1753" y="5159167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도달 결과 값 초과 시 </a:t>
            </a:r>
            <a:endParaRPr lang="en-US" altLang="ko-KR" dirty="0" smtClean="0"/>
          </a:p>
          <a:p>
            <a:r>
              <a:rPr lang="ko-KR" altLang="en-US" dirty="0" smtClean="0"/>
              <a:t>초과된 값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200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Lost Ark(게임)  셋팅 시뮬레이터</vt:lpstr>
      <vt:lpstr>목차</vt:lpstr>
      <vt:lpstr>PowerPoint 프레젠테이션</vt:lpstr>
      <vt:lpstr>코드 및 알고리즘</vt:lpstr>
      <vt:lpstr>코드 및 알고리즘</vt:lpstr>
      <vt:lpstr>코드 및 알고리즘</vt:lpstr>
      <vt:lpstr>실행결과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Ark(게임)  셋팅 시뮬레이터</dc:title>
  <dc:creator>KB</dc:creator>
  <cp:lastModifiedBy>KB</cp:lastModifiedBy>
  <cp:revision>10</cp:revision>
  <dcterms:created xsi:type="dcterms:W3CDTF">2021-05-06T06:18:18Z</dcterms:created>
  <dcterms:modified xsi:type="dcterms:W3CDTF">2021-05-06T07:37:51Z</dcterms:modified>
</cp:coreProperties>
</file>