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0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95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2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44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4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1F1F-3B55-4340-BAF9-149AE35798C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간단한 숫자 야구 게임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윤현철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12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9771" y="1644071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리스트 박스를 이용한 결과값 표기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3" y="2427951"/>
            <a:ext cx="7430537" cy="714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49694" y="1951872"/>
            <a:ext cx="760850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리스트를 이용하여 리스트 박스에 넣은 후 리스트를 초기화하여 리스트 박스에 하나씩 쌓이게 구현하였습니다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9770" y="3380465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게임 플레이 시간 측정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03" y="4078052"/>
            <a:ext cx="4153480" cy="7049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8418" y="3585085"/>
            <a:ext cx="760850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게임에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승리하거나 실패 하였을 때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timer.Stop</a:t>
            </a:r>
            <a:r>
              <a:rPr lang="en-US" altLang="ko-KR" sz="1200" dirty="0" smtClean="0">
                <a:solidFill>
                  <a:schemeClr val="tx1"/>
                </a:solidFill>
              </a:rPr>
              <a:t>(); </a:t>
            </a:r>
            <a:r>
              <a:rPr lang="ko-KR" altLang="en-US" sz="1200" dirty="0" smtClean="0">
                <a:solidFill>
                  <a:schemeClr val="tx1"/>
                </a:solidFill>
              </a:rPr>
              <a:t>를 넣어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타어머를</a:t>
            </a:r>
            <a:r>
              <a:rPr lang="ko-KR" altLang="en-US" sz="1200" dirty="0" smtClean="0">
                <a:solidFill>
                  <a:schemeClr val="tx1"/>
                </a:solidFill>
              </a:rPr>
              <a:t> 기록하게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4420" y="773292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랭킹 리스트 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4420" y="113137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랭킹 리스트를 시간으로 오름 차순 정렬 후 시도 횟수로 오름 차순 정렬을 하고 </a:t>
            </a:r>
            <a:r>
              <a:rPr lang="en-US" altLang="ko-KR" sz="1200" dirty="0" smtClean="0">
                <a:solidFill>
                  <a:schemeClr val="tx1"/>
                </a:solidFill>
              </a:rPr>
              <a:t>11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리스트가 생성된 순간 삭제하게 만들어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위 까지만 저장되게 만들었습니다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20" y="1665904"/>
            <a:ext cx="8069944" cy="48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3081" y="801284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랭킹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95" y="1650248"/>
            <a:ext cx="7830643" cy="14861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4420" y="113137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리스트 박스를 초기화 해주어 중복으로 표시 되는걸 막아준 후 새로이 랭킹을 리스트 박스에 출력되게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63080" y="3267676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랭킹 저장 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63080" y="354603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Oracle</a:t>
            </a:r>
            <a:r>
              <a:rPr lang="ko-KR" altLang="en-US" sz="1200" dirty="0" smtClean="0">
                <a:solidFill>
                  <a:schemeClr val="tx1"/>
                </a:solidFill>
              </a:rPr>
              <a:t>을 이용하여 저장하고 로드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79" y="4136510"/>
            <a:ext cx="3886607" cy="22767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175" y="4136510"/>
            <a:ext cx="374956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0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3081" y="801284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힌트 제공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4420" y="113137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기회를 </a:t>
            </a:r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</a:rPr>
              <a:t>회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회 소모 하였을 때 힌트를 제공하게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20" y="1495266"/>
            <a:ext cx="7468642" cy="49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구현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17" y="1264555"/>
            <a:ext cx="2695951" cy="1648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97" y="1264555"/>
            <a:ext cx="3312368" cy="2588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17" y="3730337"/>
            <a:ext cx="3845566" cy="29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01" y="1649467"/>
            <a:ext cx="4324954" cy="292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79" y="1649467"/>
            <a:ext cx="432495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30995" y="1502229"/>
            <a:ext cx="8173616" cy="4534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처음에는 간단하게 생각 하고 시작하였습니다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그러나 만들면서 여러가지 기능 들을 추가하게 되었고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간만하지만은 않았습니다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프로그램을 만들어 보는 것이 </a:t>
            </a:r>
            <a:r>
              <a:rPr lang="ko-KR" altLang="en-US" dirty="0" err="1" smtClean="0">
                <a:solidFill>
                  <a:schemeClr val="tx1"/>
                </a:solidFill>
              </a:rPr>
              <a:t>직훈에</a:t>
            </a:r>
            <a:r>
              <a:rPr lang="ko-KR" altLang="en-US" dirty="0" smtClean="0">
                <a:solidFill>
                  <a:schemeClr val="tx1"/>
                </a:solidFill>
              </a:rPr>
              <a:t> 들어와서 </a:t>
            </a:r>
            <a:r>
              <a:rPr lang="ko-KR" altLang="en-US" dirty="0" err="1" smtClean="0">
                <a:solidFill>
                  <a:schemeClr val="tx1"/>
                </a:solidFill>
              </a:rPr>
              <a:t>처음이였고</a:t>
            </a:r>
            <a:r>
              <a:rPr lang="ko-KR" altLang="en-US" dirty="0" smtClean="0">
                <a:solidFill>
                  <a:schemeClr val="tx1"/>
                </a:solidFill>
              </a:rPr>
              <a:t> 여러가지 생각을 하게 만들어준 계기가 된 거 같습니다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야구 게임 구상도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이 게임을 만들어본 이유 및 숫자야구게임 규칙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 랜덤 숫자 만들기</a:t>
            </a:r>
            <a:endParaRPr lang="en-US" altLang="ko-KR" sz="2800" dirty="0" smtClean="0"/>
          </a:p>
          <a:p>
            <a:r>
              <a:rPr lang="ko-KR" altLang="en-US" sz="2800" dirty="0" smtClean="0"/>
              <a:t>랜덤 숫자와 입력 숫자의 비교 및 볼 </a:t>
            </a:r>
            <a:r>
              <a:rPr lang="ko-KR" altLang="en-US" sz="2800" dirty="0" err="1" smtClean="0"/>
              <a:t>스트</a:t>
            </a:r>
            <a:r>
              <a:rPr lang="ko-KR" altLang="en-US" sz="2800" dirty="0" smtClean="0"/>
              <a:t> 카운트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게임의 승리 패배</a:t>
            </a:r>
            <a:endParaRPr lang="en-US" altLang="ko-KR" sz="2800" dirty="0" smtClean="0"/>
          </a:p>
          <a:p>
            <a:r>
              <a:rPr lang="ko-KR" altLang="en-US" sz="2800" dirty="0" smtClean="0"/>
              <a:t>부가 기능들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 구현 화면</a:t>
            </a:r>
            <a:endParaRPr lang="en-US" altLang="ko-KR" sz="2800" dirty="0" smtClean="0"/>
          </a:p>
          <a:p>
            <a:r>
              <a:rPr lang="ko-KR" altLang="en-US" sz="2800" dirty="0" smtClean="0"/>
              <a:t>후기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5324" y="2743930"/>
            <a:ext cx="8911687" cy="1280890"/>
          </a:xfrm>
        </p:spPr>
        <p:txBody>
          <a:bodyPr/>
          <a:lstStyle/>
          <a:p>
            <a:pPr algn="ctr"/>
            <a:r>
              <a:rPr lang="ko-KR" altLang="en-US" dirty="0" smtClean="0"/>
              <a:t>숫자 야구 게임 규칙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7589" y="1463040"/>
            <a:ext cx="8462356" cy="83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숫자 야구 게임은 어릴 때 </a:t>
            </a:r>
            <a:r>
              <a:rPr lang="ko-KR" altLang="en-US" sz="2000" dirty="0" smtClean="0">
                <a:solidFill>
                  <a:schemeClr val="tx1"/>
                </a:solidFill>
              </a:rPr>
              <a:t>자주</a:t>
            </a:r>
            <a:r>
              <a:rPr lang="ko-KR" altLang="en-US" dirty="0" smtClean="0">
                <a:solidFill>
                  <a:schemeClr val="tx1"/>
                </a:solidFill>
              </a:rPr>
              <a:t> 했던 게임입니다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이번에 프로그램을 만들어보자 싶어서 만들어보았습니다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45324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 smtClean="0"/>
              <a:t>이 게임을 만들어본 이유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17590" y="3466407"/>
            <a:ext cx="8462356" cy="178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1~9</a:t>
            </a:r>
            <a:r>
              <a:rPr lang="ko-KR" altLang="en-US" dirty="0" smtClean="0">
                <a:solidFill>
                  <a:schemeClr val="tx1"/>
                </a:solidFill>
              </a:rPr>
              <a:t>까지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개의 숫자를 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랜덤으로 생성된 숫자와 같은 자리에 똑같은 숫자이면 스트라이크 다른 자리에 똑같은 숫자이면 볼이다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번 이내로 시도하여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스트라이크를 만들면 게임 승리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번 이내로 성공하지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스트라이크를 만들지 못하면 게임 패배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게임 랜덤 숫자 만들기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0521" y="1496006"/>
            <a:ext cx="1782147" cy="578499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[] baseball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[3]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 =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2780522" y="2834950"/>
            <a:ext cx="1782146" cy="477417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0521" y="2259561"/>
            <a:ext cx="1782147" cy="390333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]=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r.next</a:t>
            </a:r>
            <a:r>
              <a:rPr lang="en-US" altLang="ko-KR" sz="1200" dirty="0" smtClean="0">
                <a:solidFill>
                  <a:schemeClr val="tx1"/>
                </a:solidFill>
              </a:rPr>
              <a:t>(0,3]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2780522" y="3497423"/>
            <a:ext cx="1782146" cy="664030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가 앞의 수와 다른가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2780522" y="4346509"/>
            <a:ext cx="1782146" cy="477417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0521" y="5008982"/>
            <a:ext cx="1782147" cy="390333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랜덤 숫자 생성 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2"/>
            <a:endCxn id="5" idx="0"/>
          </p:cNvCxnSpPr>
          <p:nvPr/>
        </p:nvCxnSpPr>
        <p:spPr>
          <a:xfrm>
            <a:off x="3671595" y="2074505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4" idx="0"/>
          </p:cNvCxnSpPr>
          <p:nvPr/>
        </p:nvCxnSpPr>
        <p:spPr>
          <a:xfrm>
            <a:off x="3671595" y="2649894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7" idx="0"/>
          </p:cNvCxnSpPr>
          <p:nvPr/>
        </p:nvCxnSpPr>
        <p:spPr>
          <a:xfrm>
            <a:off x="3671595" y="3312367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>
            <a:off x="3671595" y="4161453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>
            <a:off x="3671595" y="4823926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1185" y="2834950"/>
            <a:ext cx="1063690" cy="477417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8" idx="3"/>
          </p:cNvCxnSpPr>
          <p:nvPr/>
        </p:nvCxnSpPr>
        <p:spPr>
          <a:xfrm flipV="1">
            <a:off x="4562668" y="4585217"/>
            <a:ext cx="10403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0" idx="2"/>
          </p:cNvCxnSpPr>
          <p:nvPr/>
        </p:nvCxnSpPr>
        <p:spPr>
          <a:xfrm flipV="1">
            <a:off x="5603030" y="3312367"/>
            <a:ext cx="0" cy="127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7" idx="1"/>
          </p:cNvCxnSpPr>
          <p:nvPr/>
        </p:nvCxnSpPr>
        <p:spPr>
          <a:xfrm flipH="1">
            <a:off x="2444620" y="3829438"/>
            <a:ext cx="335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444620" y="2167033"/>
            <a:ext cx="0" cy="166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444620" y="2167033"/>
            <a:ext cx="1226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" idx="3"/>
            <a:endCxn id="20" idx="1"/>
          </p:cNvCxnSpPr>
          <p:nvPr/>
        </p:nvCxnSpPr>
        <p:spPr>
          <a:xfrm>
            <a:off x="4562668" y="3073659"/>
            <a:ext cx="508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0"/>
          </p:cNvCxnSpPr>
          <p:nvPr/>
        </p:nvCxnSpPr>
        <p:spPr>
          <a:xfrm flipV="1">
            <a:off x="5603030" y="2167033"/>
            <a:ext cx="0" cy="66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671594" y="2167033"/>
            <a:ext cx="193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5" y="1352591"/>
            <a:ext cx="3660146" cy="40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 smtClean="0"/>
              <a:t>랜덤 숫자와 입력 숫자의 비교 및 볼 </a:t>
            </a:r>
            <a:r>
              <a:rPr lang="ko-KR" altLang="en-US" sz="3000" dirty="0" err="1" smtClean="0"/>
              <a:t>스트</a:t>
            </a:r>
            <a:r>
              <a:rPr lang="ko-KR" altLang="en-US" sz="3000" dirty="0" smtClean="0"/>
              <a:t> 카운트 </a:t>
            </a:r>
            <a:r>
              <a:rPr lang="en-US" altLang="ko-KR" sz="3000" dirty="0" smtClean="0"/>
              <a:t>-1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2811349" y="2425570"/>
            <a:ext cx="1796635" cy="368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scount</a:t>
            </a:r>
            <a:r>
              <a:rPr lang="en-US" altLang="ko-KR" sz="1000" dirty="0" smtClean="0">
                <a:solidFill>
                  <a:schemeClr val="tx1"/>
                </a:solidFill>
              </a:rPr>
              <a:t>=0,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bcount</a:t>
            </a:r>
            <a:r>
              <a:rPr lang="en-US" altLang="ko-KR" sz="1000" dirty="0" smtClean="0">
                <a:solidFill>
                  <a:schemeClr val="tx1"/>
                </a:solidFill>
              </a:rPr>
              <a:t>=0, I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2811349" y="3015475"/>
            <a:ext cx="1796635" cy="77677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는 입력 받은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 숫자와 같은가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0888" y="3745250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bcount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2811347" y="4452392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0890" y="1680821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= 0, j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6980889" y="2119360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!= 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6980889" y="2688869"/>
            <a:ext cx="1796635" cy="877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는 입력 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 숫자와 같은가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1344" y="4013852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Scount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6980888" y="4145503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0887" y="5265268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볼스트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4" idx="2"/>
            <a:endCxn id="6" idx="0"/>
          </p:cNvCxnSpPr>
          <p:nvPr/>
        </p:nvCxnSpPr>
        <p:spPr>
          <a:xfrm>
            <a:off x="3709667" y="2793873"/>
            <a:ext cx="0" cy="22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12" idx="0"/>
          </p:cNvCxnSpPr>
          <p:nvPr/>
        </p:nvCxnSpPr>
        <p:spPr>
          <a:xfrm flipH="1">
            <a:off x="3709662" y="3792249"/>
            <a:ext cx="5" cy="22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2"/>
            <a:endCxn id="8" idx="0"/>
          </p:cNvCxnSpPr>
          <p:nvPr/>
        </p:nvCxnSpPr>
        <p:spPr>
          <a:xfrm>
            <a:off x="3709662" y="4230788"/>
            <a:ext cx="3" cy="22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  <a:endCxn id="10" idx="0"/>
          </p:cNvCxnSpPr>
          <p:nvPr/>
        </p:nvCxnSpPr>
        <p:spPr>
          <a:xfrm flipH="1">
            <a:off x="7879207" y="1897757"/>
            <a:ext cx="1" cy="22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254497" y="3296434"/>
            <a:ext cx="1226225" cy="26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529154" y="4618789"/>
            <a:ext cx="1338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7" idx="0"/>
          </p:cNvCxnSpPr>
          <p:nvPr/>
        </p:nvCxnSpPr>
        <p:spPr>
          <a:xfrm>
            <a:off x="5867610" y="2901304"/>
            <a:ext cx="0" cy="39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47" idx="2"/>
          </p:cNvCxnSpPr>
          <p:nvPr/>
        </p:nvCxnSpPr>
        <p:spPr>
          <a:xfrm flipV="1">
            <a:off x="5867610" y="3565949"/>
            <a:ext cx="0" cy="10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156416" y="2193150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stCxn id="83" idx="0"/>
          </p:cNvCxnSpPr>
          <p:nvPr/>
        </p:nvCxnSpPr>
        <p:spPr>
          <a:xfrm flipH="1" flipV="1">
            <a:off x="10054729" y="1990082"/>
            <a:ext cx="5" cy="20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9555537" y="4201715"/>
            <a:ext cx="998383" cy="21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다이아몬드 97"/>
          <p:cNvSpPr/>
          <p:nvPr/>
        </p:nvSpPr>
        <p:spPr>
          <a:xfrm>
            <a:off x="6980887" y="4685714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555536" y="4759066"/>
            <a:ext cx="998383" cy="21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++, j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H="1">
            <a:off x="3709662" y="2901304"/>
            <a:ext cx="2157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8" idx="2"/>
          </p:cNvCxnSpPr>
          <p:nvPr/>
        </p:nvCxnSpPr>
        <p:spPr>
          <a:xfrm flipH="1">
            <a:off x="3709662" y="4809286"/>
            <a:ext cx="3" cy="33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>
            <a:off x="7879207" y="1990082"/>
            <a:ext cx="3382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0" idx="3"/>
            <a:endCxn id="83" idx="1"/>
          </p:cNvCxnSpPr>
          <p:nvPr/>
        </p:nvCxnSpPr>
        <p:spPr>
          <a:xfrm>
            <a:off x="8777524" y="2297807"/>
            <a:ext cx="378892" cy="3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endCxn id="9" idx="0"/>
          </p:cNvCxnSpPr>
          <p:nvPr/>
        </p:nvCxnSpPr>
        <p:spPr>
          <a:xfrm>
            <a:off x="7879205" y="1377187"/>
            <a:ext cx="3" cy="303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" idx="2"/>
            <a:endCxn id="11" idx="0"/>
          </p:cNvCxnSpPr>
          <p:nvPr/>
        </p:nvCxnSpPr>
        <p:spPr>
          <a:xfrm>
            <a:off x="7879207" y="2476254"/>
            <a:ext cx="0" cy="212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1" idx="2"/>
            <a:endCxn id="7" idx="0"/>
          </p:cNvCxnSpPr>
          <p:nvPr/>
        </p:nvCxnSpPr>
        <p:spPr>
          <a:xfrm flipH="1">
            <a:off x="7879206" y="3565949"/>
            <a:ext cx="1" cy="179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7" idx="2"/>
            <a:endCxn id="13" idx="0"/>
          </p:cNvCxnSpPr>
          <p:nvPr/>
        </p:nvCxnSpPr>
        <p:spPr>
          <a:xfrm>
            <a:off x="7879206" y="3962186"/>
            <a:ext cx="0" cy="18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3" idx="2"/>
            <a:endCxn id="98" idx="0"/>
          </p:cNvCxnSpPr>
          <p:nvPr/>
        </p:nvCxnSpPr>
        <p:spPr>
          <a:xfrm flipH="1">
            <a:off x="7879205" y="4502397"/>
            <a:ext cx="1" cy="18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98" idx="2"/>
            <a:endCxn id="14" idx="0"/>
          </p:cNvCxnSpPr>
          <p:nvPr/>
        </p:nvCxnSpPr>
        <p:spPr>
          <a:xfrm>
            <a:off x="7879205" y="5042608"/>
            <a:ext cx="0" cy="222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3" idx="3"/>
            <a:endCxn id="97" idx="1"/>
          </p:cNvCxnSpPr>
          <p:nvPr/>
        </p:nvCxnSpPr>
        <p:spPr>
          <a:xfrm flipV="1">
            <a:off x="8777523" y="4306810"/>
            <a:ext cx="778014" cy="1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98" idx="3"/>
            <a:endCxn id="99" idx="1"/>
          </p:cNvCxnSpPr>
          <p:nvPr/>
        </p:nvCxnSpPr>
        <p:spPr>
          <a:xfrm>
            <a:off x="8777522" y="4864161"/>
            <a:ext cx="77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11252718" y="1990082"/>
            <a:ext cx="0" cy="2874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97" idx="3"/>
          </p:cNvCxnSpPr>
          <p:nvPr/>
        </p:nvCxnSpPr>
        <p:spPr>
          <a:xfrm>
            <a:off x="10553920" y="4306810"/>
            <a:ext cx="698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99" idx="3"/>
          </p:cNvCxnSpPr>
          <p:nvPr/>
        </p:nvCxnSpPr>
        <p:spPr>
          <a:xfrm>
            <a:off x="10553919" y="4864161"/>
            <a:ext cx="708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000" dirty="0"/>
              <a:t>랜덤 숫자와 입력 숫자의 비교 및 볼 </a:t>
            </a:r>
            <a:r>
              <a:rPr lang="ko-KR" altLang="en-US" sz="3000" dirty="0" err="1"/>
              <a:t>스트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카운트</a:t>
            </a:r>
            <a:r>
              <a:rPr lang="en-US" altLang="ko-KR" sz="3000" dirty="0" smtClean="0"/>
              <a:t>-2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20" y="1264555"/>
            <a:ext cx="8136294" cy="51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게임의 승패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6759" y="2408852"/>
            <a:ext cx="1796635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 =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6759" y="292529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826759" y="3463476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count</a:t>
            </a:r>
            <a:r>
              <a:rPr lang="en-US" altLang="ko-KR" sz="1000" dirty="0" smtClean="0">
                <a:solidFill>
                  <a:schemeClr val="tx1"/>
                </a:solidFill>
              </a:rPr>
              <a:t> !=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4826759" y="4074116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 =10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6759" y="468475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숫자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야구 게임 패배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1698" y="349970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숫자 야구 게임 승리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1698" y="410699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count++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5725077" y="2670109"/>
            <a:ext cx="0" cy="25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5725077" y="320973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>
            <a:off x="5725077" y="382037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5725077" y="443101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>
            <a:off x="6623394" y="3641923"/>
            <a:ext cx="31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  <a:endCxn id="10" idx="1"/>
          </p:cNvCxnSpPr>
          <p:nvPr/>
        </p:nvCxnSpPr>
        <p:spPr>
          <a:xfrm flipV="1">
            <a:off x="6623394" y="4249213"/>
            <a:ext cx="318304" cy="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3"/>
          </p:cNvCxnSpPr>
          <p:nvPr/>
        </p:nvCxnSpPr>
        <p:spPr>
          <a:xfrm>
            <a:off x="8738333" y="4249213"/>
            <a:ext cx="275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9022702" y="2797702"/>
            <a:ext cx="0" cy="145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725076" y="2797702"/>
            <a:ext cx="32976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부가 기능들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399" y="1343608"/>
            <a:ext cx="2304661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입력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37812" y="4095715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수자를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자리를 넘어가지 못하게 제한하였습니다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914462"/>
            <a:ext cx="7078063" cy="21720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2499" y="1545772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숫자 야구 게임에서는 입력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받을때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1~9</a:t>
            </a:r>
            <a:r>
              <a:rPr lang="ko-KR" altLang="en-US" sz="1400" dirty="0" smtClean="0">
                <a:solidFill>
                  <a:schemeClr val="tx1"/>
                </a:solidFill>
              </a:rPr>
              <a:t>까지만 필요하므로 다른 키들을 제한하였습니다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8" y="4635602"/>
            <a:ext cx="7078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2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05" y="1029733"/>
            <a:ext cx="7211336" cy="23199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39142" y="630072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같은 숫자가 반복 입력하지 못하도록 제한 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9142" y="3349690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입력 창에서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엔터키를</a:t>
            </a:r>
            <a:r>
              <a:rPr lang="ko-KR" altLang="en-US" sz="1400" dirty="0" smtClean="0">
                <a:solidFill>
                  <a:schemeClr val="tx1"/>
                </a:solidFill>
              </a:rPr>
              <a:t> 누르면 결과를 볼 수 있게 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05" y="3842657"/>
            <a:ext cx="7211336" cy="905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35090" y="4964295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입력 창에서 결과를 확인하면 텍스트 초기화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406" y="5338183"/>
            <a:ext cx="721133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0069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868</TotalTime>
  <Words>467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Arial</vt:lpstr>
      <vt:lpstr>Century Gothic</vt:lpstr>
      <vt:lpstr>Wingdings 3</vt:lpstr>
      <vt:lpstr>줄기</vt:lpstr>
      <vt:lpstr>간단한 숫자 야구 게임 </vt:lpstr>
      <vt:lpstr>숫자 야구 게임 구상도</vt:lpstr>
      <vt:lpstr>숫자 야구 게임 규칙</vt:lpstr>
      <vt:lpstr>숫자 야구 게임 랜덤 숫자 만들기 </vt:lpstr>
      <vt:lpstr>랜덤 숫자와 입력 숫자의 비교 및 볼 스트 카운트 -1</vt:lpstr>
      <vt:lpstr>랜덤 숫자와 입력 숫자의 비교 및 볼 스트 카운트-2</vt:lpstr>
      <vt:lpstr>숫자 야구 게임의 승패</vt:lpstr>
      <vt:lpstr>부가 기능들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숫자 야구 구현 화면</vt:lpstr>
      <vt:lpstr>PowerPoint 프레젠테이션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숫자 야구 게임</dc:title>
  <dc:creator>KB</dc:creator>
  <cp:lastModifiedBy>KB</cp:lastModifiedBy>
  <cp:revision>34</cp:revision>
  <dcterms:created xsi:type="dcterms:W3CDTF">2021-04-19T04:57:45Z</dcterms:created>
  <dcterms:modified xsi:type="dcterms:W3CDTF">2021-04-23T05:06:14Z</dcterms:modified>
</cp:coreProperties>
</file>