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Lottery Program</a:t>
            </a:r>
            <a:r>
              <a:rPr lang="ko-KR" altLang="en-US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/>
            </a:r>
            <a:br>
              <a:rPr lang="ko-KR" altLang="en-US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rgbClr val="686868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Program Develop(C# Java)</a:t>
            </a:r>
          </a:p>
          <a:p>
            <a:pPr algn="ctr"/>
            <a:r>
              <a:rPr lang="ko-KR" altLang="en-US" dirty="0">
                <a:solidFill>
                  <a:srgbClr val="686868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강병수</a:t>
            </a:r>
            <a:endParaRPr lang="en-US" altLang="ko-KR" dirty="0">
              <a:solidFill>
                <a:srgbClr val="686868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56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0CE398-AEFF-4A64-82E7-79FFF5AD4968}"/>
              </a:ext>
            </a:extLst>
          </p:cNvPr>
          <p:cNvSpPr/>
          <p:nvPr/>
        </p:nvSpPr>
        <p:spPr>
          <a:xfrm rot="18900000">
            <a:off x="2225111" y="2934145"/>
            <a:ext cx="1726837" cy="1781865"/>
          </a:xfrm>
          <a:prstGeom prst="rect">
            <a:avLst/>
          </a:prstGeom>
          <a:noFill/>
          <a:ln w="133350">
            <a:solidFill>
              <a:schemeClr val="tx1">
                <a:lumMod val="65000"/>
                <a:lumOff val="3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20B1C-3754-4B0A-9432-09ECB01D6304}"/>
              </a:ext>
            </a:extLst>
          </p:cNvPr>
          <p:cNvSpPr txBox="1"/>
          <p:nvPr/>
        </p:nvSpPr>
        <p:spPr>
          <a:xfrm>
            <a:off x="756203" y="2947914"/>
            <a:ext cx="4664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정상적인 번호를 입력한 뒤에 번호 저장 버튼을 누른 다음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아래 버튼을 누르면 이번 주 당첨 예상 번호가 뜨도록 메시지 창이 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여러 번 반복하여 예상 번호에 중복되는 숫자가 없는지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당첨 번호와 중복되는 숫자가 없는지 확인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CD92F-DADC-4FEC-AA34-7AA1347A32EC}"/>
              </a:ext>
            </a:extLst>
          </p:cNvPr>
          <p:cNvSpPr txBox="1"/>
          <p:nvPr/>
        </p:nvSpPr>
        <p:spPr>
          <a:xfrm>
            <a:off x="253736" y="1543128"/>
            <a:ext cx="5951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이전 </a:t>
            </a:r>
            <a:r>
              <a:rPr lang="ko-KR" altLang="en-US" sz="2500" spc="600" dirty="0" err="1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회차</a:t>
            </a:r>
            <a:r>
              <a:rPr lang="ko-KR" altLang="en-US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당첨 번호와 연계</a:t>
            </a:r>
            <a:r>
              <a:rPr lang="en-US" altLang="ko-KR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/</a:t>
            </a:r>
            <a:r>
              <a:rPr lang="ko-KR" altLang="en-US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번호 생성</a:t>
            </a:r>
            <a:endParaRPr lang="ko-KR" altLang="en-US" sz="2500" spc="600" dirty="0">
              <a:solidFill>
                <a:srgbClr val="4C4C4C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67" y="1274323"/>
            <a:ext cx="5187530" cy="225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67" y="3972709"/>
            <a:ext cx="5187530" cy="227205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518610" y="528280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5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78437" y="864741"/>
            <a:ext cx="5536949" cy="75551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 및 고찰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랜덤하게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생성된 숫자이면서 이전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회차와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중복이 되지 않게 뽑히지만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C# Random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클래스에서 만들어지는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난수는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보안이 중요시되는 프로그램에서 만들어지는 완전한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난수같은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숫자가 아니기 때문에 연속적인 숫자가 나타나는 경우가 존재한다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예를 들면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33, 34, 41, 42)</a:t>
            </a:r>
          </a:p>
          <a:p>
            <a:pPr marL="0" indent="0">
              <a:buNone/>
            </a:pPr>
            <a:endParaRPr lang="en-US" altLang="ko-KR" sz="2200" dirty="0">
              <a:solidFill>
                <a:schemeClr val="tx1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또한 실제로 이전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회차에서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나왔던 숫자가 다음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회차에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나온 경우도 존재하기 때문에 무작정 이전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번호만 중복이 되지않게 하는 것 보다는 최대 한 개 정도는 중복이 허용되도록 만들어주거나 가장 좋은 방법은 동행복권에서 제공해주는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를 토대로 번호 생성하도록 하는 방법이 제일 효과적일 것이다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</a:p>
          <a:p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Table Of Contents</a:t>
            </a:r>
            <a:r>
              <a:rPr lang="ko-KR" altLang="en-US" sz="4800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/>
            </a:r>
            <a:br>
              <a:rPr lang="ko-KR" altLang="en-US" sz="4800" dirty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5863" y="2509667"/>
            <a:ext cx="4157328" cy="3395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 의도</a:t>
            </a: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입력</a:t>
            </a: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보완 및 고찰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6667768" cy="40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5894" y="945360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 의도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008D-6A22-42C6-8FB8-CDC19D21B1E5}"/>
              </a:ext>
            </a:extLst>
          </p:cNvPr>
          <p:cNvSpPr txBox="1"/>
          <p:nvPr/>
        </p:nvSpPr>
        <p:spPr>
          <a:xfrm>
            <a:off x="413186" y="2387106"/>
            <a:ext cx="46646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인터넷에서 흔히 볼 수 있는 로또 당첨 번호를</a:t>
            </a:r>
            <a:endParaRPr lang="en-US" altLang="ko-KR" sz="2000" b="0" i="0" dirty="0" smtClean="0">
              <a:solidFill>
                <a:schemeClr val="bg2">
                  <a:lumMod val="25000"/>
                </a:schemeClr>
              </a:solidFill>
              <a:effectLst/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알려준다는 저급 광고들을 접한 후로 본인도 간단</a:t>
            </a:r>
            <a:endParaRPr lang="en-US" altLang="ko-KR" sz="2000" b="0" i="0" dirty="0" smtClean="0">
              <a:solidFill>
                <a:schemeClr val="bg2">
                  <a:lumMod val="25000"/>
                </a:schemeClr>
              </a:solidFill>
              <a:effectLst/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하게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C#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을 통해 간단한 응용프로그램을 만들어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볼 수 있다는 생각이 들어서 제작하게 됨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번호를 뽑을 때 아무래도 심리적</a:t>
            </a:r>
            <a:r>
              <a:rPr lang="ko-KR" altLang="en-US" sz="2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으로 이전 </a:t>
            </a:r>
            <a:r>
              <a:rPr lang="ko-KR" altLang="en-US" sz="2000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회차와</a:t>
            </a:r>
            <a:r>
              <a:rPr lang="ko-KR" altLang="en-US" sz="2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같은 번호가 나올 확률이 적다는 생각이 드니 최대한 중복이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되지 않는 방향으로 만들어 줌</a:t>
            </a:r>
            <a:endParaRPr lang="en-US" altLang="ko-KR" sz="2000" b="0" i="0" dirty="0" smtClean="0">
              <a:solidFill>
                <a:schemeClr val="bg2">
                  <a:lumMod val="25000"/>
                </a:schemeClr>
              </a:solidFill>
              <a:effectLst/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endParaRPr lang="en-US" altLang="ko-KR" sz="2000" b="0" i="0" dirty="0">
              <a:solidFill>
                <a:schemeClr val="bg2">
                  <a:lumMod val="25000"/>
                </a:schemeClr>
              </a:solidFill>
              <a:effectLst/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0EA2E-C3CC-4499-A9B6-B2E880CA8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1" b="37828"/>
          <a:stretch/>
        </p:blipFill>
        <p:spPr>
          <a:xfrm>
            <a:off x="6501721" y="2387106"/>
            <a:ext cx="4335490" cy="3515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BF8E80-4D1D-4676-A59D-A39D9B15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1" b="37828"/>
          <a:stretch/>
        </p:blipFill>
        <p:spPr>
          <a:xfrm>
            <a:off x="6501722" y="5990088"/>
            <a:ext cx="4335490" cy="513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2189E-CA40-487E-8E95-BDB804CC6009}"/>
              </a:ext>
            </a:extLst>
          </p:cNvPr>
          <p:cNvSpPr txBox="1"/>
          <p:nvPr/>
        </p:nvSpPr>
        <p:spPr>
          <a:xfrm>
            <a:off x="7177021" y="6077657"/>
            <a:ext cx="265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300" dirty="0" smtClean="0">
                <a:solidFill>
                  <a:schemeClr val="bg1"/>
                </a:solidFill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로또와 관련 광고</a:t>
            </a:r>
            <a:endParaRPr lang="ko-KR" altLang="en-US" sz="1600" spc="300" dirty="0">
              <a:solidFill>
                <a:schemeClr val="bg1"/>
              </a:solidFill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7678B4-431C-4A71-AB29-17CA139999E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67" y="6077657"/>
            <a:ext cx="373158" cy="373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2" y="2387106"/>
            <a:ext cx="2319969" cy="35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4358" y="2133600"/>
            <a:ext cx="4510254" cy="3777622"/>
          </a:xfrm>
        </p:spPr>
        <p:txBody>
          <a:bodyPr>
            <a:normAutofit/>
          </a:bodyPr>
          <a:lstStyle/>
          <a:p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WinForm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에서 만들어둔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6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개의 </a:t>
            </a:r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TextBox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 빈 칸이 존재하는지 먼저 확인을 한다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빈 칸이 존재하면 오류 메시지가 뜨도록 하여 다시 입력하라고 함</a:t>
            </a:r>
          </a:p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만약 빈 칸이 존재하는 </a:t>
            </a:r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TextBox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가 존재하지 않는다면 우선 미리 저장된 배열에 각각의 텍스트들을 저장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만약 입력한 것이 문자열일 때의 대처는 후술</a:t>
            </a:r>
          </a:p>
          <a:p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8" y="2498048"/>
            <a:ext cx="6125629" cy="304872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34652" y="1057655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입력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62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758" y="2133600"/>
            <a:ext cx="5119854" cy="4523874"/>
          </a:xfrm>
        </p:spPr>
        <p:txBody>
          <a:bodyPr>
            <a:normAutofit lnSpcReduction="10000"/>
          </a:bodyPr>
          <a:lstStyle/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저장된 배열들이 전부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45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이하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1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이상의 정수 값이 존재하는지 판정을 한 뒤 만약 존재한다면 오류 창을 띄워 다시 입력하도록 하여 되돌아감</a:t>
            </a:r>
          </a:p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부등식 판정이 끝난 뒤에 저장된 배열에서 중복되는 숫자가 존재하는지 이중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for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문을 돌려 확인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중복되는 숫자가 존재하면 다시 입력하도록 하여 되돌아감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Try-Catch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구문을 사용하여 </a:t>
            </a:r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TextBox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 저장된 값이 문자열이라면 오류가 뜨도록 설정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미리 만든 배열은 </a:t>
            </a:r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int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값으로 저장되게 함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)</a:t>
            </a:r>
            <a:endParaRPr lang="ko-KR" altLang="en-US" sz="2200" dirty="0">
              <a:solidFill>
                <a:schemeClr val="tx1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" y="2797139"/>
            <a:ext cx="6128640" cy="29401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34652" y="1057655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입력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6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1852" y="2133600"/>
            <a:ext cx="4702759" cy="457200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이번 주 예상 번호 버튼을 클릭하면 우선 이전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번호 배열이 저장되어 있는지 확인함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저장되어있지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않다면 오류 창을 띄워 저장하도록 유도</a:t>
            </a:r>
          </a:p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다음 랜덤으로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1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에서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45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사이의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정수값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6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개를 생성한 뒤에 배열에 배정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중복되는 번호가 존재한다면 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break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문으로 빠져나와 다시 배열을 하여 중복이 없을 때 까지 계속 돌림</a:t>
            </a:r>
          </a:p>
          <a:p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0" y="2545645"/>
            <a:ext cx="6206812" cy="299946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34652" y="1057655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입력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8314" y="1989629"/>
            <a:ext cx="4590465" cy="3449053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마지막으로 배열을 오름차순 정렬을 한 후 이전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회차의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당첨 번호와 랜덤으로 생성된 번호와 일치하는 지 확인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일치한다면 </a:t>
            </a:r>
            <a:r>
              <a:rPr lang="en-US" altLang="ko-KR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goto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문을 사용하여 다시 </a:t>
            </a:r>
            <a:r>
              <a:rPr lang="ko-KR" altLang="en-US" sz="2200" dirty="0" err="1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랜덤한</a:t>
            </a:r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숫자를 만들도록 함</a:t>
            </a:r>
            <a:r>
              <a:rPr lang="en-US" altLang="ko-KR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 </a:t>
            </a:r>
            <a:endParaRPr lang="ko-KR" altLang="en-US" sz="2200" dirty="0">
              <a:solidFill>
                <a:schemeClr val="tx1"/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이렇게 만들어진 번호를 메시지박스로 번호가 뜨도록 코드 제작</a:t>
            </a:r>
          </a:p>
          <a:p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8" y="2210629"/>
            <a:ext cx="6370513" cy="262203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34652" y="1057655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입력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0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74" y="1867882"/>
            <a:ext cx="2622326" cy="4420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55" y="1867883"/>
            <a:ext cx="2897120" cy="44452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02567" y="576392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85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0CE398-AEFF-4A64-82E7-79FFF5AD4968}"/>
              </a:ext>
            </a:extLst>
          </p:cNvPr>
          <p:cNvSpPr/>
          <p:nvPr/>
        </p:nvSpPr>
        <p:spPr>
          <a:xfrm rot="18900000">
            <a:off x="2225111" y="2934145"/>
            <a:ext cx="1726837" cy="1781865"/>
          </a:xfrm>
          <a:prstGeom prst="rect">
            <a:avLst/>
          </a:prstGeom>
          <a:noFill/>
          <a:ln w="133350">
            <a:solidFill>
              <a:schemeClr val="tx1">
                <a:lumMod val="65000"/>
                <a:lumOff val="3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20B1C-3754-4B0A-9432-09ECB01D6304}"/>
              </a:ext>
            </a:extLst>
          </p:cNvPr>
          <p:cNvSpPr txBox="1"/>
          <p:nvPr/>
        </p:nvSpPr>
        <p:spPr>
          <a:xfrm>
            <a:off x="756203" y="2809414"/>
            <a:ext cx="4664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처음에 프로그램을 실행하면 우선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개의 텍스트 박스에 번호를 입력한 뒤 번호 저장 버튼을 누른다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만약 중복되는 번호가 존재한다면 아래의 캡처 화면과 같이 오류 창이 뜨면서 다시 입력하라는 메시지가 뜬다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CD92F-DADC-4FEC-AA34-7AA1347A32EC}"/>
              </a:ext>
            </a:extLst>
          </p:cNvPr>
          <p:cNvSpPr txBox="1"/>
          <p:nvPr/>
        </p:nvSpPr>
        <p:spPr>
          <a:xfrm>
            <a:off x="253736" y="1685106"/>
            <a:ext cx="5951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프로그램 첫 실행 화면</a:t>
            </a:r>
            <a:r>
              <a:rPr lang="en-US" altLang="ko-KR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/</a:t>
            </a:r>
            <a:r>
              <a:rPr lang="ko-KR" altLang="en-US" sz="2500" spc="600" dirty="0" smtClean="0">
                <a:solidFill>
                  <a:srgbClr val="4C4C4C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오류</a:t>
            </a:r>
            <a:endParaRPr lang="ko-KR" altLang="en-US" sz="2500" spc="600" dirty="0">
              <a:solidFill>
                <a:srgbClr val="4C4C4C"/>
              </a:solidFill>
              <a:latin typeface="HG꼬딕씨_Pro 60g" panose="02020603020101020101" pitchFamily="18" charset="-127"/>
              <a:ea typeface="HG꼬딕씨_Pro 60g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58" y="1800990"/>
            <a:ext cx="4321405" cy="1879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58" y="4343598"/>
            <a:ext cx="4315829" cy="187911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518610" y="528280"/>
            <a:ext cx="6868444" cy="931974"/>
          </a:xfrm>
        </p:spPr>
        <p:txBody>
          <a:bodyPr/>
          <a:lstStyle/>
          <a:p>
            <a:pPr algn="ctr"/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56053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479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AppleSDGothicNeoEB00</vt:lpstr>
      <vt:lpstr>AppleSDGothicNeoR00</vt:lpstr>
      <vt:lpstr>AppleSDGothicNeoT00</vt:lpstr>
      <vt:lpstr>AppleSDGothicNeoUL00</vt:lpstr>
      <vt:lpstr>HG꼬딕씨_Pro 60g</vt:lpstr>
      <vt:lpstr>HY견고딕</vt:lpstr>
      <vt:lpstr>HY중고딕</vt:lpstr>
      <vt:lpstr>Arial</vt:lpstr>
      <vt:lpstr>Century Gothic</vt:lpstr>
      <vt:lpstr>Wingdings 3</vt:lpstr>
      <vt:lpstr>줄기</vt:lpstr>
      <vt:lpstr>Lottery Program </vt:lpstr>
      <vt:lpstr>Table Of Contents </vt:lpstr>
      <vt:lpstr>기획 의도</vt:lpstr>
      <vt:lpstr>코드 입력</vt:lpstr>
      <vt:lpstr>코드 입력</vt:lpstr>
      <vt:lpstr>코드 입력</vt:lpstr>
      <vt:lpstr>코드 입력</vt:lpstr>
      <vt:lpstr>알고리즘</vt:lpstr>
      <vt:lpstr>실행 결과</vt:lpstr>
      <vt:lpstr>실행 결과</vt:lpstr>
      <vt:lpstr>보완점 및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Program </dc:title>
  <dc:creator>KB</dc:creator>
  <cp:lastModifiedBy>KB</cp:lastModifiedBy>
  <cp:revision>3</cp:revision>
  <dcterms:created xsi:type="dcterms:W3CDTF">2021-04-23T00:33:16Z</dcterms:created>
  <dcterms:modified xsi:type="dcterms:W3CDTF">2021-04-23T00:55:41Z</dcterms:modified>
</cp:coreProperties>
</file>