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0" r:id="rId5"/>
    <p:sldId id="261" r:id="rId6"/>
    <p:sldId id="275" r:id="rId7"/>
    <p:sldId id="265" r:id="rId8"/>
    <p:sldId id="268" r:id="rId9"/>
    <p:sldId id="269" r:id="rId10"/>
    <p:sldId id="270" r:id="rId11"/>
    <p:sldId id="272" r:id="rId12"/>
    <p:sldId id="273" r:id="rId13"/>
    <p:sldId id="271" r:id="rId14"/>
    <p:sldId id="274" r:id="rId15"/>
    <p:sldId id="276" r:id="rId16"/>
    <p:sldId id="277" r:id="rId17"/>
    <p:sldId id="278" r:id="rId18"/>
    <p:sldId id="262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768" y="1340284"/>
            <a:ext cx="8174971" cy="2794657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 sz="6200" dirty="0" smtClean="0"/>
              <a:t>C# </a:t>
            </a:r>
            <a:r>
              <a:rPr lang="ko-KR" altLang="en-US" sz="6200" dirty="0" smtClean="0"/>
              <a:t>업비트 모니터링</a:t>
            </a:r>
            <a:r>
              <a:rPr lang="en-US" altLang="ko-KR" sz="6200" dirty="0" smtClean="0"/>
              <a:t/>
            </a:r>
            <a:br>
              <a:rPr lang="en-US" altLang="ko-KR" sz="6200" dirty="0" smtClean="0"/>
            </a:br>
            <a:r>
              <a:rPr lang="ko-KR" altLang="en-US" sz="6200" dirty="0" smtClean="0"/>
              <a:t>프로그램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768" y="4270541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이재창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22" y="1619542"/>
            <a:ext cx="3714750" cy="304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017070" y="2002953"/>
            <a:ext cx="2388921" cy="15045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완료하면 코인의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전일대비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표시합니다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8360284" y="2755235"/>
            <a:ext cx="533196" cy="49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주요 코드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36" y="2121033"/>
            <a:ext cx="6115904" cy="18957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0430" y="2880985"/>
            <a:ext cx="2388921" cy="922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요청할 코드를 배열로 추가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52716" y="2751415"/>
            <a:ext cx="3400331" cy="805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08927" y="3194137"/>
            <a:ext cx="3444378" cy="997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50429" y="1603331"/>
            <a:ext cx="2388921" cy="8889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ticket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추가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0812" y="2150220"/>
            <a:ext cx="5964803" cy="3925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612740" y="2121033"/>
            <a:ext cx="840565" cy="27580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552716" y="3582241"/>
            <a:ext cx="5035973" cy="3926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263141" y="4041622"/>
            <a:ext cx="8234" cy="4345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29448" y="4609630"/>
            <a:ext cx="4639374" cy="10270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codes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가지는 객체를 추가합니다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주요 코드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6958" y="3119068"/>
            <a:ext cx="2388921" cy="922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연결한 후 요청할 데이터를 전송합니다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68528" y="1728591"/>
            <a:ext cx="3544866" cy="8889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소켓 클라이언트를 생성하고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업비트에서 제공해주는 웹 소켓 서버 주소를 인수로 넣어줍니다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202466" y="2154477"/>
            <a:ext cx="676406" cy="125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88" y="2492275"/>
            <a:ext cx="4963218" cy="2257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88" y="1879820"/>
            <a:ext cx="4963218" cy="45726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38505" y="2906126"/>
            <a:ext cx="2734953" cy="388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33550" y="3142125"/>
            <a:ext cx="2695842" cy="49042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97811" y="5340717"/>
            <a:ext cx="3097971" cy="922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 중 예외 발생 시 메시지 박스를 띄운 후 프로그램을 종료합니다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4932" y="3501561"/>
            <a:ext cx="4840291" cy="1195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35077" y="4805120"/>
            <a:ext cx="0" cy="40597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55" y="2514006"/>
            <a:ext cx="5325218" cy="8573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주요 코드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70511" y="2993314"/>
            <a:ext cx="2777029" cy="14463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e.RawData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받은 데이터를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Byte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배열로 가져와서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문자열로 디코딩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8320" y="1778695"/>
            <a:ext cx="3544866" cy="8889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소켓 서버로부터 데이터를 받았을 때 실행되는 이벤트를 등록합니다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96388" y="2154860"/>
            <a:ext cx="2107119" cy="6830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15356" y="4010717"/>
            <a:ext cx="2388921" cy="922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변환시킵니다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509817" y="3488060"/>
            <a:ext cx="0" cy="40597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55" y="1984499"/>
            <a:ext cx="3430872" cy="31189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6867008" y="3125603"/>
            <a:ext cx="1001312" cy="56544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39" y="1946146"/>
            <a:ext cx="4439270" cy="24482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주요 코드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070511" y="1946146"/>
            <a:ext cx="3544866" cy="8889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문자열로 가져옵니다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288066" y="2438040"/>
            <a:ext cx="1580254" cy="1706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16397" y="4887539"/>
            <a:ext cx="2388921" cy="922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코드와 이름을 파싱하여 리스트에 넣습니다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96953" y="2350359"/>
            <a:ext cx="3320892" cy="2174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96952" y="2768252"/>
            <a:ext cx="4355617" cy="15635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023383" y="4490423"/>
            <a:ext cx="0" cy="30704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524" y="238934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61" y="2402385"/>
            <a:ext cx="2860110" cy="17875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82" y="2260372"/>
            <a:ext cx="2207586" cy="21988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67" y="1805536"/>
            <a:ext cx="3082002" cy="30820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694881" y="1688401"/>
            <a:ext cx="1799573" cy="4634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언어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74081" y="1688401"/>
            <a:ext cx="1799573" cy="4634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IDE TOOL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21288" y="1688401"/>
            <a:ext cx="1799573" cy="4634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4880" y="4726486"/>
            <a:ext cx="1799573" cy="4634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C#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4080" y="4726486"/>
            <a:ext cx="1799573" cy="6221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2019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21287" y="4726486"/>
            <a:ext cx="1799573" cy="6221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UPbit REST API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설명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84310" y="1716067"/>
            <a:ext cx="10018713" cy="4075134"/>
          </a:xfrm>
        </p:spPr>
        <p:txBody>
          <a:bodyPr/>
          <a:lstStyle/>
          <a:p>
            <a:r>
              <a:rPr lang="ko-KR" altLang="en-US" dirty="0" smtClean="0"/>
              <a:t>업비트 사이트의 현재가를 실시간으로 가져와서 모니터링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모니터링 창은 항상 가장 위에 표시되어 게임이나 다른 프로그램 들을 띄운 상황에서도 모니터링을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알림 기능을 설정하여 특정 코인이 특정 가격이 되면 윈도우 알림을 받을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단축키를 지정하여 창을 숨기거나 다시 보이게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06" y="3409689"/>
            <a:ext cx="2990850" cy="144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61" y="3950396"/>
            <a:ext cx="2116895" cy="3663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896202" y="2354479"/>
            <a:ext cx="1339676" cy="5265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실행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513534" y="3950396"/>
            <a:ext cx="601249" cy="36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53470" y="2354479"/>
            <a:ext cx="1339676" cy="5265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24" y="1687734"/>
            <a:ext cx="3714750" cy="304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18318" y="5358281"/>
            <a:ext cx="1819230" cy="8111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설정 창을 띄웁니다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427933" y="4735734"/>
            <a:ext cx="1" cy="46542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367104" y="3325933"/>
            <a:ext cx="1819230" cy="10772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프로그램을 종료합니다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419474" y="3920647"/>
            <a:ext cx="837260" cy="53861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49263" y="2468172"/>
            <a:ext cx="2681438" cy="16153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창에서 추가한 코인의 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전일대비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동적으로 표시합니다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308953" y="3325933"/>
            <a:ext cx="395771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53645" y="5343879"/>
            <a:ext cx="1498340" cy="8111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취소합니다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3200" y="3128214"/>
            <a:ext cx="1819230" cy="10772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위치를 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아래로 이동 시킵니다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8885" y="1445897"/>
            <a:ext cx="2813414" cy="723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콤보박스에서 화폐 분류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코인을 선택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094" y="1440494"/>
            <a:ext cx="3705225" cy="435292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8104341" y="1902823"/>
            <a:ext cx="805535" cy="40196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32390" y="1440494"/>
            <a:ext cx="2260912" cy="10900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코인 선택 시 이름과 코드는 자동으로 입력됩니다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58849" y="2043342"/>
            <a:ext cx="733894" cy="26144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24355" y="2907637"/>
            <a:ext cx="2676981" cy="12524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그리드 뷰에 항목을 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수 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425537" y="2828861"/>
            <a:ext cx="567206" cy="5938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8395973" y="3712965"/>
            <a:ext cx="712912" cy="27031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8486500" y="5624187"/>
            <a:ext cx="755611" cy="12526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301055" y="5237402"/>
            <a:ext cx="1498340" cy="8111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완료합니다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010929" y="5599135"/>
            <a:ext cx="829217" cy="8768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17" y="1408488"/>
            <a:ext cx="3705225" cy="4352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293201" y="3240303"/>
            <a:ext cx="1892542" cy="16323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표시될 코인의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전일대비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디자인을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8885" y="1502995"/>
            <a:ext cx="2394138" cy="106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표시될 글자의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스타일을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303351" y="2068075"/>
            <a:ext cx="616628" cy="34540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03748" y="1377863"/>
            <a:ext cx="2289554" cy="14792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창의 좌표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투명도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드래그로 이동 가능 여부를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16383" y="2168963"/>
            <a:ext cx="570062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29299" y="3421029"/>
            <a:ext cx="2676981" cy="12524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창에 표시될 레이블들의 세로 간격을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320045" y="3937145"/>
            <a:ext cx="712912" cy="1514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359404" y="4146115"/>
            <a:ext cx="426513" cy="16283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0215" y="5047989"/>
            <a:ext cx="1904050" cy="8642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기본값으로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093302" y="5035463"/>
            <a:ext cx="730193" cy="3594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30" y="1353207"/>
            <a:ext cx="3705225" cy="4352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72926" y="2768645"/>
            <a:ext cx="2676981" cy="107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알림의 발생 주기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설정합니다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033045" y="2823769"/>
            <a:ext cx="801675" cy="27417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339997" y="2811243"/>
            <a:ext cx="546128" cy="57341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033729" y="1333318"/>
            <a:ext cx="2813414" cy="723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콤보박스에서 화폐 분류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코인을 선택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029185" y="1790244"/>
            <a:ext cx="805535" cy="40196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57234" y="1327915"/>
            <a:ext cx="2260912" cy="10900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코인 선택 시 이름과 코드는 자동으로 입력됩니다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183693" y="1930763"/>
            <a:ext cx="733894" cy="26144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016309" y="2565519"/>
            <a:ext cx="2676981" cy="12524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그리드 뷰에 항목을 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수 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27" y="1327915"/>
            <a:ext cx="3705225" cy="4352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22546"/>
            <a:ext cx="10018713" cy="1117948"/>
          </a:xfrm>
        </p:spPr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192022" y="2496777"/>
            <a:ext cx="642700" cy="60117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94093" y="1327915"/>
            <a:ext cx="1842102" cy="10900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창의 단축키를 지정합니다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183693" y="1930763"/>
            <a:ext cx="562285" cy="12562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974986" y="2496777"/>
            <a:ext cx="2676981" cy="12524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체크박스와 콤보박스를 이용하여 조합키를 설정 할 수 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388</Words>
  <Application>Microsoft Office PowerPoint</Application>
  <PresentationFormat>와이드스크린</PresentationFormat>
  <Paragraphs>66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HY엽서L</vt:lpstr>
      <vt:lpstr>맑은 고딕</vt:lpstr>
      <vt:lpstr>Arial</vt:lpstr>
      <vt:lpstr>Calibri</vt:lpstr>
      <vt:lpstr>Corbel</vt:lpstr>
      <vt:lpstr>시차</vt:lpstr>
      <vt:lpstr>C# 업비트 모니터링 프로그램</vt:lpstr>
      <vt:lpstr>개발 환경</vt:lpstr>
      <vt:lpstr>프로그램 설명</vt:lpstr>
      <vt:lpstr>프로그램 동작</vt:lpstr>
      <vt:lpstr>프로그램 동작</vt:lpstr>
      <vt:lpstr>프로그램 동작</vt:lpstr>
      <vt:lpstr>프로그램 동작</vt:lpstr>
      <vt:lpstr>프로그램 동작</vt:lpstr>
      <vt:lpstr>프로그램 동작</vt:lpstr>
      <vt:lpstr>프로그램 동작</vt:lpstr>
      <vt:lpstr>프로그램 주요 코드</vt:lpstr>
      <vt:lpstr>프로그램 주요 코드</vt:lpstr>
      <vt:lpstr>프로그램 주요 코드</vt:lpstr>
      <vt:lpstr>프로그램 주요 코드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2021-05-03T00:42:33Z</dcterms:created>
  <dcterms:modified xsi:type="dcterms:W3CDTF">2021-05-04T00:26:01Z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