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2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4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4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2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563" y="25447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합을 구하되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의 배수에 해당하는 것만 구해주세요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 숫자를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다음과 같은 출력을 보여주세요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123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    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2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563" y="254479"/>
            <a:ext cx="8229600" cy="612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아래와 </a:t>
            </a:r>
            <a:r>
              <a:rPr lang="ko-KR" altLang="en-US" dirty="0"/>
              <a:t>같은 형태의 </a:t>
            </a:r>
            <a:r>
              <a:rPr lang="ko-KR" altLang="en-US" dirty="0" smtClean="0"/>
              <a:t>피라미드를 </a:t>
            </a:r>
            <a:r>
              <a:rPr lang="ko-KR" altLang="en-US" dirty="0"/>
              <a:t>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입력 </a:t>
            </a:r>
            <a:r>
              <a:rPr lang="en-US" altLang="ko-KR" dirty="0" smtClean="0"/>
              <a:t>: 5</a:t>
            </a:r>
          </a:p>
          <a:p>
            <a:pPr marL="0" indent="0">
              <a:buNone/>
            </a:pPr>
            <a:r>
              <a:rPr lang="ko-KR" altLang="en-US" dirty="0" smtClean="0"/>
              <a:t>출력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아래와 같은 출력 형태의 구구단을 출력하는 프로그램을 작성하시오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1870184" descr="EMB0000217c2b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1944216" cy="14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86" y="4221088"/>
            <a:ext cx="1008112" cy="236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6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현재의 달을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계절을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12,1,2 : </a:t>
            </a:r>
            <a:r>
              <a:rPr lang="ko-KR" altLang="en-US" dirty="0" smtClean="0"/>
              <a:t>겨울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3,4,5 : </a:t>
            </a:r>
            <a:r>
              <a:rPr lang="ko-KR" altLang="en-US" dirty="0" smtClean="0"/>
              <a:t>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6,7,8 : </a:t>
            </a:r>
            <a:r>
              <a:rPr lang="ko-KR" altLang="en-US" dirty="0" smtClean="0"/>
              <a:t>여름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9,10,11 : </a:t>
            </a:r>
            <a:r>
              <a:rPr lang="ko-KR" altLang="en-US" dirty="0" smtClean="0"/>
              <a:t>가을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01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871700" y="3004633"/>
            <a:ext cx="45365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93958" y="1276441"/>
            <a:ext cx="0" cy="42484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789802" y="1996521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783462" y="3813734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50042" y="3669718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88024" y="2051262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4455" y="20512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(-12, 5)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8842" y="36290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(-11, -5)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3" y="19558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(12, 5)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2091" y="355706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(10, -6)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67309" y="574093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12</a:t>
            </a:r>
          </a:p>
          <a:p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7725" y="5740939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9" y="263530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1108" y="31393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1108" y="24556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79586" y="303933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54743" y="575483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5159" y="5754839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6927" y="5757061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-11</a:t>
            </a:r>
          </a:p>
          <a:p>
            <a:r>
              <a:rPr lang="en-US" altLang="ko-KR" dirty="0"/>
              <a:t> -5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97343" y="5757063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7605" y="572377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 -6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68021" y="5723776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23783" y="118484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21256" y="300463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X(</a:t>
            </a:r>
            <a:r>
              <a:rPr lang="ko-KR" altLang="en-US" dirty="0"/>
              <a:t>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8092" y="692696"/>
            <a:ext cx="9224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다음 그림을 참고하여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입력에 대하여 적절한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출력하시오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4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057" y="17684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아래의 규칙을 따르는 수열의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번째 숫자를 프로그램을 만들어 찾으시오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1, 11, 12, 1121, 122111, 112213</a:t>
            </a:r>
          </a:p>
          <a:p>
            <a:pPr lvl="1"/>
            <a:r>
              <a:rPr lang="ko-KR" altLang="en-US" dirty="0" smtClean="0"/>
              <a:t>첫 번째 수열 </a:t>
            </a:r>
            <a:r>
              <a:rPr lang="en-US" altLang="ko-KR" dirty="0" smtClean="0"/>
              <a:t>: 1</a:t>
            </a:r>
          </a:p>
          <a:p>
            <a:pPr lvl="1"/>
            <a:r>
              <a:rPr lang="ko-KR" altLang="en-US" dirty="0" smtClean="0"/>
              <a:t>두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</a:t>
            </a:r>
          </a:p>
          <a:p>
            <a:pPr lvl="1"/>
            <a:r>
              <a:rPr lang="ko-KR" altLang="en-US" dirty="0" smtClean="0"/>
              <a:t>세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</a:t>
            </a:r>
          </a:p>
          <a:p>
            <a:pPr lvl="1"/>
            <a:r>
              <a:rPr lang="ko-KR" altLang="en-US" dirty="0" smtClean="0"/>
              <a:t>네 번째 수열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1121</a:t>
            </a:r>
          </a:p>
          <a:p>
            <a:pPr lvl="1"/>
            <a:r>
              <a:rPr lang="ko-KR" altLang="en-US" dirty="0" smtClean="0"/>
              <a:t>다섯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122111</a:t>
            </a:r>
          </a:p>
          <a:p>
            <a:pPr lvl="1"/>
            <a:r>
              <a:rPr lang="ko-KR" altLang="en-US" dirty="0" smtClean="0"/>
              <a:t>여섯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112213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5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6105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0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7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325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6</cp:revision>
  <dcterms:created xsi:type="dcterms:W3CDTF">2020-12-17T05:28:09Z</dcterms:created>
  <dcterms:modified xsi:type="dcterms:W3CDTF">2020-12-18T04:19:22Z</dcterms:modified>
</cp:coreProperties>
</file>