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59" r:id="rId6"/>
    <p:sldId id="270" r:id="rId7"/>
    <p:sldId id="268" r:id="rId8"/>
    <p:sldId id="269" r:id="rId9"/>
    <p:sldId id="273" r:id="rId10"/>
    <p:sldId id="271" r:id="rId11"/>
    <p:sldId id="272" r:id="rId12"/>
    <p:sldId id="260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76"/>
    <a:srgbClr val="40404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92" y="-102"/>
      </p:cViewPr>
      <p:guideLst>
        <p:guide orient="horz" pos="21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81926" y="377656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번호 출력 버튼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1926" y="2527361"/>
            <a:ext cx="18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번호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텍스트 박스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80937" y="1625922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r>
              <a:rPr lang="en-US" altLang="ko-KR" dirty="0" smtClean="0">
                <a:solidFill>
                  <a:schemeClr val="bg1"/>
                </a:solidFill>
              </a:rPr>
              <a:t>(jpg)</a:t>
            </a: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299600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4864776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2" idx="1"/>
          </p:cNvCxnSpPr>
          <p:nvPr/>
        </p:nvCxnSpPr>
        <p:spPr>
          <a:xfrm flipV="1">
            <a:off x="4917782" y="2850525"/>
            <a:ext cx="3353506" cy="229048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81925" y="480611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조회 화면 연결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</p:cNvCxnSpPr>
          <p:nvPr/>
        </p:nvCxnSpPr>
        <p:spPr>
          <a:xfrm flipV="1">
            <a:off x="7156528" y="5089242"/>
            <a:ext cx="1114760" cy="98462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4965848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88" y="1217373"/>
            <a:ext cx="3154414" cy="32663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88" y="4784591"/>
            <a:ext cx="3203755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089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688619" y="315763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엑셀 시트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87630" y="211769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엑셀 불러오기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1925" y="4829166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조회 화면 연결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299600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173505" y="1553169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</p:cNvCxnSpPr>
          <p:nvPr/>
        </p:nvCxnSpPr>
        <p:spPr>
          <a:xfrm>
            <a:off x="3949593" y="1756797"/>
            <a:ext cx="4041110" cy="9548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577533" y="4867587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 flipV="1">
            <a:off x="7053943" y="4787527"/>
            <a:ext cx="936760" cy="2647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81925" y="4141197"/>
            <a:ext cx="18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메시지 박스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링크 연결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3" y="1553169"/>
            <a:ext cx="3636554" cy="25080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3" y="4447705"/>
            <a:ext cx="3521345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792567"/>
            <a:ext cx="5112747" cy="32901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22" y="1792567"/>
            <a:ext cx="5159855" cy="32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659758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626011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4058129"/>
            <a:ext cx="3594431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49" y="4093738"/>
            <a:ext cx="3273959" cy="2088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69" y="4132576"/>
            <a:ext cx="3146699" cy="20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18" y="1626660"/>
            <a:ext cx="7076190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11" y="2829137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6" y="282913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4" y="282913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4" y="3413125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941810" y="4333795"/>
            <a:ext cx="983557" cy="729983"/>
            <a:chOff x="560934" y="4333795"/>
            <a:chExt cx="983557" cy="729983"/>
          </a:xfrm>
          <a:solidFill>
            <a:srgbClr val="5B6176"/>
          </a:solidFill>
        </p:grpSpPr>
        <p:sp>
          <p:nvSpPr>
            <p:cNvPr id="35" name="직사각형 34"/>
            <p:cNvSpPr/>
            <p:nvPr/>
          </p:nvSpPr>
          <p:spPr>
            <a:xfrm>
              <a:off x="560934" y="4333795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0934" y="4567981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89223" y="4333794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42" name="직사각형 41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68301" y="4579505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링크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33589" y="3997110"/>
            <a:ext cx="672809" cy="33668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8" y="3997110"/>
            <a:ext cx="674604" cy="3366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4907824" y="4333793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51" name="직사각형 50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8301" y="4579505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번호 추첨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278330" y="4333792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54" name="직사각형 53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8301" y="4579505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399603" y="3997111"/>
            <a:ext cx="694810" cy="336682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3" y="3997111"/>
            <a:ext cx="675696" cy="33668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8963031" y="4389960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61" name="직사각형 60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68301" y="4487297"/>
              <a:ext cx="98355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엑셀 파일</a:t>
              </a:r>
              <a:endParaRPr lang="en-US" altLang="ko-KR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54810" y="3997111"/>
            <a:ext cx="623971" cy="392849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81" y="3997111"/>
            <a:ext cx="741176" cy="396803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9" y="3413125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0328178" y="4393914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86" name="직사각형 85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68301" y="4567981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링크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300627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410456" y="42536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94363" y="44954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툴팁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링크 연결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372629" y="4680110"/>
            <a:ext cx="7037827" cy="46706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425623" y="295066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694362" y="319246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추첨 화면 연결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6923314" y="3377133"/>
            <a:ext cx="1502309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704780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419920" y="164381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94363" y="1747108"/>
            <a:ext cx="18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r>
              <a:rPr lang="en-US" altLang="ko-KR" dirty="0" smtClean="0">
                <a:solidFill>
                  <a:schemeClr val="bg1"/>
                </a:solidFill>
              </a:rPr>
              <a:t>(gif),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텍스트 박스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160707" y="1959429"/>
            <a:ext cx="3102597" cy="3158934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25035" y="4826416"/>
            <a:ext cx="1905641" cy="50963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66" idx="3"/>
            <a:endCxn id="56" idx="1"/>
          </p:cNvCxnSpPr>
          <p:nvPr/>
        </p:nvCxnSpPr>
        <p:spPr>
          <a:xfrm flipV="1">
            <a:off x="4263304" y="2070274"/>
            <a:ext cx="4156616" cy="1468622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 flipV="1">
            <a:off x="7230676" y="2070274"/>
            <a:ext cx="1189244" cy="301096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091133" y="5019763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398019" y="353476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81926" y="377656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번호 출력 버튼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406493" y="2424063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681926" y="2665861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번호 출력 박스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406494" y="1384124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80937" y="1625922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r>
              <a:rPr lang="en-US" altLang="ko-KR" dirty="0" smtClean="0">
                <a:solidFill>
                  <a:schemeClr val="bg1"/>
                </a:solidFill>
              </a:rPr>
              <a:t>(jpg)</a:t>
            </a: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299600"/>
            <a:ext cx="6494400" cy="422640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8499" y="1824917"/>
            <a:ext cx="3165404" cy="320454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3" idx="3"/>
            <a:endCxn id="56" idx="1"/>
          </p:cNvCxnSpPr>
          <p:nvPr/>
        </p:nvCxnSpPr>
        <p:spPr>
          <a:xfrm flipV="1">
            <a:off x="4233903" y="1810588"/>
            <a:ext cx="4172591" cy="161660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327187" y="4864776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4917782" y="3961233"/>
            <a:ext cx="3480237" cy="117977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398018" y="456431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681925" y="480611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조회 화면 연결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140052" y="4990780"/>
            <a:ext cx="1257966" cy="19692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75378" y="4965848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64317" y="1995254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6723531" y="2850527"/>
            <a:ext cx="1682962" cy="579488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748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413186" y="291583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688619" y="315763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엑셀 시트 출력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413185" y="160311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87628" y="184491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엑셀 불러오기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419879" y="4315274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681925" y="512320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조회 화면 연결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299600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173505" y="1553169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3949593" y="1756797"/>
            <a:ext cx="4463592" cy="27278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038168" y="1852848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endCxn id="35" idx="1"/>
          </p:cNvCxnSpPr>
          <p:nvPr/>
        </p:nvCxnSpPr>
        <p:spPr>
          <a:xfrm flipV="1">
            <a:off x="7206632" y="3342303"/>
            <a:ext cx="1206554" cy="519322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577533" y="4867587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053943" y="4741738"/>
            <a:ext cx="1365936" cy="31051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81924" y="4557072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링크 연결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300627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2704780"/>
            <a:ext cx="6459152" cy="244239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94362" y="319246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추첨 화면 연결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>
            <a:off x="6923314" y="3377133"/>
            <a:ext cx="916705" cy="11089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704780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94363" y="1747108"/>
            <a:ext cx="18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r>
              <a:rPr lang="en-US" altLang="ko-KR" dirty="0" smtClean="0">
                <a:solidFill>
                  <a:schemeClr val="bg1"/>
                </a:solidFill>
              </a:rPr>
              <a:t>(gif),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텍스트 박스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019763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9" y="1720256"/>
            <a:ext cx="345496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9" y="4098913"/>
            <a:ext cx="3646792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304</Words>
  <Application>Microsoft Office PowerPoint</Application>
  <PresentationFormat>사용자 지정</PresentationFormat>
  <Paragraphs>107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194</cp:revision>
  <dcterms:created xsi:type="dcterms:W3CDTF">2021-04-05T15:03:00Z</dcterms:created>
  <dcterms:modified xsi:type="dcterms:W3CDTF">2021-04-11T06:55:06Z</dcterms:modified>
</cp:coreProperties>
</file>