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>
        <p:scale>
          <a:sx n="124" d="100"/>
          <a:sy n="124" d="100"/>
        </p:scale>
        <p:origin x="-47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352323232323232323232323231114343434444444444444444444545454545454546463535353535353535353535353535353535353535353535353535353535353535353535353535353535353535353535353535353535353535353535353535353535353535353535353535353535353535353535111163646464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 cap="rnd">
              <a:solidFill>
                <a:srgbClr val="5B4E55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>
                      <a:noFill/>
                    </a:defRPr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rgbClr val="545871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0.15</c:v>
                </c:pt>
                <c:pt idx="2">
                  <c:v>0.35</c:v>
                </c:pt>
                <c:pt idx="3">
                  <c:v>0.21</c:v>
                </c:pt>
                <c:pt idx="4">
                  <c:v>0.43</c:v>
                </c:pt>
                <c:pt idx="5">
                  <c:v>0.56999999999999995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9425280"/>
        <c:axId val="249504896"/>
      </c:lineChart>
      <c:catAx>
        <c:axId val="24942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54587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9504896"/>
        <c:crosses val="autoZero"/>
        <c:auto val="1"/>
        <c:lblAlgn val="ctr"/>
        <c:lblOffset val="100"/>
        <c:noMultiLvlLbl val="0"/>
      </c:catAx>
      <c:valAx>
        <c:axId val="24950489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4942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5B6176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5B6176"/>
                </a:solidFill>
              </a:rPr>
              <a:t>Enjoy your stylish business and campus life with BIZCAM</a:t>
            </a:r>
            <a:r>
              <a:rPr lang="en-US" altLang="ko-KR" sz="900" i="1" kern="0" dirty="0">
                <a:solidFill>
                  <a:srgbClr val="5B6176"/>
                </a:solidFill>
              </a:rPr>
              <a:t> 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kern="0" dirty="0">
                <a:solidFill>
                  <a:srgbClr val="5B6176"/>
                </a:solidFill>
              </a:rPr>
              <a:t>경영학과</a:t>
            </a:r>
            <a:r>
              <a:rPr lang="en-US" altLang="ko-KR" sz="1200" kern="0" dirty="0">
                <a:solidFill>
                  <a:srgbClr val="5B6176"/>
                </a:solidFill>
              </a:rPr>
              <a:t> 201234567 </a:t>
            </a:r>
            <a:r>
              <a:rPr lang="ko-KR" altLang="en-US" sz="1200" b="1" kern="0" dirty="0">
                <a:solidFill>
                  <a:srgbClr val="5B6176"/>
                </a:solidFill>
              </a:rPr>
              <a:t>까칠한 </a:t>
            </a:r>
            <a:r>
              <a:rPr lang="ko-KR" altLang="en-US" sz="1200" b="1" kern="0" dirty="0" err="1">
                <a:solidFill>
                  <a:srgbClr val="5B6176"/>
                </a:solidFill>
              </a:rPr>
              <a:t>조땡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>
                <a:solidFill>
                  <a:srgbClr val="5B6176"/>
                </a:solidFill>
              </a:rPr>
              <a:t>PPT PRESENTATION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2195359" y="1782328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2510439" y="1782328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1899745" y="1829330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2756954" y="1829330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1644913" y="1956578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2984851" y="1956578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1447525" y="2153966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3179145" y="2153966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1320277" y="2408799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3326981" y="2408799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1273275" y="2704411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3416179" y="2704411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1273275" y="3019493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3416179" y="3019493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1320277" y="3266007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3326981" y="3266007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1447525" y="3493904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3179145" y="3493904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2984851" y="3688198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1644913" y="3688199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2756952" y="3836034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1899745" y="3836035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2510439" y="3925232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2195359" y="3925232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1769880" y="2392443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942990" y="5119872"/>
            <a:ext cx="308986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5B6176"/>
                </a:solidFill>
              </a:rPr>
              <a:t>컨텐츠에</a:t>
            </a:r>
            <a:r>
              <a:rPr lang="ko-KR" altLang="en-US" sz="1400" dirty="0">
                <a:solidFill>
                  <a:srgbClr val="5B6176"/>
                </a:solidFill>
              </a:rPr>
              <a:t> 대한 내용을 적어요</a:t>
            </a:r>
            <a:endParaRPr lang="en-US" altLang="ko-KR" sz="1400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5B6176"/>
                </a:solidFill>
              </a:rPr>
              <a:t>Enjoy your stylish business and campus life with BIZCAM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1869644" y="4692385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5795789" y="1782328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6110869" y="1782328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5500175" y="1829330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6357384" y="1829330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5245343" y="1956578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6585281" y="1956578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5047955" y="2153966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6779575" y="2153966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4920707" y="2408799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6927411" y="2408799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4873705" y="2704411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7016609" y="2704411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4873705" y="3019493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7016609" y="3019493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4920707" y="3266007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6927411" y="3266007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5047955" y="3493904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6779575" y="3493904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6585281" y="3688198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5245343" y="3688199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6357382" y="3836034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5500175" y="3836035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6110869" y="3925232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5795789" y="3925232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5370310" y="2392443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4543420" y="5119872"/>
            <a:ext cx="308986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5B6176"/>
                </a:solidFill>
              </a:rPr>
              <a:t>컨텐츠에</a:t>
            </a:r>
            <a:r>
              <a:rPr lang="ko-KR" altLang="en-US" sz="1400" dirty="0">
                <a:solidFill>
                  <a:srgbClr val="5B6176"/>
                </a:solidFill>
              </a:rPr>
              <a:t> 대한 내용을 적어요</a:t>
            </a:r>
            <a:endParaRPr lang="en-US" altLang="ko-KR" sz="1400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5B6176"/>
                </a:solidFill>
              </a:rPr>
              <a:t>Enjoy your stylish business and campus life with BIZCAM 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5470074" y="4692385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9396219" y="1782328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9711299" y="1782328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9100605" y="1829330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9957814" y="1829330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8845773" y="1956578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10185711" y="1956578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8648385" y="2153966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10380005" y="2153966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8521137" y="2408799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10527841" y="2408799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8474135" y="2704411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10617039" y="2704411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8474135" y="3019493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10617039" y="3019493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8521137" y="3266007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10527841" y="3266007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8648385" y="3493904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10380005" y="3493904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10185711" y="3688198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8845773" y="3688199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9957812" y="3836034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9100605" y="3836035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9711299" y="3925232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9396219" y="3925232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8970740" y="2392443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143850" y="5119872"/>
            <a:ext cx="308986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5B6176"/>
                </a:solidFill>
              </a:rPr>
              <a:t>컨텐츠에</a:t>
            </a:r>
            <a:r>
              <a:rPr lang="ko-KR" altLang="en-US" sz="1400" dirty="0">
                <a:solidFill>
                  <a:srgbClr val="5B6176"/>
                </a:solidFill>
              </a:rPr>
              <a:t> 대한 내용을 적어요</a:t>
            </a:r>
            <a:endParaRPr lang="en-US" altLang="ko-KR" sz="1400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5B6176"/>
                </a:solidFill>
              </a:rPr>
              <a:t>Enjoy your stylish business and campus life with BIZCAM </a:t>
            </a:r>
          </a:p>
        </p:txBody>
      </p:sp>
      <p:grpSp>
        <p:nvGrpSpPr>
          <p:cNvPr id="104" name="그룹 103"/>
          <p:cNvGrpSpPr/>
          <p:nvPr/>
        </p:nvGrpSpPr>
        <p:grpSpPr>
          <a:xfrm>
            <a:off x="9070504" y="469238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6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>
                <a:solidFill>
                  <a:srgbClr val="5B6176"/>
                </a:solidFill>
              </a:rPr>
              <a:t>PPT PRESENTATION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B6176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5B6176"/>
                </a:solidFill>
              </a:rPr>
              <a:t>컨텐츠에 대한 내용을 적어요</a:t>
            </a:r>
            <a:endParaRPr lang="en-US" altLang="ko-KR" sz="1200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5B6176"/>
                </a:solidFill>
              </a:rPr>
              <a:t>Enjoy your stylish business and campus life with BIZCAM 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B6176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5B6176"/>
                </a:solidFill>
              </a:rPr>
              <a:t>컨텐츠에 대한 내용을 적어요</a:t>
            </a:r>
            <a:endParaRPr lang="en-US" altLang="ko-KR" sz="1200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5B6176"/>
                </a:solidFill>
              </a:rPr>
              <a:t>Enjoy your stylish business and campus life with BIZCAM 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B6176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5B6176"/>
                </a:solidFill>
              </a:rPr>
              <a:t>컨텐츠에 대한 내용을 적어요</a:t>
            </a:r>
            <a:endParaRPr lang="en-US" altLang="ko-KR" sz="1200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5B6176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>
                <a:solidFill>
                  <a:srgbClr val="5B6176"/>
                </a:solidFill>
              </a:rPr>
              <a:t>PPT PRESENTATION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985718" y="1672919"/>
          <a:ext cx="10248001" cy="378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7"/>
                <a:gridCol w="4621396"/>
                <a:gridCol w="2586068"/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B6176"/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61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B617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9392031" y="5747671"/>
            <a:ext cx="1318521" cy="482489"/>
            <a:chOff x="7939537" y="1870525"/>
            <a:chExt cx="2249241" cy="823069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7939537" y="2119202"/>
              <a:ext cx="1837706" cy="54420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prstClr val="white"/>
                  </a:solidFill>
                </a:rPr>
                <a:t>average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9365709" y="1870525"/>
              <a:ext cx="823069" cy="8230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srgbClr val="FF6600"/>
                  </a:solidFill>
                </a:rPr>
                <a:t>67.3</a:t>
              </a:r>
              <a:r>
                <a:rPr lang="en-US" altLang="ko-KR" sz="1000" dirty="0">
                  <a:solidFill>
                    <a:srgbClr val="FF6600"/>
                  </a:solidFill>
                </a:rPr>
                <a:t>%</a:t>
              </a:r>
              <a:endParaRPr lang="ko-KR" altLang="en-US" sz="120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>
                <a:solidFill>
                  <a:srgbClr val="5B6176"/>
                </a:solidFill>
              </a:rPr>
              <a:t>PPT PRESENTATION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차트 18"/>
          <p:cNvGraphicFramePr/>
          <p:nvPr>
            <p:extLst/>
          </p:nvPr>
        </p:nvGraphicFramePr>
        <p:xfrm>
          <a:off x="2040684" y="2626781"/>
          <a:ext cx="8366551" cy="317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5252978" y="3404680"/>
            <a:ext cx="650711" cy="293908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35%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488333" y="3769364"/>
            <a:ext cx="180000" cy="180000"/>
            <a:chOff x="10805697" y="5256797"/>
            <a:chExt cx="128492" cy="128492"/>
          </a:xfrm>
        </p:grpSpPr>
        <p:sp>
          <p:nvSpPr>
            <p:cNvPr id="22" name="타원 21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9244781" y="2388303"/>
            <a:ext cx="650711" cy="2939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</a:rPr>
              <a:t>57%</a:t>
            </a:r>
            <a:endParaRPr lang="ko-KR" altLang="en-US" sz="1200" b="1" dirty="0">
              <a:solidFill>
                <a:srgbClr val="FF6600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480136" y="2781651"/>
            <a:ext cx="180000" cy="180000"/>
            <a:chOff x="10805697" y="5256797"/>
            <a:chExt cx="128492" cy="128492"/>
          </a:xfrm>
        </p:grpSpPr>
        <p:sp>
          <p:nvSpPr>
            <p:cNvPr id="26" name="타원 25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9312443" y="3264698"/>
            <a:ext cx="220562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144475" y="1854764"/>
            <a:ext cx="220562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66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561053" y="4271906"/>
            <a:ext cx="650711" cy="29390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15%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012714" y="4693120"/>
            <a:ext cx="180000" cy="180000"/>
            <a:chOff x="10805697" y="5256797"/>
            <a:chExt cx="128492" cy="128492"/>
          </a:xfrm>
        </p:grpSpPr>
        <p:sp>
          <p:nvSpPr>
            <p:cNvPr id="32" name="타원 31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418273" y="3516879"/>
            <a:ext cx="220562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>
                <a:solidFill>
                  <a:srgbClr val="5B6176"/>
                </a:solidFill>
              </a:rPr>
              <a:t>PPT PRESENTATION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DCBEE7ED-6B03-41BF-B7BB-8D41447BBD92}"/>
              </a:ext>
            </a:extLst>
          </p:cNvPr>
          <p:cNvGrpSpPr/>
          <p:nvPr/>
        </p:nvGrpSpPr>
        <p:grpSpPr>
          <a:xfrm>
            <a:off x="1798770" y="2467477"/>
            <a:ext cx="8778432" cy="1899841"/>
            <a:chOff x="3604035" y="2817302"/>
            <a:chExt cx="5652836" cy="1223395"/>
          </a:xfrm>
        </p:grpSpPr>
        <p:sp>
          <p:nvSpPr>
            <p:cNvPr id="36" name="원호 35">
              <a:extLst>
                <a:ext uri="{FF2B5EF4-FFF2-40B4-BE49-F238E27FC236}">
                  <a16:creationId xmlns:a16="http://schemas.microsoft.com/office/drawing/2014/main" xmlns="" id="{37D7FA17-C5A6-4655-A726-00F62C73EF03}"/>
                </a:ext>
              </a:extLst>
            </p:cNvPr>
            <p:cNvSpPr/>
            <p:nvPr/>
          </p:nvSpPr>
          <p:spPr>
            <a:xfrm>
              <a:off x="3604035" y="2817302"/>
              <a:ext cx="1223395" cy="1223395"/>
            </a:xfrm>
            <a:prstGeom prst="arc">
              <a:avLst>
                <a:gd name="adj1" fmla="val 1130837"/>
                <a:gd name="adj2" fmla="val 20536047"/>
              </a:avLst>
            </a:prstGeom>
            <a:noFill/>
            <a:ln w="38100">
              <a:solidFill>
                <a:srgbClr val="FF660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원호 36">
              <a:extLst>
                <a:ext uri="{FF2B5EF4-FFF2-40B4-BE49-F238E27FC236}">
                  <a16:creationId xmlns:a16="http://schemas.microsoft.com/office/drawing/2014/main" xmlns="" id="{9FE33C02-F068-47FA-88E6-877C094FE52E}"/>
                </a:ext>
              </a:extLst>
            </p:cNvPr>
            <p:cNvSpPr/>
            <p:nvPr/>
          </p:nvSpPr>
          <p:spPr>
            <a:xfrm>
              <a:off x="478218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8F5327C3-60A7-4F91-A4AE-C62130A97EEC}"/>
                </a:ext>
              </a:extLst>
            </p:cNvPr>
            <p:cNvCxnSpPr>
              <a:cxnSpLocks/>
            </p:cNvCxnSpPr>
            <p:nvPr/>
          </p:nvCxnSpPr>
          <p:spPr>
            <a:xfrm>
              <a:off x="4908026" y="3556809"/>
              <a:ext cx="720000" cy="0"/>
            </a:xfrm>
            <a:prstGeom prst="line">
              <a:avLst/>
            </a:prstGeom>
            <a:ln w="38100">
              <a:solidFill>
                <a:srgbClr val="FF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21DD002C-8D29-49A8-9B48-F0DF53BCC018}"/>
                </a:ext>
              </a:extLst>
            </p:cNvPr>
            <p:cNvGrpSpPr/>
            <p:nvPr/>
          </p:nvGrpSpPr>
          <p:grpSpPr>
            <a:xfrm flipH="1" flipV="1">
              <a:off x="5037805" y="3301191"/>
              <a:ext cx="845840" cy="255619"/>
              <a:chOff x="6263981" y="3905077"/>
              <a:chExt cx="845840" cy="255619"/>
            </a:xfrm>
          </p:grpSpPr>
          <p:sp>
            <p:nvSpPr>
              <p:cNvPr id="49" name="원호 48">
                <a:extLst>
                  <a:ext uri="{FF2B5EF4-FFF2-40B4-BE49-F238E27FC236}">
                    <a16:creationId xmlns:a16="http://schemas.microsoft.com/office/drawing/2014/main" xmlns="" id="{E326E402-0874-4A74-8D02-3F08F13D67E5}"/>
                  </a:ext>
                </a:extLst>
              </p:cNvPr>
              <p:cNvSpPr/>
              <p:nvPr/>
            </p:nvSpPr>
            <p:spPr>
              <a:xfrm>
                <a:off x="6263981" y="3905077"/>
                <a:ext cx="255619" cy="255619"/>
              </a:xfrm>
              <a:prstGeom prst="arc">
                <a:avLst>
                  <a:gd name="adj1" fmla="val 10554165"/>
                  <a:gd name="adj2" fmla="val 16232117"/>
                </a:avLst>
              </a:prstGeom>
              <a:noFill/>
              <a:ln w="381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34432041-188E-4510-9B74-196480FFE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821" y="3905077"/>
                <a:ext cx="720000" cy="0"/>
              </a:xfrm>
              <a:prstGeom prst="line">
                <a:avLst/>
              </a:prstGeom>
              <a:ln w="38100">
                <a:solidFill>
                  <a:srgbClr val="FF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xmlns="" id="{AC892309-EC77-4563-81E9-E0660377C93F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0780936"/>
                <a:gd name="adj2" fmla="val 20274692"/>
              </a:avLst>
            </a:pr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xmlns="" id="{C72D9DEB-095F-440F-86D9-54CC07219FAB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130837"/>
                <a:gd name="adj2" fmla="val 9142119"/>
              </a:avLst>
            </a:prstGeom>
            <a:noFill/>
            <a:ln w="38100">
              <a:solidFill>
                <a:srgbClr val="5B6176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원호 41">
              <a:extLst>
                <a:ext uri="{FF2B5EF4-FFF2-40B4-BE49-F238E27FC236}">
                  <a16:creationId xmlns:a16="http://schemas.microsoft.com/office/drawing/2014/main" xmlns="" id="{838E9C59-01A0-4C40-8D34-1ACD28740CC4}"/>
                </a:ext>
              </a:extLst>
            </p:cNvPr>
            <p:cNvSpPr/>
            <p:nvPr/>
          </p:nvSpPr>
          <p:spPr>
            <a:xfrm>
              <a:off x="706179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1D2420EE-A18A-4308-8405-ED6A28D4B832}"/>
                </a:ext>
              </a:extLst>
            </p:cNvPr>
            <p:cNvCxnSpPr>
              <a:cxnSpLocks/>
            </p:cNvCxnSpPr>
            <p:nvPr/>
          </p:nvCxnSpPr>
          <p:spPr>
            <a:xfrm>
              <a:off x="7187636" y="3556809"/>
              <a:ext cx="720000" cy="0"/>
            </a:xfrm>
            <a:prstGeom prst="line">
              <a:avLst/>
            </a:prstGeom>
            <a:ln w="38100">
              <a:solidFill>
                <a:srgbClr val="14B9B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F5279750-D0B5-4C7A-8E8E-8BCF13F6C23D}"/>
                </a:ext>
              </a:extLst>
            </p:cNvPr>
            <p:cNvGrpSpPr/>
            <p:nvPr/>
          </p:nvGrpSpPr>
          <p:grpSpPr>
            <a:xfrm>
              <a:off x="7187636" y="2817302"/>
              <a:ext cx="2069235" cy="1223395"/>
              <a:chOff x="7992384" y="3342192"/>
              <a:chExt cx="2069235" cy="122339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84052718-E9FB-490B-A437-6AAFCEC1697B}"/>
                  </a:ext>
                </a:extLst>
              </p:cNvPr>
              <p:cNvGrpSpPr/>
              <p:nvPr/>
            </p:nvGrpSpPr>
            <p:grpSpPr>
              <a:xfrm flipH="1" flipV="1">
                <a:off x="7992384" y="3826081"/>
                <a:ext cx="845840" cy="255619"/>
                <a:chOff x="6263981" y="3905077"/>
                <a:chExt cx="845840" cy="255619"/>
              </a:xfrm>
            </p:grpSpPr>
            <p:sp>
              <p:nvSpPr>
                <p:cNvPr id="47" name="원호 46">
                  <a:extLst>
                    <a:ext uri="{FF2B5EF4-FFF2-40B4-BE49-F238E27FC236}">
                      <a16:creationId xmlns:a16="http://schemas.microsoft.com/office/drawing/2014/main" xmlns="" id="{B4D2635C-5586-4C18-9E1D-272CCF56CD9C}"/>
                    </a:ext>
                  </a:extLst>
                </p:cNvPr>
                <p:cNvSpPr/>
                <p:nvPr/>
              </p:nvSpPr>
              <p:spPr>
                <a:xfrm>
                  <a:off x="6263981" y="3905077"/>
                  <a:ext cx="255619" cy="255619"/>
                </a:xfrm>
                <a:prstGeom prst="arc">
                  <a:avLst>
                    <a:gd name="adj1" fmla="val 10554165"/>
                    <a:gd name="adj2" fmla="val 16232117"/>
                  </a:avLst>
                </a:prstGeom>
                <a:noFill/>
                <a:ln w="38100">
                  <a:solidFill>
                    <a:srgbClr val="5B61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xmlns="" id="{93145D04-DA72-45D7-9C2F-529220D19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9821" y="3905077"/>
                  <a:ext cx="720000" cy="0"/>
                </a:xfrm>
                <a:prstGeom prst="line">
                  <a:avLst/>
                </a:prstGeom>
                <a:ln w="38100">
                  <a:solidFill>
                    <a:srgbClr val="5B617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xmlns="" id="{4C1E1DD7-09F4-4E1B-B251-7989C22601D3}"/>
                  </a:ext>
                </a:extLst>
              </p:cNvPr>
              <p:cNvSpPr/>
              <p:nvPr/>
            </p:nvSpPr>
            <p:spPr>
              <a:xfrm>
                <a:off x="8838224" y="3342192"/>
                <a:ext cx="1223395" cy="1223395"/>
              </a:xfrm>
              <a:prstGeom prst="arc">
                <a:avLst>
                  <a:gd name="adj1" fmla="val 10780936"/>
                  <a:gd name="adj2" fmla="val 8884081"/>
                </a:avLst>
              </a:prstGeom>
              <a:noFill/>
              <a:ln w="38100">
                <a:solidFill>
                  <a:srgbClr val="5B61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C7963DE-79D2-4BE3-82C0-4B6771CE0B4C}"/>
              </a:ext>
            </a:extLst>
          </p:cNvPr>
          <p:cNvSpPr/>
          <p:nvPr/>
        </p:nvSpPr>
        <p:spPr>
          <a:xfrm>
            <a:off x="1437323" y="4687690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4502E48-6025-491B-8F21-B1B55FBEEEA2}"/>
              </a:ext>
            </a:extLst>
          </p:cNvPr>
          <p:cNvSpPr/>
          <p:nvPr/>
        </p:nvSpPr>
        <p:spPr>
          <a:xfrm>
            <a:off x="4941877" y="4687690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C78228C-6D62-4CFF-8FF3-0634B1D9A247}"/>
              </a:ext>
            </a:extLst>
          </p:cNvPr>
          <p:cNvSpPr/>
          <p:nvPr/>
        </p:nvSpPr>
        <p:spPr>
          <a:xfrm>
            <a:off x="8315914" y="4687689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xmlns="" id="{333858E3-AF90-4199-B10B-465B48AEC978}"/>
              </a:ext>
            </a:extLst>
          </p:cNvPr>
          <p:cNvSpPr>
            <a:spLocks/>
          </p:cNvSpPr>
          <p:nvPr/>
        </p:nvSpPr>
        <p:spPr bwMode="auto">
          <a:xfrm>
            <a:off x="9452496" y="3188864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5B6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자유형 23">
            <a:extLst>
              <a:ext uri="{FF2B5EF4-FFF2-40B4-BE49-F238E27FC236}">
                <a16:creationId xmlns:a16="http://schemas.microsoft.com/office/drawing/2014/main" xmlns="" id="{9168FA03-7C9D-41C0-BFCE-F942A72AD297}"/>
              </a:ext>
            </a:extLst>
          </p:cNvPr>
          <p:cNvSpPr>
            <a:spLocks/>
          </p:cNvSpPr>
          <p:nvPr/>
        </p:nvSpPr>
        <p:spPr bwMode="auto">
          <a:xfrm>
            <a:off x="6078142" y="3218920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6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xmlns="" id="{439393C9-7AA8-45F9-BAD4-711E7FCA7F4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535877" y="3188864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FF6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14707" y="1737214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6600"/>
                </a:solidFill>
                <a:cs typeface="Aharoni" panose="02010803020104030203" pitchFamily="2" charset="-79"/>
              </a:rPr>
              <a:t>63</a:t>
            </a:r>
            <a:r>
              <a:rPr lang="en-US" altLang="ko-KR" sz="1400" b="1" dirty="0">
                <a:solidFill>
                  <a:srgbClr val="FF6600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FF6600"/>
              </a:solidFill>
              <a:cs typeface="Aharoni" panose="02010803020104030203" pitchFamily="2" charset="-79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74642" y="1737214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6600"/>
                </a:solidFill>
                <a:cs typeface="Aharoni" panose="02010803020104030203" pitchFamily="2" charset="-79"/>
              </a:rPr>
              <a:t>59</a:t>
            </a:r>
            <a:r>
              <a:rPr lang="en-US" altLang="ko-KR" sz="1400" b="1" dirty="0">
                <a:solidFill>
                  <a:srgbClr val="FF6600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FF6600"/>
              </a:solidFill>
              <a:cs typeface="Aharoni" panose="02010803020104030203" pitchFamily="2" charset="-79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101960" y="1737214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5B6176"/>
                </a:solidFill>
                <a:cs typeface="Aharoni" panose="02010803020104030203" pitchFamily="2" charset="-79"/>
              </a:rPr>
              <a:t>82</a:t>
            </a:r>
            <a:r>
              <a:rPr lang="en-US" altLang="ko-KR" sz="1400" b="1" dirty="0">
                <a:solidFill>
                  <a:srgbClr val="5B6176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5B6176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6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88119" y="2173648"/>
            <a:ext cx="2210767" cy="2210767"/>
          </a:xfrm>
          <a:prstGeom prst="ellipse">
            <a:avLst/>
          </a:prstGeom>
          <a:solidFill>
            <a:srgbClr val="D0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208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210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210</a:t>
            </a:r>
          </a:p>
        </p:txBody>
      </p:sp>
      <p:sp>
        <p:nvSpPr>
          <p:cNvPr id="12" name="타원 11"/>
          <p:cNvSpPr/>
          <p:nvPr/>
        </p:nvSpPr>
        <p:spPr>
          <a:xfrm>
            <a:off x="6136976" y="2173649"/>
            <a:ext cx="2210767" cy="2210767"/>
          </a:xfrm>
          <a:prstGeom prst="ellipse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91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97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118</a:t>
            </a:r>
          </a:p>
        </p:txBody>
      </p:sp>
      <p:sp>
        <p:nvSpPr>
          <p:cNvPr id="6" name="타원 5"/>
          <p:cNvSpPr/>
          <p:nvPr/>
        </p:nvSpPr>
        <p:spPr>
          <a:xfrm>
            <a:off x="1039262" y="2173648"/>
            <a:ext cx="2210767" cy="2210767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243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243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243</a:t>
            </a:r>
          </a:p>
        </p:txBody>
      </p:sp>
      <p:sp>
        <p:nvSpPr>
          <p:cNvPr id="8" name="타원 7"/>
          <p:cNvSpPr/>
          <p:nvPr/>
        </p:nvSpPr>
        <p:spPr>
          <a:xfrm>
            <a:off x="8685833" y="2173648"/>
            <a:ext cx="2210767" cy="221076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102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0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※</a:t>
            </a:r>
            <a:r>
              <a:rPr lang="ko-KR" altLang="en-US" sz="2000" b="1" dirty="0">
                <a:solidFill>
                  <a:prstClr val="white"/>
                </a:solidFill>
              </a:rPr>
              <a:t>표준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사용자 지정</PresentationFormat>
  <Paragraphs>123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1</cp:revision>
  <dcterms:created xsi:type="dcterms:W3CDTF">2021-04-05T15:03:00Z</dcterms:created>
  <dcterms:modified xsi:type="dcterms:W3CDTF">2021-04-11T06:30:00Z</dcterms:modified>
</cp:coreProperties>
</file>