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66" r:id="rId3"/>
    <p:sldId id="261" r:id="rId4"/>
    <p:sldId id="273" r:id="rId5"/>
    <p:sldId id="258" r:id="rId6"/>
    <p:sldId id="270" r:id="rId7"/>
    <p:sldId id="271" r:id="rId8"/>
    <p:sldId id="272" r:id="rId9"/>
    <p:sldId id="269" r:id="rId10"/>
    <p:sldId id="275" r:id="rId11"/>
    <p:sldId id="276" r:id="rId12"/>
    <p:sldId id="277" r:id="rId13"/>
    <p:sldId id="274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60" r:id="rId23"/>
    <p:sldId id="288" r:id="rId24"/>
    <p:sldId id="26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34"/>
    <a:srgbClr val="2C3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2" autoAdjust="0"/>
    <p:restoredTop sz="94660"/>
  </p:normalViewPr>
  <p:slideViewPr>
    <p:cSldViewPr snapToGrid="0">
      <p:cViewPr>
        <p:scale>
          <a:sx n="100" d="100"/>
          <a:sy n="100" d="100"/>
        </p:scale>
        <p:origin x="438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06B42-16D3-4CAB-92C5-885516D4750D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4DA4F-083B-453D-AF56-26C933DEA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04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2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4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627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6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4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85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5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2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2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0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3392488"/>
            <a:ext cx="12192000" cy="346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white">
                    <a:lumMod val="75000"/>
                  </a:prstClr>
                </a:solidFill>
              </a:rPr>
              <a:t>통합 응용 </a:t>
            </a:r>
            <a:r>
              <a:rPr lang="en-US" altLang="ko-KR" sz="1200" dirty="0" smtClean="0">
                <a:solidFill>
                  <a:prstClr val="white">
                    <a:lumMod val="75000"/>
                  </a:prstClr>
                </a:solidFill>
              </a:rPr>
              <a:t>SW </a:t>
            </a:r>
            <a:r>
              <a:rPr lang="ko-KR" altLang="en-US" sz="1200" dirty="0" smtClean="0">
                <a:solidFill>
                  <a:prstClr val="white">
                    <a:lumMod val="75000"/>
                  </a:prstClr>
                </a:solidFill>
              </a:rPr>
              <a:t>개발자</a:t>
            </a:r>
            <a:r>
              <a:rPr lang="en-US" altLang="ko-KR" sz="1200" dirty="0" smtClean="0">
                <a:solidFill>
                  <a:prstClr val="white">
                    <a:lumMod val="75000"/>
                  </a:prstClr>
                </a:solidFill>
              </a:rPr>
              <a:t>(C#, JAVA)</a:t>
            </a:r>
            <a:r>
              <a:rPr lang="ko-KR" altLang="en-US" sz="1200" dirty="0" smtClean="0">
                <a:solidFill>
                  <a:prstClr val="white">
                    <a:lumMod val="75000"/>
                  </a:prstClr>
                </a:solidFill>
              </a:rPr>
              <a:t>과정 </a:t>
            </a:r>
            <a:r>
              <a:rPr lang="en-US" altLang="ko-KR" sz="1200" dirty="0" smtClean="0">
                <a:solidFill>
                  <a:prstClr val="white">
                    <a:lumMod val="75000"/>
                  </a:prstClr>
                </a:solidFill>
              </a:rPr>
              <a:t>– </a:t>
            </a:r>
            <a:r>
              <a:rPr lang="ko-KR" altLang="en-US" sz="1200" dirty="0" smtClean="0">
                <a:solidFill>
                  <a:prstClr val="white">
                    <a:lumMod val="75000"/>
                  </a:prstClr>
                </a:solidFill>
              </a:rPr>
              <a:t>양 화 영</a:t>
            </a:r>
            <a:endParaRPr lang="en-US" altLang="ko-KR" sz="12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2" y="0"/>
            <a:ext cx="5588523" cy="3392488"/>
            <a:chOff x="-1" y="0"/>
            <a:chExt cx="878682" cy="533400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6CA9FC8F-94CE-40E9-9CF0-EB8C85E1615C}"/>
                </a:ext>
              </a:extLst>
            </p:cNvPr>
            <p:cNvSpPr/>
            <p:nvPr/>
          </p:nvSpPr>
          <p:spPr>
            <a:xfrm>
              <a:off x="-1" y="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444269DF-C2DC-4044-B0FC-CC9F3A2AFF9D}"/>
                </a:ext>
              </a:extLst>
            </p:cNvPr>
            <p:cNvSpPr/>
            <p:nvPr/>
          </p:nvSpPr>
          <p:spPr>
            <a:xfrm rot="10800000" flipV="1">
              <a:off x="87154" y="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33586FAE-863D-4C94-A015-5A87A5EACD02}"/>
                </a:ext>
              </a:extLst>
            </p:cNvPr>
            <p:cNvSpPr/>
            <p:nvPr/>
          </p:nvSpPr>
          <p:spPr>
            <a:xfrm rot="10800000" flipV="1">
              <a:off x="315754" y="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-2" y="3392487"/>
            <a:ext cx="12192000" cy="12139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E7379-ECBC-4781-8839-BA13B79D8E4F}"/>
              </a:ext>
            </a:extLst>
          </p:cNvPr>
          <p:cNvSpPr txBox="1"/>
          <p:nvPr/>
        </p:nvSpPr>
        <p:spPr>
          <a:xfrm>
            <a:off x="3531648" y="1816578"/>
            <a:ext cx="512870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관리 프로그램</a:t>
            </a:r>
            <a:r>
              <a:rPr lang="en-US" altLang="ko-KR" sz="4000" b="1" i="1" kern="0" dirty="0" smtClean="0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4000" b="1" i="1" kern="0" dirty="0">
              <a:solidFill>
                <a:srgbClr val="44546A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smtClean="0">
                <a:solidFill>
                  <a:srgbClr val="44546A">
                    <a:lumMod val="20000"/>
                    <a:lumOff val="80000"/>
                  </a:srgbClr>
                </a:solidFill>
              </a:rPr>
              <a:t>여기가 바로 주차 맛집</a:t>
            </a:r>
            <a:r>
              <a:rPr lang="en-US" altLang="ko-KR" sz="1200" kern="0" dirty="0" smtClean="0">
                <a:solidFill>
                  <a:srgbClr val="44546A">
                    <a:lumMod val="20000"/>
                    <a:lumOff val="80000"/>
                  </a:srgbClr>
                </a:solidFill>
              </a:rPr>
              <a:t>!</a:t>
            </a:r>
            <a:endParaRPr lang="en-US" altLang="ko-KR" sz="1200" kern="0" dirty="0">
              <a:solidFill>
                <a:srgbClr val="44546A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119600"/>
            <a:ext cx="6724800" cy="50095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86800" y="1502531"/>
            <a:ext cx="3457574" cy="438573"/>
          </a:xfrm>
          <a:prstGeom prst="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MySQL Form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연결 버튼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086799" y="3917724"/>
            <a:ext cx="3457575" cy="802210"/>
          </a:xfrm>
          <a:prstGeom prst="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정기권 리스트 출력 박스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XML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연결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086799" y="5081924"/>
            <a:ext cx="3457575" cy="844317"/>
          </a:xfrm>
          <a:prstGeom prst="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정기권 수정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 체크 시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박스 활성화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943101" y="1813763"/>
            <a:ext cx="323850" cy="261977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643551" y="1821002"/>
            <a:ext cx="1714499" cy="261977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379927" y="2230078"/>
            <a:ext cx="4933948" cy="261977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78681" y="2628208"/>
            <a:ext cx="5761198" cy="1803773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07256" y="4533079"/>
            <a:ext cx="5761198" cy="792386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8" name="직선 연결선 37"/>
          <p:cNvCxnSpPr>
            <a:stCxn id="31" idx="3"/>
            <a:endCxn id="28" idx="1"/>
          </p:cNvCxnSpPr>
          <p:nvPr/>
        </p:nvCxnSpPr>
        <p:spPr>
          <a:xfrm flipV="1">
            <a:off x="2266951" y="1721818"/>
            <a:ext cx="5819849" cy="222934"/>
          </a:xfrm>
          <a:prstGeom prst="line">
            <a:avLst/>
          </a:prstGeom>
          <a:ln w="158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086799" y="2313482"/>
            <a:ext cx="3457575" cy="438573"/>
          </a:xfrm>
          <a:prstGeom prst="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정기권 등록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 버튼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2" name="직선 연결선 41"/>
          <p:cNvCxnSpPr>
            <a:stCxn id="32" idx="3"/>
            <a:endCxn id="40" idx="1"/>
          </p:cNvCxnSpPr>
          <p:nvPr/>
        </p:nvCxnSpPr>
        <p:spPr>
          <a:xfrm>
            <a:off x="6358050" y="1951991"/>
            <a:ext cx="1728749" cy="580778"/>
          </a:xfrm>
          <a:prstGeom prst="line">
            <a:avLst/>
          </a:prstGeom>
          <a:ln w="158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086799" y="3115603"/>
            <a:ext cx="3457575" cy="438573"/>
          </a:xfrm>
          <a:prstGeom prst="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정렬 체크 박스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6" name="직선 연결선 45"/>
          <p:cNvCxnSpPr>
            <a:stCxn id="34" idx="3"/>
            <a:endCxn id="45" idx="1"/>
          </p:cNvCxnSpPr>
          <p:nvPr/>
        </p:nvCxnSpPr>
        <p:spPr>
          <a:xfrm>
            <a:off x="6313875" y="2361067"/>
            <a:ext cx="1772924" cy="973823"/>
          </a:xfrm>
          <a:prstGeom prst="line">
            <a:avLst/>
          </a:prstGeom>
          <a:ln w="158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5" idx="3"/>
            <a:endCxn id="39" idx="1"/>
          </p:cNvCxnSpPr>
          <p:nvPr/>
        </p:nvCxnSpPr>
        <p:spPr>
          <a:xfrm>
            <a:off x="6639879" y="3530095"/>
            <a:ext cx="1446920" cy="788734"/>
          </a:xfrm>
          <a:prstGeom prst="line">
            <a:avLst/>
          </a:prstGeom>
          <a:ln w="158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37" idx="3"/>
            <a:endCxn id="50" idx="1"/>
          </p:cNvCxnSpPr>
          <p:nvPr/>
        </p:nvCxnSpPr>
        <p:spPr>
          <a:xfrm>
            <a:off x="6668454" y="4929272"/>
            <a:ext cx="1418345" cy="574811"/>
          </a:xfrm>
          <a:prstGeom prst="line">
            <a:avLst/>
          </a:prstGeom>
          <a:ln w="158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0" y="533400"/>
            <a:ext cx="22002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Winform</a:t>
            </a:r>
            <a:r>
              <a:rPr lang="en-US" altLang="ko-KR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관리자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8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119600"/>
            <a:ext cx="6724800" cy="50079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86799" y="2468913"/>
            <a:ext cx="3457574" cy="438573"/>
          </a:xfrm>
          <a:prstGeom prst="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MySQL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로드 버튼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838326" y="2109386"/>
            <a:ext cx="323850" cy="261977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581276" y="4686093"/>
            <a:ext cx="2181131" cy="288000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8" name="직선 연결선 37"/>
          <p:cNvCxnSpPr>
            <a:stCxn id="31" idx="3"/>
            <a:endCxn id="28" idx="1"/>
          </p:cNvCxnSpPr>
          <p:nvPr/>
        </p:nvCxnSpPr>
        <p:spPr>
          <a:xfrm>
            <a:off x="2162176" y="2240375"/>
            <a:ext cx="5924623" cy="447825"/>
          </a:xfrm>
          <a:prstGeom prst="line">
            <a:avLst/>
          </a:prstGeom>
          <a:ln w="158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086799" y="3494595"/>
            <a:ext cx="3457575" cy="438573"/>
          </a:xfrm>
          <a:prstGeom prst="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MySQL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출력 </a:t>
            </a:r>
            <a:r>
              <a:rPr lang="en-US" altLang="ko-KR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ListView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0" name="직선 연결선 59"/>
          <p:cNvCxnSpPr>
            <a:stCxn id="37" idx="3"/>
            <a:endCxn id="41" idx="1"/>
          </p:cNvCxnSpPr>
          <p:nvPr/>
        </p:nvCxnSpPr>
        <p:spPr>
          <a:xfrm flipV="1">
            <a:off x="4762407" y="4739564"/>
            <a:ext cx="3324391" cy="90529"/>
          </a:xfrm>
          <a:prstGeom prst="line">
            <a:avLst/>
          </a:prstGeom>
          <a:ln w="158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091705" y="2533024"/>
            <a:ext cx="5405390" cy="2134051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/>
          <p:cNvCxnSpPr>
            <a:stCxn id="26" idx="3"/>
            <a:endCxn id="40" idx="1"/>
          </p:cNvCxnSpPr>
          <p:nvPr/>
        </p:nvCxnSpPr>
        <p:spPr>
          <a:xfrm>
            <a:off x="6497095" y="3600050"/>
            <a:ext cx="1589704" cy="113832"/>
          </a:xfrm>
          <a:prstGeom prst="line">
            <a:avLst/>
          </a:prstGeom>
          <a:ln w="158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086798" y="4520277"/>
            <a:ext cx="3457575" cy="438573"/>
          </a:xfrm>
          <a:prstGeom prst="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검색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" y="533400"/>
            <a:ext cx="2286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Winform</a:t>
            </a:r>
            <a:r>
              <a:rPr lang="en-US" altLang="ko-KR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- MySQL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7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119600"/>
            <a:ext cx="6724800" cy="501303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86799" y="2391608"/>
            <a:ext cx="3457574" cy="438573"/>
          </a:xfrm>
          <a:prstGeom prst="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메모장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로드 버튼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800226" y="1815306"/>
            <a:ext cx="323850" cy="261977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8" name="직선 연결선 37"/>
          <p:cNvCxnSpPr>
            <a:stCxn id="31" idx="3"/>
            <a:endCxn id="28" idx="1"/>
          </p:cNvCxnSpPr>
          <p:nvPr/>
        </p:nvCxnSpPr>
        <p:spPr>
          <a:xfrm>
            <a:off x="2124076" y="1946295"/>
            <a:ext cx="5962723" cy="664600"/>
          </a:xfrm>
          <a:prstGeom prst="line">
            <a:avLst/>
          </a:prstGeom>
          <a:ln w="158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086798" y="4666170"/>
            <a:ext cx="3457575" cy="438573"/>
          </a:xfrm>
          <a:prstGeom prst="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메모장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출력 </a:t>
            </a:r>
            <a:r>
              <a:rPr lang="en-US" altLang="ko-KR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RichTextbox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4377" y="2166688"/>
            <a:ext cx="6027898" cy="2318946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/>
          <p:cNvCxnSpPr>
            <a:stCxn id="26" idx="3"/>
            <a:endCxn id="40" idx="1"/>
          </p:cNvCxnSpPr>
          <p:nvPr/>
        </p:nvCxnSpPr>
        <p:spPr>
          <a:xfrm>
            <a:off x="6772275" y="3326161"/>
            <a:ext cx="1314523" cy="1559296"/>
          </a:xfrm>
          <a:prstGeom prst="line">
            <a:avLst/>
          </a:prstGeom>
          <a:ln w="158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086799" y="3528889"/>
            <a:ext cx="3457574" cy="438573"/>
          </a:xfrm>
          <a:prstGeom prst="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 박스 버튼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3" name="직선 연결선 22"/>
          <p:cNvCxnSpPr>
            <a:stCxn id="25" idx="3"/>
            <a:endCxn id="22" idx="1"/>
          </p:cNvCxnSpPr>
          <p:nvPr/>
        </p:nvCxnSpPr>
        <p:spPr>
          <a:xfrm>
            <a:off x="6619876" y="1962084"/>
            <a:ext cx="1466923" cy="1786092"/>
          </a:xfrm>
          <a:prstGeom prst="line">
            <a:avLst/>
          </a:prstGeom>
          <a:ln w="158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296026" y="1831095"/>
            <a:ext cx="323850" cy="261977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0" y="533400"/>
            <a:ext cx="2228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Winform</a:t>
            </a:r>
            <a:r>
              <a:rPr lang="en-US" altLang="ko-KR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– </a:t>
            </a: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메모장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54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861" y="2383631"/>
            <a:ext cx="5419726" cy="23383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7" y="1600200"/>
            <a:ext cx="5174933" cy="40957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533400"/>
            <a:ext cx="20097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Winform</a:t>
            </a:r>
            <a:r>
              <a:rPr lang="en-US" altLang="ko-KR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구현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78600" y="1481003"/>
            <a:ext cx="4272569" cy="439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활용하여 데이터 출력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44377" y="2257425"/>
            <a:ext cx="4827748" cy="3028950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191625" y="6569020"/>
            <a:ext cx="3000374" cy="288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>
                    <a:lumMod val="65000"/>
                  </a:prstClr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0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6" y="1714089"/>
            <a:ext cx="3048000" cy="44973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4" y="1700967"/>
            <a:ext cx="4752975" cy="41418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533400"/>
            <a:ext cx="20097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Winform</a:t>
            </a:r>
            <a:r>
              <a:rPr lang="en-US" altLang="ko-KR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구현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35152" y="3179284"/>
            <a:ext cx="570073" cy="257175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95999" y="787315"/>
            <a:ext cx="4784725" cy="863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주차 버튼 클릭 시 공간 번호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차량 번호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주차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시간을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XML, MySQL,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메모장에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저장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91625" y="6569020"/>
            <a:ext cx="3000374" cy="288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>
                    <a:lumMod val="65000"/>
                  </a:prstClr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598" y="1714089"/>
            <a:ext cx="3305175" cy="44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700967"/>
            <a:ext cx="5576887" cy="41418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533400"/>
            <a:ext cx="20097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Winform</a:t>
            </a:r>
            <a:r>
              <a:rPr lang="en-US" altLang="ko-KR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구현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73327" y="3171825"/>
            <a:ext cx="570073" cy="257175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33309" y="616358"/>
            <a:ext cx="4631500" cy="1082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출차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버튼 클릭 시 정기권 여부를 확인한 후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이용 시간과 정산 요금 출력하고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XML, MySQL,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메모장에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저장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91625" y="6569020"/>
            <a:ext cx="3000374" cy="288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>
                    <a:lumMod val="65000"/>
                  </a:prstClr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68" y="1792232"/>
            <a:ext cx="5076182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0" y="1965156"/>
            <a:ext cx="4384358" cy="37117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533400"/>
            <a:ext cx="20097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Winform</a:t>
            </a:r>
            <a:r>
              <a:rPr lang="en-US" altLang="ko-KR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구현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23535" y="5010150"/>
            <a:ext cx="719690" cy="323850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31744" y="879827"/>
            <a:ext cx="3986212" cy="850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구매 버튼 클릭 시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XML, MySQL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저장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91625" y="6569020"/>
            <a:ext cx="3000374" cy="288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>
                    <a:lumMod val="65000"/>
                  </a:prstClr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245" y="2879271"/>
            <a:ext cx="3347606" cy="35024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744" y="1786912"/>
            <a:ext cx="3986213" cy="9429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805" y="2879271"/>
            <a:ext cx="3347524" cy="35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533400"/>
            <a:ext cx="20097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Winform</a:t>
            </a:r>
            <a:r>
              <a:rPr lang="en-US" altLang="ko-KR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구현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31744" y="898877"/>
            <a:ext cx="3986212" cy="491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자동 종료 </a:t>
            </a:r>
            <a:r>
              <a:rPr lang="ko-KR" altLang="en-US" sz="16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 박스 구현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91625" y="6569020"/>
            <a:ext cx="3000374" cy="288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>
                    <a:lumMod val="65000"/>
                  </a:prstClr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8" y="1522970"/>
            <a:ext cx="4514851" cy="2610880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4695825" y="1599947"/>
            <a:ext cx="266699" cy="250881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4" y="4417815"/>
            <a:ext cx="2362200" cy="1666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743" y="1451504"/>
            <a:ext cx="5186363" cy="467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6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2205353"/>
            <a:ext cx="3790951" cy="26908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533400"/>
            <a:ext cx="20097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Winform</a:t>
            </a:r>
            <a:r>
              <a:rPr lang="en-US" altLang="ko-KR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구현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31744" y="898877"/>
            <a:ext cx="3986212" cy="491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 SQL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저장된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출력과 조회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91625" y="6569020"/>
            <a:ext cx="3000374" cy="288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>
                    <a:lumMod val="65000"/>
                  </a:prstClr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11982" y="2712284"/>
            <a:ext cx="3569493" cy="1653138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43076" y="4365422"/>
            <a:ext cx="1266824" cy="250881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1" y="1455189"/>
            <a:ext cx="2971800" cy="2924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17" y="3875994"/>
            <a:ext cx="3128965" cy="25888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7198" y="1455188"/>
            <a:ext cx="3362326" cy="499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" y="2041581"/>
            <a:ext cx="4100512" cy="30183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533400"/>
            <a:ext cx="20097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Winform</a:t>
            </a:r>
            <a:r>
              <a:rPr lang="en-US" altLang="ko-KR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구현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07969" y="914604"/>
            <a:ext cx="3986212" cy="491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주차된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 XML, My SQL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전체 삭제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91625" y="6569020"/>
            <a:ext cx="3000374" cy="288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>
                    <a:lumMod val="65000"/>
                  </a:prstClr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33751" y="4475401"/>
            <a:ext cx="619124" cy="250881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944" y="1487218"/>
            <a:ext cx="2933700" cy="48101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1487218"/>
            <a:ext cx="31051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0" y="3830620"/>
            <a:ext cx="8996458" cy="205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384458" y="3755653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77516" y="3757304"/>
            <a:ext cx="154051" cy="154051"/>
          </a:xfrm>
          <a:prstGeom prst="ellipse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170574" y="3771819"/>
            <a:ext cx="154051" cy="154051"/>
          </a:xfrm>
          <a:prstGeom prst="ellipse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063632" y="3771819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30" name="직선 연결선 29"/>
          <p:cNvCxnSpPr>
            <a:stCxn id="26" idx="0"/>
            <a:endCxn id="41" idx="0"/>
          </p:cNvCxnSpPr>
          <p:nvPr/>
        </p:nvCxnSpPr>
        <p:spPr>
          <a:xfrm flipH="1" flipV="1">
            <a:off x="1461483" y="265165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 flipH="1">
            <a:off x="6870361" y="5013703"/>
            <a:ext cx="540588" cy="540588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 flipH="1" flipV="1">
            <a:off x="4977304" y="2123001"/>
            <a:ext cx="540588" cy="540588"/>
          </a:xfrm>
          <a:prstGeom prst="ellipse">
            <a:avLst/>
          </a:prstGeom>
          <a:noFill/>
          <a:ln w="1905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084245" y="5013703"/>
            <a:ext cx="540588" cy="540588"/>
          </a:xfrm>
          <a:prstGeom prst="ellipse">
            <a:avLst/>
          </a:prstGeom>
          <a:noFill/>
          <a:ln w="1905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 flipV="1">
            <a:off x="1191189" y="2111068"/>
            <a:ext cx="540588" cy="540588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H="1" flipV="1">
            <a:off x="3354539" y="3909706"/>
            <a:ext cx="1" cy="1103997"/>
          </a:xfrm>
          <a:prstGeom prst="line">
            <a:avLst/>
          </a:prstGeom>
          <a:ln w="31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 flipV="1">
            <a:off x="5247600" y="2651656"/>
            <a:ext cx="1" cy="1103997"/>
          </a:xfrm>
          <a:prstGeom prst="line">
            <a:avLst/>
          </a:prstGeom>
          <a:ln w="31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 flipV="1">
            <a:off x="7140656" y="390970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12844" y="4147812"/>
            <a:ext cx="19119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A2A9B1"/>
                </a:solidFill>
              </a:rPr>
              <a:t>프로그램 기본 구조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369326" y="1837371"/>
            <a:ext cx="19198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2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A2A9B1"/>
                </a:solidFill>
              </a:rPr>
              <a:t>알고리즘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84349" y="4147812"/>
            <a:ext cx="19198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3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 err="1" smtClean="0">
                <a:solidFill>
                  <a:srgbClr val="A2A9B1"/>
                </a:solidFill>
              </a:rPr>
              <a:t>Winform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45008" y="1837371"/>
            <a:ext cx="19198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4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A2A9B1"/>
                </a:solidFill>
              </a:rPr>
              <a:t>프로그램 실행 흐름도</a:t>
            </a:r>
            <a:endParaRPr lang="en-US" altLang="ko-KR" sz="1200" dirty="0">
              <a:solidFill>
                <a:srgbClr val="A2A9B1"/>
              </a:solidFill>
            </a:endParaRPr>
          </a:p>
        </p:txBody>
      </p:sp>
      <p:sp>
        <p:nvSpPr>
          <p:cNvPr id="57" name="원호 56"/>
          <p:cNvSpPr/>
          <p:nvPr/>
        </p:nvSpPr>
        <p:spPr>
          <a:xfrm>
            <a:off x="8774947" y="2889065"/>
            <a:ext cx="1919557" cy="1919558"/>
          </a:xfrm>
          <a:prstGeom prst="arc">
            <a:avLst>
              <a:gd name="adj1" fmla="val 14612488"/>
              <a:gd name="adj2" fmla="val 827300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8" name="원호 57"/>
          <p:cNvSpPr/>
          <p:nvPr/>
        </p:nvSpPr>
        <p:spPr>
          <a:xfrm>
            <a:off x="8538227" y="2636346"/>
            <a:ext cx="2388546" cy="2388547"/>
          </a:xfrm>
          <a:prstGeom prst="arc">
            <a:avLst>
              <a:gd name="adj1" fmla="val 12288061"/>
              <a:gd name="adj2" fmla="val 281874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9045282" y="3141181"/>
            <a:ext cx="1378877" cy="1378878"/>
          </a:xfrm>
          <a:prstGeom prst="ellipse">
            <a:avLst/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1778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57" y="5131597"/>
            <a:ext cx="304800" cy="3048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887" y="3596006"/>
            <a:ext cx="469225" cy="4692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84376" y="2229151"/>
            <a:ext cx="326442" cy="32644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6880" y="5090319"/>
            <a:ext cx="375318" cy="37531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1" y="2238977"/>
            <a:ext cx="297184" cy="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2" y="2062163"/>
            <a:ext cx="4819331" cy="32146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533400"/>
            <a:ext cx="20097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Winform</a:t>
            </a:r>
            <a:r>
              <a:rPr lang="en-US" altLang="ko-KR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구현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07969" y="914604"/>
            <a:ext cx="3986212" cy="491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메모장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불러오기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91625" y="6569020"/>
            <a:ext cx="3000374" cy="288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>
                    <a:lumMod val="65000"/>
                  </a:prstClr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12081" y="2217976"/>
            <a:ext cx="273844" cy="250881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5" y="1552575"/>
            <a:ext cx="2686050" cy="4267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931" y="1552575"/>
            <a:ext cx="2959894" cy="4267200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607455" y="2545814"/>
            <a:ext cx="4807508" cy="2531011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7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700967"/>
            <a:ext cx="5576887" cy="41418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533400"/>
            <a:ext cx="25050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Winform</a:t>
            </a:r>
            <a:r>
              <a:rPr lang="en-US" altLang="ko-KR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개선사항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53175" y="1056751"/>
            <a:ext cx="5257800" cy="816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기존에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Trim()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사용해서 중복 예외 처리를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하였지만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공백 포함 주차 시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 중복 저장되는 점을 개선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93330" y="2989501"/>
            <a:ext cx="531019" cy="250881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5" y="2217976"/>
            <a:ext cx="51435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3430224" y="1372487"/>
            <a:ext cx="5229842" cy="4246536"/>
            <a:chOff x="-162" y="1083"/>
            <a:chExt cx="3138" cy="2548"/>
          </a:xfrm>
          <a:solidFill>
            <a:srgbClr val="F9F9F9"/>
          </a:solidFill>
          <a:effectLst/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-162" y="1083"/>
              <a:ext cx="3138" cy="2548"/>
            </a:xfrm>
            <a:custGeom>
              <a:avLst/>
              <a:gdLst>
                <a:gd name="T0" fmla="*/ 2529 w 6276"/>
                <a:gd name="T1" fmla="*/ 333 h 5098"/>
                <a:gd name="T2" fmla="*/ 2326 w 6276"/>
                <a:gd name="T3" fmla="*/ 427 h 5098"/>
                <a:gd name="T4" fmla="*/ 2170 w 6276"/>
                <a:gd name="T5" fmla="*/ 585 h 5098"/>
                <a:gd name="T6" fmla="*/ 2077 w 6276"/>
                <a:gd name="T7" fmla="*/ 796 h 5098"/>
                <a:gd name="T8" fmla="*/ 1995 w 6276"/>
                <a:gd name="T9" fmla="*/ 1087 h 5098"/>
                <a:gd name="T10" fmla="*/ 1908 w 6276"/>
                <a:gd name="T11" fmla="*/ 1140 h 5098"/>
                <a:gd name="T12" fmla="*/ 662 w 6276"/>
                <a:gd name="T13" fmla="*/ 1150 h 5098"/>
                <a:gd name="T14" fmla="*/ 483 w 6276"/>
                <a:gd name="T15" fmla="*/ 1226 h 5098"/>
                <a:gd name="T16" fmla="*/ 359 w 6276"/>
                <a:gd name="T17" fmla="*/ 1368 h 5098"/>
                <a:gd name="T18" fmla="*/ 314 w 6276"/>
                <a:gd name="T19" fmla="*/ 1561 h 5098"/>
                <a:gd name="T20" fmla="*/ 337 w 6276"/>
                <a:gd name="T21" fmla="*/ 4474 h 5098"/>
                <a:gd name="T22" fmla="*/ 447 w 6276"/>
                <a:gd name="T23" fmla="*/ 4651 h 5098"/>
                <a:gd name="T24" fmla="*/ 624 w 6276"/>
                <a:gd name="T25" fmla="*/ 4759 h 5098"/>
                <a:gd name="T26" fmla="*/ 5510 w 6276"/>
                <a:gd name="T27" fmla="*/ 4784 h 5098"/>
                <a:gd name="T28" fmla="*/ 5717 w 6276"/>
                <a:gd name="T29" fmla="*/ 4732 h 5098"/>
                <a:gd name="T30" fmla="*/ 5873 w 6276"/>
                <a:gd name="T31" fmla="*/ 4597 h 5098"/>
                <a:gd name="T32" fmla="*/ 5955 w 6276"/>
                <a:gd name="T33" fmla="*/ 4403 h 5098"/>
                <a:gd name="T34" fmla="*/ 5955 w 6276"/>
                <a:gd name="T35" fmla="*/ 1492 h 5098"/>
                <a:gd name="T36" fmla="*/ 5880 w 6276"/>
                <a:gd name="T37" fmla="*/ 1315 h 5098"/>
                <a:gd name="T38" fmla="*/ 5736 w 6276"/>
                <a:gd name="T39" fmla="*/ 1192 h 5098"/>
                <a:gd name="T40" fmla="*/ 5546 w 6276"/>
                <a:gd name="T41" fmla="*/ 1146 h 5098"/>
                <a:gd name="T42" fmla="*/ 4334 w 6276"/>
                <a:gd name="T43" fmla="*/ 1129 h 5098"/>
                <a:gd name="T44" fmla="*/ 4262 w 6276"/>
                <a:gd name="T45" fmla="*/ 1056 h 5098"/>
                <a:gd name="T46" fmla="*/ 4174 w 6276"/>
                <a:gd name="T47" fmla="*/ 720 h 5098"/>
                <a:gd name="T48" fmla="*/ 4058 w 6276"/>
                <a:gd name="T49" fmla="*/ 526 h 5098"/>
                <a:gd name="T50" fmla="*/ 3885 w 6276"/>
                <a:gd name="T51" fmla="*/ 387 h 5098"/>
                <a:gd name="T52" fmla="*/ 3669 w 6276"/>
                <a:gd name="T53" fmla="*/ 320 h 5098"/>
                <a:gd name="T54" fmla="*/ 2683 w 6276"/>
                <a:gd name="T55" fmla="*/ 0 h 5098"/>
                <a:gd name="T56" fmla="*/ 3788 w 6276"/>
                <a:gd name="T57" fmla="*/ 21 h 5098"/>
                <a:gd name="T58" fmla="*/ 4057 w 6276"/>
                <a:gd name="T59" fmla="*/ 122 h 5098"/>
                <a:gd name="T60" fmla="*/ 4279 w 6276"/>
                <a:gd name="T61" fmla="*/ 299 h 5098"/>
                <a:gd name="T62" fmla="*/ 4439 w 6276"/>
                <a:gd name="T63" fmla="*/ 537 h 5098"/>
                <a:gd name="T64" fmla="*/ 4528 w 6276"/>
                <a:gd name="T65" fmla="*/ 832 h 5098"/>
                <a:gd name="T66" fmla="*/ 5726 w 6276"/>
                <a:gd name="T67" fmla="*/ 853 h 5098"/>
                <a:gd name="T68" fmla="*/ 5964 w 6276"/>
                <a:gd name="T69" fmla="*/ 961 h 5098"/>
                <a:gd name="T70" fmla="*/ 6145 w 6276"/>
                <a:gd name="T71" fmla="*/ 1144 h 5098"/>
                <a:gd name="T72" fmla="*/ 6253 w 6276"/>
                <a:gd name="T73" fmla="*/ 1380 h 5098"/>
                <a:gd name="T74" fmla="*/ 6276 w 6276"/>
                <a:gd name="T75" fmla="*/ 4331 h 5098"/>
                <a:gd name="T76" fmla="*/ 6225 w 6276"/>
                <a:gd name="T77" fmla="*/ 4607 h 5098"/>
                <a:gd name="T78" fmla="*/ 6082 w 6276"/>
                <a:gd name="T79" fmla="*/ 4839 h 5098"/>
                <a:gd name="T80" fmla="*/ 5871 w 6276"/>
                <a:gd name="T81" fmla="*/ 5006 h 5098"/>
                <a:gd name="T82" fmla="*/ 5607 w 6276"/>
                <a:gd name="T83" fmla="*/ 5090 h 5098"/>
                <a:gd name="T84" fmla="*/ 669 w 6276"/>
                <a:gd name="T85" fmla="*/ 5090 h 5098"/>
                <a:gd name="T86" fmla="*/ 405 w 6276"/>
                <a:gd name="T87" fmla="*/ 5006 h 5098"/>
                <a:gd name="T88" fmla="*/ 194 w 6276"/>
                <a:gd name="T89" fmla="*/ 4839 h 5098"/>
                <a:gd name="T90" fmla="*/ 51 w 6276"/>
                <a:gd name="T91" fmla="*/ 4607 h 5098"/>
                <a:gd name="T92" fmla="*/ 0 w 6276"/>
                <a:gd name="T93" fmla="*/ 4331 h 5098"/>
                <a:gd name="T94" fmla="*/ 23 w 6276"/>
                <a:gd name="T95" fmla="*/ 1382 h 5098"/>
                <a:gd name="T96" fmla="*/ 131 w 6276"/>
                <a:gd name="T97" fmla="*/ 1144 h 5098"/>
                <a:gd name="T98" fmla="*/ 312 w 6276"/>
                <a:gd name="T99" fmla="*/ 961 h 5098"/>
                <a:gd name="T100" fmla="*/ 550 w 6276"/>
                <a:gd name="T101" fmla="*/ 853 h 5098"/>
                <a:gd name="T102" fmla="*/ 1748 w 6276"/>
                <a:gd name="T103" fmla="*/ 832 h 5098"/>
                <a:gd name="T104" fmla="*/ 1837 w 6276"/>
                <a:gd name="T105" fmla="*/ 537 h 5098"/>
                <a:gd name="T106" fmla="*/ 1997 w 6276"/>
                <a:gd name="T107" fmla="*/ 299 h 5098"/>
                <a:gd name="T108" fmla="*/ 2219 w 6276"/>
                <a:gd name="T109" fmla="*/ 122 h 5098"/>
                <a:gd name="T110" fmla="*/ 2488 w 6276"/>
                <a:gd name="T111" fmla="*/ 21 h 5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76" h="5098">
                  <a:moveTo>
                    <a:pt x="2683" y="314"/>
                  </a:moveTo>
                  <a:lnTo>
                    <a:pt x="2605" y="320"/>
                  </a:lnTo>
                  <a:lnTo>
                    <a:pt x="2529" y="333"/>
                  </a:lnTo>
                  <a:lnTo>
                    <a:pt x="2457" y="356"/>
                  </a:lnTo>
                  <a:lnTo>
                    <a:pt x="2391" y="387"/>
                  </a:lnTo>
                  <a:lnTo>
                    <a:pt x="2326" y="427"/>
                  </a:lnTo>
                  <a:lnTo>
                    <a:pt x="2269" y="472"/>
                  </a:lnTo>
                  <a:lnTo>
                    <a:pt x="2216" y="526"/>
                  </a:lnTo>
                  <a:lnTo>
                    <a:pt x="2170" y="585"/>
                  </a:lnTo>
                  <a:lnTo>
                    <a:pt x="2132" y="649"/>
                  </a:lnTo>
                  <a:lnTo>
                    <a:pt x="2100" y="720"/>
                  </a:lnTo>
                  <a:lnTo>
                    <a:pt x="2077" y="796"/>
                  </a:lnTo>
                  <a:lnTo>
                    <a:pt x="2025" y="1024"/>
                  </a:lnTo>
                  <a:lnTo>
                    <a:pt x="2012" y="1056"/>
                  </a:lnTo>
                  <a:lnTo>
                    <a:pt x="1995" y="1087"/>
                  </a:lnTo>
                  <a:lnTo>
                    <a:pt x="1970" y="1112"/>
                  </a:lnTo>
                  <a:lnTo>
                    <a:pt x="1942" y="1129"/>
                  </a:lnTo>
                  <a:lnTo>
                    <a:pt x="1908" y="1140"/>
                  </a:lnTo>
                  <a:lnTo>
                    <a:pt x="1873" y="1146"/>
                  </a:lnTo>
                  <a:lnTo>
                    <a:pt x="728" y="1146"/>
                  </a:lnTo>
                  <a:lnTo>
                    <a:pt x="662" y="1150"/>
                  </a:lnTo>
                  <a:lnTo>
                    <a:pt x="597" y="1167"/>
                  </a:lnTo>
                  <a:lnTo>
                    <a:pt x="538" y="1192"/>
                  </a:lnTo>
                  <a:lnTo>
                    <a:pt x="483" y="1226"/>
                  </a:lnTo>
                  <a:lnTo>
                    <a:pt x="436" y="1266"/>
                  </a:lnTo>
                  <a:lnTo>
                    <a:pt x="394" y="1315"/>
                  </a:lnTo>
                  <a:lnTo>
                    <a:pt x="359" y="1368"/>
                  </a:lnTo>
                  <a:lnTo>
                    <a:pt x="335" y="1429"/>
                  </a:lnTo>
                  <a:lnTo>
                    <a:pt x="320" y="1492"/>
                  </a:lnTo>
                  <a:lnTo>
                    <a:pt x="314" y="1561"/>
                  </a:lnTo>
                  <a:lnTo>
                    <a:pt x="314" y="4331"/>
                  </a:lnTo>
                  <a:lnTo>
                    <a:pt x="320" y="4403"/>
                  </a:lnTo>
                  <a:lnTo>
                    <a:pt x="337" y="4474"/>
                  </a:lnTo>
                  <a:lnTo>
                    <a:pt x="365" y="4538"/>
                  </a:lnTo>
                  <a:lnTo>
                    <a:pt x="401" y="4597"/>
                  </a:lnTo>
                  <a:lnTo>
                    <a:pt x="447" y="4651"/>
                  </a:lnTo>
                  <a:lnTo>
                    <a:pt x="498" y="4696"/>
                  </a:lnTo>
                  <a:lnTo>
                    <a:pt x="557" y="4732"/>
                  </a:lnTo>
                  <a:lnTo>
                    <a:pt x="624" y="4759"/>
                  </a:lnTo>
                  <a:lnTo>
                    <a:pt x="692" y="4776"/>
                  </a:lnTo>
                  <a:lnTo>
                    <a:pt x="766" y="4784"/>
                  </a:lnTo>
                  <a:lnTo>
                    <a:pt x="5510" y="4784"/>
                  </a:lnTo>
                  <a:lnTo>
                    <a:pt x="5582" y="4776"/>
                  </a:lnTo>
                  <a:lnTo>
                    <a:pt x="5652" y="4759"/>
                  </a:lnTo>
                  <a:lnTo>
                    <a:pt x="5717" y="4732"/>
                  </a:lnTo>
                  <a:lnTo>
                    <a:pt x="5776" y="4696"/>
                  </a:lnTo>
                  <a:lnTo>
                    <a:pt x="5829" y="4651"/>
                  </a:lnTo>
                  <a:lnTo>
                    <a:pt x="5873" y="4597"/>
                  </a:lnTo>
                  <a:lnTo>
                    <a:pt x="5911" y="4538"/>
                  </a:lnTo>
                  <a:lnTo>
                    <a:pt x="5937" y="4474"/>
                  </a:lnTo>
                  <a:lnTo>
                    <a:pt x="5955" y="4403"/>
                  </a:lnTo>
                  <a:lnTo>
                    <a:pt x="5960" y="4331"/>
                  </a:lnTo>
                  <a:lnTo>
                    <a:pt x="5960" y="1561"/>
                  </a:lnTo>
                  <a:lnTo>
                    <a:pt x="5955" y="1492"/>
                  </a:lnTo>
                  <a:lnTo>
                    <a:pt x="5939" y="1429"/>
                  </a:lnTo>
                  <a:lnTo>
                    <a:pt x="5915" y="1368"/>
                  </a:lnTo>
                  <a:lnTo>
                    <a:pt x="5880" y="1315"/>
                  </a:lnTo>
                  <a:lnTo>
                    <a:pt x="5839" y="1266"/>
                  </a:lnTo>
                  <a:lnTo>
                    <a:pt x="5791" y="1226"/>
                  </a:lnTo>
                  <a:lnTo>
                    <a:pt x="5736" y="1192"/>
                  </a:lnTo>
                  <a:lnTo>
                    <a:pt x="5677" y="1167"/>
                  </a:lnTo>
                  <a:lnTo>
                    <a:pt x="5614" y="1150"/>
                  </a:lnTo>
                  <a:lnTo>
                    <a:pt x="5546" y="1146"/>
                  </a:lnTo>
                  <a:lnTo>
                    <a:pt x="4403" y="1146"/>
                  </a:lnTo>
                  <a:lnTo>
                    <a:pt x="4367" y="1140"/>
                  </a:lnTo>
                  <a:lnTo>
                    <a:pt x="4334" y="1129"/>
                  </a:lnTo>
                  <a:lnTo>
                    <a:pt x="4306" y="1110"/>
                  </a:lnTo>
                  <a:lnTo>
                    <a:pt x="4281" y="1087"/>
                  </a:lnTo>
                  <a:lnTo>
                    <a:pt x="4262" y="1056"/>
                  </a:lnTo>
                  <a:lnTo>
                    <a:pt x="4251" y="1024"/>
                  </a:lnTo>
                  <a:lnTo>
                    <a:pt x="4197" y="796"/>
                  </a:lnTo>
                  <a:lnTo>
                    <a:pt x="4174" y="720"/>
                  </a:lnTo>
                  <a:lnTo>
                    <a:pt x="4144" y="649"/>
                  </a:lnTo>
                  <a:lnTo>
                    <a:pt x="4104" y="585"/>
                  </a:lnTo>
                  <a:lnTo>
                    <a:pt x="4058" y="526"/>
                  </a:lnTo>
                  <a:lnTo>
                    <a:pt x="4007" y="472"/>
                  </a:lnTo>
                  <a:lnTo>
                    <a:pt x="3948" y="427"/>
                  </a:lnTo>
                  <a:lnTo>
                    <a:pt x="3885" y="387"/>
                  </a:lnTo>
                  <a:lnTo>
                    <a:pt x="3817" y="356"/>
                  </a:lnTo>
                  <a:lnTo>
                    <a:pt x="3745" y="333"/>
                  </a:lnTo>
                  <a:lnTo>
                    <a:pt x="3669" y="320"/>
                  </a:lnTo>
                  <a:lnTo>
                    <a:pt x="3591" y="314"/>
                  </a:lnTo>
                  <a:lnTo>
                    <a:pt x="2683" y="314"/>
                  </a:lnTo>
                  <a:close/>
                  <a:moveTo>
                    <a:pt x="2683" y="0"/>
                  </a:moveTo>
                  <a:lnTo>
                    <a:pt x="3591" y="0"/>
                  </a:lnTo>
                  <a:lnTo>
                    <a:pt x="3691" y="6"/>
                  </a:lnTo>
                  <a:lnTo>
                    <a:pt x="3788" y="21"/>
                  </a:lnTo>
                  <a:lnTo>
                    <a:pt x="3882" y="46"/>
                  </a:lnTo>
                  <a:lnTo>
                    <a:pt x="3971" y="80"/>
                  </a:lnTo>
                  <a:lnTo>
                    <a:pt x="4057" y="122"/>
                  </a:lnTo>
                  <a:lnTo>
                    <a:pt x="4136" y="174"/>
                  </a:lnTo>
                  <a:lnTo>
                    <a:pt x="4211" y="233"/>
                  </a:lnTo>
                  <a:lnTo>
                    <a:pt x="4279" y="299"/>
                  </a:lnTo>
                  <a:lnTo>
                    <a:pt x="4340" y="373"/>
                  </a:lnTo>
                  <a:lnTo>
                    <a:pt x="4393" y="451"/>
                  </a:lnTo>
                  <a:lnTo>
                    <a:pt x="4439" y="537"/>
                  </a:lnTo>
                  <a:lnTo>
                    <a:pt x="4475" y="628"/>
                  </a:lnTo>
                  <a:lnTo>
                    <a:pt x="4504" y="725"/>
                  </a:lnTo>
                  <a:lnTo>
                    <a:pt x="4528" y="832"/>
                  </a:lnTo>
                  <a:lnTo>
                    <a:pt x="5548" y="832"/>
                  </a:lnTo>
                  <a:lnTo>
                    <a:pt x="5639" y="838"/>
                  </a:lnTo>
                  <a:lnTo>
                    <a:pt x="5726" y="853"/>
                  </a:lnTo>
                  <a:lnTo>
                    <a:pt x="5810" y="879"/>
                  </a:lnTo>
                  <a:lnTo>
                    <a:pt x="5890" y="916"/>
                  </a:lnTo>
                  <a:lnTo>
                    <a:pt x="5964" y="961"/>
                  </a:lnTo>
                  <a:lnTo>
                    <a:pt x="6031" y="1015"/>
                  </a:lnTo>
                  <a:lnTo>
                    <a:pt x="6092" y="1075"/>
                  </a:lnTo>
                  <a:lnTo>
                    <a:pt x="6145" y="1144"/>
                  </a:lnTo>
                  <a:lnTo>
                    <a:pt x="6190" y="1218"/>
                  </a:lnTo>
                  <a:lnTo>
                    <a:pt x="6227" y="1296"/>
                  </a:lnTo>
                  <a:lnTo>
                    <a:pt x="6253" y="1380"/>
                  </a:lnTo>
                  <a:lnTo>
                    <a:pt x="6270" y="1469"/>
                  </a:lnTo>
                  <a:lnTo>
                    <a:pt x="6276" y="1561"/>
                  </a:lnTo>
                  <a:lnTo>
                    <a:pt x="6276" y="4331"/>
                  </a:lnTo>
                  <a:lnTo>
                    <a:pt x="6270" y="4426"/>
                  </a:lnTo>
                  <a:lnTo>
                    <a:pt x="6253" y="4519"/>
                  </a:lnTo>
                  <a:lnTo>
                    <a:pt x="6225" y="4607"/>
                  </a:lnTo>
                  <a:lnTo>
                    <a:pt x="6187" y="4691"/>
                  </a:lnTo>
                  <a:lnTo>
                    <a:pt x="6139" y="4769"/>
                  </a:lnTo>
                  <a:lnTo>
                    <a:pt x="6082" y="4839"/>
                  </a:lnTo>
                  <a:lnTo>
                    <a:pt x="6019" y="4904"/>
                  </a:lnTo>
                  <a:lnTo>
                    <a:pt x="5947" y="4959"/>
                  </a:lnTo>
                  <a:lnTo>
                    <a:pt x="5871" y="5006"/>
                  </a:lnTo>
                  <a:lnTo>
                    <a:pt x="5787" y="5045"/>
                  </a:lnTo>
                  <a:lnTo>
                    <a:pt x="5698" y="5073"/>
                  </a:lnTo>
                  <a:lnTo>
                    <a:pt x="5607" y="5090"/>
                  </a:lnTo>
                  <a:lnTo>
                    <a:pt x="5510" y="5098"/>
                  </a:lnTo>
                  <a:lnTo>
                    <a:pt x="766" y="5098"/>
                  </a:lnTo>
                  <a:lnTo>
                    <a:pt x="669" y="5090"/>
                  </a:lnTo>
                  <a:lnTo>
                    <a:pt x="578" y="5073"/>
                  </a:lnTo>
                  <a:lnTo>
                    <a:pt x="489" y="5045"/>
                  </a:lnTo>
                  <a:lnTo>
                    <a:pt x="405" y="5006"/>
                  </a:lnTo>
                  <a:lnTo>
                    <a:pt x="329" y="4959"/>
                  </a:lnTo>
                  <a:lnTo>
                    <a:pt x="257" y="4904"/>
                  </a:lnTo>
                  <a:lnTo>
                    <a:pt x="194" y="4839"/>
                  </a:lnTo>
                  <a:lnTo>
                    <a:pt x="137" y="4769"/>
                  </a:lnTo>
                  <a:lnTo>
                    <a:pt x="89" y="4691"/>
                  </a:lnTo>
                  <a:lnTo>
                    <a:pt x="51" y="4607"/>
                  </a:lnTo>
                  <a:lnTo>
                    <a:pt x="23" y="4519"/>
                  </a:lnTo>
                  <a:lnTo>
                    <a:pt x="6" y="4426"/>
                  </a:lnTo>
                  <a:lnTo>
                    <a:pt x="0" y="4331"/>
                  </a:lnTo>
                  <a:lnTo>
                    <a:pt x="0" y="1561"/>
                  </a:lnTo>
                  <a:lnTo>
                    <a:pt x="6" y="1469"/>
                  </a:lnTo>
                  <a:lnTo>
                    <a:pt x="23" y="1382"/>
                  </a:lnTo>
                  <a:lnTo>
                    <a:pt x="49" y="1298"/>
                  </a:lnTo>
                  <a:lnTo>
                    <a:pt x="86" y="1218"/>
                  </a:lnTo>
                  <a:lnTo>
                    <a:pt x="131" y="1144"/>
                  </a:lnTo>
                  <a:lnTo>
                    <a:pt x="184" y="1077"/>
                  </a:lnTo>
                  <a:lnTo>
                    <a:pt x="245" y="1016"/>
                  </a:lnTo>
                  <a:lnTo>
                    <a:pt x="312" y="961"/>
                  </a:lnTo>
                  <a:lnTo>
                    <a:pt x="386" y="918"/>
                  </a:lnTo>
                  <a:lnTo>
                    <a:pt x="466" y="879"/>
                  </a:lnTo>
                  <a:lnTo>
                    <a:pt x="550" y="853"/>
                  </a:lnTo>
                  <a:lnTo>
                    <a:pt x="637" y="838"/>
                  </a:lnTo>
                  <a:lnTo>
                    <a:pt x="728" y="832"/>
                  </a:lnTo>
                  <a:lnTo>
                    <a:pt x="1748" y="832"/>
                  </a:lnTo>
                  <a:lnTo>
                    <a:pt x="1771" y="725"/>
                  </a:lnTo>
                  <a:lnTo>
                    <a:pt x="1799" y="628"/>
                  </a:lnTo>
                  <a:lnTo>
                    <a:pt x="1837" y="537"/>
                  </a:lnTo>
                  <a:lnTo>
                    <a:pt x="1883" y="451"/>
                  </a:lnTo>
                  <a:lnTo>
                    <a:pt x="1936" y="373"/>
                  </a:lnTo>
                  <a:lnTo>
                    <a:pt x="1997" y="299"/>
                  </a:lnTo>
                  <a:lnTo>
                    <a:pt x="2065" y="233"/>
                  </a:lnTo>
                  <a:lnTo>
                    <a:pt x="2140" y="174"/>
                  </a:lnTo>
                  <a:lnTo>
                    <a:pt x="2219" y="122"/>
                  </a:lnTo>
                  <a:lnTo>
                    <a:pt x="2303" y="80"/>
                  </a:lnTo>
                  <a:lnTo>
                    <a:pt x="2392" y="46"/>
                  </a:lnTo>
                  <a:lnTo>
                    <a:pt x="2488" y="21"/>
                  </a:lnTo>
                  <a:lnTo>
                    <a:pt x="2585" y="6"/>
                  </a:lnTo>
                  <a:lnTo>
                    <a:pt x="26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64" y="1885"/>
              <a:ext cx="210" cy="210"/>
            </a:xfrm>
            <a:custGeom>
              <a:avLst/>
              <a:gdLst>
                <a:gd name="T0" fmla="*/ 209 w 420"/>
                <a:gd name="T1" fmla="*/ 0 h 421"/>
                <a:gd name="T2" fmla="*/ 259 w 420"/>
                <a:gd name="T3" fmla="*/ 6 h 421"/>
                <a:gd name="T4" fmla="*/ 302 w 420"/>
                <a:gd name="T5" fmla="*/ 23 h 421"/>
                <a:gd name="T6" fmla="*/ 340 w 420"/>
                <a:gd name="T7" fmla="*/ 48 h 421"/>
                <a:gd name="T8" fmla="*/ 373 w 420"/>
                <a:gd name="T9" fmla="*/ 80 h 421"/>
                <a:gd name="T10" fmla="*/ 399 w 420"/>
                <a:gd name="T11" fmla="*/ 118 h 421"/>
                <a:gd name="T12" fmla="*/ 415 w 420"/>
                <a:gd name="T13" fmla="*/ 162 h 421"/>
                <a:gd name="T14" fmla="*/ 420 w 420"/>
                <a:gd name="T15" fmla="*/ 212 h 421"/>
                <a:gd name="T16" fmla="*/ 415 w 420"/>
                <a:gd name="T17" fmla="*/ 259 h 421"/>
                <a:gd name="T18" fmla="*/ 399 w 420"/>
                <a:gd name="T19" fmla="*/ 303 h 421"/>
                <a:gd name="T20" fmla="*/ 373 w 420"/>
                <a:gd name="T21" fmla="*/ 343 h 421"/>
                <a:gd name="T22" fmla="*/ 340 w 420"/>
                <a:gd name="T23" fmla="*/ 375 h 421"/>
                <a:gd name="T24" fmla="*/ 302 w 420"/>
                <a:gd name="T25" fmla="*/ 400 h 421"/>
                <a:gd name="T26" fmla="*/ 259 w 420"/>
                <a:gd name="T27" fmla="*/ 415 h 421"/>
                <a:gd name="T28" fmla="*/ 209 w 420"/>
                <a:gd name="T29" fmla="*/ 421 h 421"/>
                <a:gd name="T30" fmla="*/ 162 w 420"/>
                <a:gd name="T31" fmla="*/ 415 h 421"/>
                <a:gd name="T32" fmla="*/ 118 w 420"/>
                <a:gd name="T33" fmla="*/ 400 h 421"/>
                <a:gd name="T34" fmla="*/ 78 w 420"/>
                <a:gd name="T35" fmla="*/ 375 h 421"/>
                <a:gd name="T36" fmla="*/ 46 w 420"/>
                <a:gd name="T37" fmla="*/ 343 h 421"/>
                <a:gd name="T38" fmla="*/ 21 w 420"/>
                <a:gd name="T39" fmla="*/ 303 h 421"/>
                <a:gd name="T40" fmla="*/ 6 w 420"/>
                <a:gd name="T41" fmla="*/ 259 h 421"/>
                <a:gd name="T42" fmla="*/ 0 w 420"/>
                <a:gd name="T43" fmla="*/ 212 h 421"/>
                <a:gd name="T44" fmla="*/ 6 w 420"/>
                <a:gd name="T45" fmla="*/ 162 h 421"/>
                <a:gd name="T46" fmla="*/ 21 w 420"/>
                <a:gd name="T47" fmla="*/ 118 h 421"/>
                <a:gd name="T48" fmla="*/ 46 w 420"/>
                <a:gd name="T49" fmla="*/ 80 h 421"/>
                <a:gd name="T50" fmla="*/ 78 w 420"/>
                <a:gd name="T51" fmla="*/ 48 h 421"/>
                <a:gd name="T52" fmla="*/ 118 w 420"/>
                <a:gd name="T53" fmla="*/ 23 h 421"/>
                <a:gd name="T54" fmla="*/ 162 w 420"/>
                <a:gd name="T55" fmla="*/ 6 h 421"/>
                <a:gd name="T56" fmla="*/ 209 w 420"/>
                <a:gd name="T5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0" h="421">
                  <a:moveTo>
                    <a:pt x="209" y="0"/>
                  </a:moveTo>
                  <a:lnTo>
                    <a:pt x="259" y="6"/>
                  </a:lnTo>
                  <a:lnTo>
                    <a:pt x="302" y="23"/>
                  </a:lnTo>
                  <a:lnTo>
                    <a:pt x="340" y="48"/>
                  </a:lnTo>
                  <a:lnTo>
                    <a:pt x="373" y="80"/>
                  </a:lnTo>
                  <a:lnTo>
                    <a:pt x="399" y="118"/>
                  </a:lnTo>
                  <a:lnTo>
                    <a:pt x="415" y="162"/>
                  </a:lnTo>
                  <a:lnTo>
                    <a:pt x="420" y="212"/>
                  </a:lnTo>
                  <a:lnTo>
                    <a:pt x="415" y="259"/>
                  </a:lnTo>
                  <a:lnTo>
                    <a:pt x="399" y="303"/>
                  </a:lnTo>
                  <a:lnTo>
                    <a:pt x="373" y="343"/>
                  </a:lnTo>
                  <a:lnTo>
                    <a:pt x="340" y="375"/>
                  </a:lnTo>
                  <a:lnTo>
                    <a:pt x="302" y="400"/>
                  </a:lnTo>
                  <a:lnTo>
                    <a:pt x="259" y="415"/>
                  </a:lnTo>
                  <a:lnTo>
                    <a:pt x="209" y="421"/>
                  </a:lnTo>
                  <a:lnTo>
                    <a:pt x="162" y="415"/>
                  </a:lnTo>
                  <a:lnTo>
                    <a:pt x="118" y="400"/>
                  </a:lnTo>
                  <a:lnTo>
                    <a:pt x="78" y="375"/>
                  </a:lnTo>
                  <a:lnTo>
                    <a:pt x="46" y="343"/>
                  </a:lnTo>
                  <a:lnTo>
                    <a:pt x="21" y="303"/>
                  </a:lnTo>
                  <a:lnTo>
                    <a:pt x="6" y="259"/>
                  </a:lnTo>
                  <a:lnTo>
                    <a:pt x="0" y="212"/>
                  </a:lnTo>
                  <a:lnTo>
                    <a:pt x="6" y="162"/>
                  </a:lnTo>
                  <a:lnTo>
                    <a:pt x="21" y="118"/>
                  </a:lnTo>
                  <a:lnTo>
                    <a:pt x="46" y="80"/>
                  </a:lnTo>
                  <a:lnTo>
                    <a:pt x="78" y="48"/>
                  </a:lnTo>
                  <a:lnTo>
                    <a:pt x="118" y="23"/>
                  </a:lnTo>
                  <a:lnTo>
                    <a:pt x="162" y="6"/>
                  </a:lnTo>
                  <a:lnTo>
                    <a:pt x="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24" name="타원 23"/>
          <p:cNvSpPr/>
          <p:nvPr/>
        </p:nvSpPr>
        <p:spPr>
          <a:xfrm>
            <a:off x="4858553" y="2455726"/>
            <a:ext cx="2534137" cy="253413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92690" y="1786547"/>
            <a:ext cx="4405610" cy="128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373216" y="4481569"/>
            <a:ext cx="4425084" cy="1118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01650" y="1786547"/>
            <a:ext cx="4272569" cy="128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1650" y="4490622"/>
            <a:ext cx="4272569" cy="109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4286349" y="1254536"/>
            <a:ext cx="487870" cy="487870"/>
            <a:chOff x="1009942" y="812888"/>
            <a:chExt cx="865635" cy="865635"/>
          </a:xfrm>
        </p:grpSpPr>
        <p:sp>
          <p:nvSpPr>
            <p:cNvPr id="30" name="타원 29"/>
            <p:cNvSpPr/>
            <p:nvPr/>
          </p:nvSpPr>
          <p:spPr>
            <a:xfrm>
              <a:off x="1009942" y="812888"/>
              <a:ext cx="865635" cy="865635"/>
            </a:xfrm>
            <a:prstGeom prst="ellipse">
              <a:avLst/>
            </a:prstGeom>
            <a:solidFill>
              <a:srgbClr val="F852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1222820" y="1001930"/>
              <a:ext cx="439877" cy="487550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32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4274769" y="5674871"/>
            <a:ext cx="487870" cy="487870"/>
            <a:chOff x="3375430" y="832800"/>
            <a:chExt cx="865635" cy="865635"/>
          </a:xfrm>
        </p:grpSpPr>
        <p:sp>
          <p:nvSpPr>
            <p:cNvPr id="38" name="타원 37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413002" y="1259239"/>
            <a:ext cx="487870" cy="487870"/>
            <a:chOff x="8414920" y="872625"/>
            <a:chExt cx="865635" cy="865635"/>
          </a:xfrm>
        </p:grpSpPr>
        <p:sp>
          <p:nvSpPr>
            <p:cNvPr id="41" name="타원 40"/>
            <p:cNvSpPr/>
            <p:nvPr/>
          </p:nvSpPr>
          <p:spPr>
            <a:xfrm>
              <a:off x="8414920" y="872625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Group 14"/>
            <p:cNvGrpSpPr>
              <a:grpSpLocks noChangeAspect="1"/>
            </p:cNvGrpSpPr>
            <p:nvPr/>
          </p:nvGrpSpPr>
          <p:grpSpPr bwMode="auto">
            <a:xfrm>
              <a:off x="8643887" y="1132526"/>
              <a:ext cx="407705" cy="345833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43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7322403" y="5667214"/>
            <a:ext cx="486845" cy="486845"/>
            <a:chOff x="5929667" y="2813330"/>
            <a:chExt cx="863816" cy="863816"/>
          </a:xfrm>
        </p:grpSpPr>
        <p:sp>
          <p:nvSpPr>
            <p:cNvPr id="46" name="타원 45"/>
            <p:cNvSpPr/>
            <p:nvPr/>
          </p:nvSpPr>
          <p:spPr>
            <a:xfrm>
              <a:off x="5929667" y="2813330"/>
              <a:ext cx="863816" cy="86381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Freeform 36"/>
            <p:cNvSpPr>
              <a:spLocks noEditPoints="1"/>
            </p:cNvSpPr>
            <p:nvPr/>
          </p:nvSpPr>
          <p:spPr bwMode="auto">
            <a:xfrm>
              <a:off x="6241303" y="3042947"/>
              <a:ext cx="240547" cy="404580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24" y="2894732"/>
            <a:ext cx="2222396" cy="1656123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0" y="533400"/>
            <a:ext cx="26710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i="1" u="sng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Winform</a:t>
            </a:r>
            <a:r>
              <a:rPr lang="en-US" altLang="ko-KR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– </a:t>
            </a: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아쉬운 점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533400"/>
            <a:ext cx="250507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흐름도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44587" y="2764945"/>
            <a:ext cx="6902824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72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60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r>
              <a:rPr lang="en-US" altLang="ko-KR" sz="2000" b="1" i="1" kern="0" dirty="0" smtClean="0">
                <a:solidFill>
                  <a:prstClr val="white"/>
                </a:solidFill>
              </a:rPr>
              <a:t> 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r>
              <a:rPr lang="en-US" altLang="ko-KR" sz="2000" b="1" i="1" kern="0" dirty="0" smtClean="0">
                <a:solidFill>
                  <a:prstClr val="white"/>
                </a:solidFill>
              </a:rPr>
              <a:t> 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533400"/>
            <a:ext cx="138742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 환경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1388157" y="4136881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개발 언어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C#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3478838" y="5032038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4947663" y="4145953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</a:rPr>
              <a:t>IDE</a:t>
            </a: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툴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Visual Studio 2019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7039081" y="5046717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8570103" y="4155024"/>
            <a:ext cx="2270681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참고 자료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윤인성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– C# 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프로그래밍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0660784" y="5050181"/>
            <a:ext cx="180000" cy="1800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1387420" y="1860926"/>
            <a:ext cx="2281091" cy="22759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4947663" y="1860927"/>
            <a:ext cx="2281091" cy="230742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5" name="Freeform 5"/>
          <p:cNvSpPr>
            <a:spLocks/>
          </p:cNvSpPr>
          <p:nvPr/>
        </p:nvSpPr>
        <p:spPr bwMode="auto">
          <a:xfrm>
            <a:off x="8579776" y="1860928"/>
            <a:ext cx="2281091" cy="228502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82" y="2078483"/>
            <a:ext cx="1670166" cy="18408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04" y="2078483"/>
            <a:ext cx="2430991" cy="19051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105" y="2066728"/>
            <a:ext cx="1932432" cy="18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501650" y="1380724"/>
            <a:ext cx="5229842" cy="4246536"/>
            <a:chOff x="-162" y="1083"/>
            <a:chExt cx="3138" cy="2548"/>
          </a:xfrm>
          <a:solidFill>
            <a:srgbClr val="F9F9F9"/>
          </a:solidFill>
          <a:effectLst/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-162" y="1083"/>
              <a:ext cx="3138" cy="2548"/>
            </a:xfrm>
            <a:custGeom>
              <a:avLst/>
              <a:gdLst>
                <a:gd name="T0" fmla="*/ 2529 w 6276"/>
                <a:gd name="T1" fmla="*/ 333 h 5098"/>
                <a:gd name="T2" fmla="*/ 2326 w 6276"/>
                <a:gd name="T3" fmla="*/ 427 h 5098"/>
                <a:gd name="T4" fmla="*/ 2170 w 6276"/>
                <a:gd name="T5" fmla="*/ 585 h 5098"/>
                <a:gd name="T6" fmla="*/ 2077 w 6276"/>
                <a:gd name="T7" fmla="*/ 796 h 5098"/>
                <a:gd name="T8" fmla="*/ 1995 w 6276"/>
                <a:gd name="T9" fmla="*/ 1087 h 5098"/>
                <a:gd name="T10" fmla="*/ 1908 w 6276"/>
                <a:gd name="T11" fmla="*/ 1140 h 5098"/>
                <a:gd name="T12" fmla="*/ 662 w 6276"/>
                <a:gd name="T13" fmla="*/ 1150 h 5098"/>
                <a:gd name="T14" fmla="*/ 483 w 6276"/>
                <a:gd name="T15" fmla="*/ 1226 h 5098"/>
                <a:gd name="T16" fmla="*/ 359 w 6276"/>
                <a:gd name="T17" fmla="*/ 1368 h 5098"/>
                <a:gd name="T18" fmla="*/ 314 w 6276"/>
                <a:gd name="T19" fmla="*/ 1561 h 5098"/>
                <a:gd name="T20" fmla="*/ 337 w 6276"/>
                <a:gd name="T21" fmla="*/ 4474 h 5098"/>
                <a:gd name="T22" fmla="*/ 447 w 6276"/>
                <a:gd name="T23" fmla="*/ 4651 h 5098"/>
                <a:gd name="T24" fmla="*/ 624 w 6276"/>
                <a:gd name="T25" fmla="*/ 4759 h 5098"/>
                <a:gd name="T26" fmla="*/ 5510 w 6276"/>
                <a:gd name="T27" fmla="*/ 4784 h 5098"/>
                <a:gd name="T28" fmla="*/ 5717 w 6276"/>
                <a:gd name="T29" fmla="*/ 4732 h 5098"/>
                <a:gd name="T30" fmla="*/ 5873 w 6276"/>
                <a:gd name="T31" fmla="*/ 4597 h 5098"/>
                <a:gd name="T32" fmla="*/ 5955 w 6276"/>
                <a:gd name="T33" fmla="*/ 4403 h 5098"/>
                <a:gd name="T34" fmla="*/ 5955 w 6276"/>
                <a:gd name="T35" fmla="*/ 1492 h 5098"/>
                <a:gd name="T36" fmla="*/ 5880 w 6276"/>
                <a:gd name="T37" fmla="*/ 1315 h 5098"/>
                <a:gd name="T38" fmla="*/ 5736 w 6276"/>
                <a:gd name="T39" fmla="*/ 1192 h 5098"/>
                <a:gd name="T40" fmla="*/ 5546 w 6276"/>
                <a:gd name="T41" fmla="*/ 1146 h 5098"/>
                <a:gd name="T42" fmla="*/ 4334 w 6276"/>
                <a:gd name="T43" fmla="*/ 1129 h 5098"/>
                <a:gd name="T44" fmla="*/ 4262 w 6276"/>
                <a:gd name="T45" fmla="*/ 1056 h 5098"/>
                <a:gd name="T46" fmla="*/ 4174 w 6276"/>
                <a:gd name="T47" fmla="*/ 720 h 5098"/>
                <a:gd name="T48" fmla="*/ 4058 w 6276"/>
                <a:gd name="T49" fmla="*/ 526 h 5098"/>
                <a:gd name="T50" fmla="*/ 3885 w 6276"/>
                <a:gd name="T51" fmla="*/ 387 h 5098"/>
                <a:gd name="T52" fmla="*/ 3669 w 6276"/>
                <a:gd name="T53" fmla="*/ 320 h 5098"/>
                <a:gd name="T54" fmla="*/ 2683 w 6276"/>
                <a:gd name="T55" fmla="*/ 0 h 5098"/>
                <a:gd name="T56" fmla="*/ 3788 w 6276"/>
                <a:gd name="T57" fmla="*/ 21 h 5098"/>
                <a:gd name="T58" fmla="*/ 4057 w 6276"/>
                <a:gd name="T59" fmla="*/ 122 h 5098"/>
                <a:gd name="T60" fmla="*/ 4279 w 6276"/>
                <a:gd name="T61" fmla="*/ 299 h 5098"/>
                <a:gd name="T62" fmla="*/ 4439 w 6276"/>
                <a:gd name="T63" fmla="*/ 537 h 5098"/>
                <a:gd name="T64" fmla="*/ 4528 w 6276"/>
                <a:gd name="T65" fmla="*/ 832 h 5098"/>
                <a:gd name="T66" fmla="*/ 5726 w 6276"/>
                <a:gd name="T67" fmla="*/ 853 h 5098"/>
                <a:gd name="T68" fmla="*/ 5964 w 6276"/>
                <a:gd name="T69" fmla="*/ 961 h 5098"/>
                <a:gd name="T70" fmla="*/ 6145 w 6276"/>
                <a:gd name="T71" fmla="*/ 1144 h 5098"/>
                <a:gd name="T72" fmla="*/ 6253 w 6276"/>
                <a:gd name="T73" fmla="*/ 1380 h 5098"/>
                <a:gd name="T74" fmla="*/ 6276 w 6276"/>
                <a:gd name="T75" fmla="*/ 4331 h 5098"/>
                <a:gd name="T76" fmla="*/ 6225 w 6276"/>
                <a:gd name="T77" fmla="*/ 4607 h 5098"/>
                <a:gd name="T78" fmla="*/ 6082 w 6276"/>
                <a:gd name="T79" fmla="*/ 4839 h 5098"/>
                <a:gd name="T80" fmla="*/ 5871 w 6276"/>
                <a:gd name="T81" fmla="*/ 5006 h 5098"/>
                <a:gd name="T82" fmla="*/ 5607 w 6276"/>
                <a:gd name="T83" fmla="*/ 5090 h 5098"/>
                <a:gd name="T84" fmla="*/ 669 w 6276"/>
                <a:gd name="T85" fmla="*/ 5090 h 5098"/>
                <a:gd name="T86" fmla="*/ 405 w 6276"/>
                <a:gd name="T87" fmla="*/ 5006 h 5098"/>
                <a:gd name="T88" fmla="*/ 194 w 6276"/>
                <a:gd name="T89" fmla="*/ 4839 h 5098"/>
                <a:gd name="T90" fmla="*/ 51 w 6276"/>
                <a:gd name="T91" fmla="*/ 4607 h 5098"/>
                <a:gd name="T92" fmla="*/ 0 w 6276"/>
                <a:gd name="T93" fmla="*/ 4331 h 5098"/>
                <a:gd name="T94" fmla="*/ 23 w 6276"/>
                <a:gd name="T95" fmla="*/ 1382 h 5098"/>
                <a:gd name="T96" fmla="*/ 131 w 6276"/>
                <a:gd name="T97" fmla="*/ 1144 h 5098"/>
                <a:gd name="T98" fmla="*/ 312 w 6276"/>
                <a:gd name="T99" fmla="*/ 961 h 5098"/>
                <a:gd name="T100" fmla="*/ 550 w 6276"/>
                <a:gd name="T101" fmla="*/ 853 h 5098"/>
                <a:gd name="T102" fmla="*/ 1748 w 6276"/>
                <a:gd name="T103" fmla="*/ 832 h 5098"/>
                <a:gd name="T104" fmla="*/ 1837 w 6276"/>
                <a:gd name="T105" fmla="*/ 537 h 5098"/>
                <a:gd name="T106" fmla="*/ 1997 w 6276"/>
                <a:gd name="T107" fmla="*/ 299 h 5098"/>
                <a:gd name="T108" fmla="*/ 2219 w 6276"/>
                <a:gd name="T109" fmla="*/ 122 h 5098"/>
                <a:gd name="T110" fmla="*/ 2488 w 6276"/>
                <a:gd name="T111" fmla="*/ 21 h 5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76" h="5098">
                  <a:moveTo>
                    <a:pt x="2683" y="314"/>
                  </a:moveTo>
                  <a:lnTo>
                    <a:pt x="2605" y="320"/>
                  </a:lnTo>
                  <a:lnTo>
                    <a:pt x="2529" y="333"/>
                  </a:lnTo>
                  <a:lnTo>
                    <a:pt x="2457" y="356"/>
                  </a:lnTo>
                  <a:lnTo>
                    <a:pt x="2391" y="387"/>
                  </a:lnTo>
                  <a:lnTo>
                    <a:pt x="2326" y="427"/>
                  </a:lnTo>
                  <a:lnTo>
                    <a:pt x="2269" y="472"/>
                  </a:lnTo>
                  <a:lnTo>
                    <a:pt x="2216" y="526"/>
                  </a:lnTo>
                  <a:lnTo>
                    <a:pt x="2170" y="585"/>
                  </a:lnTo>
                  <a:lnTo>
                    <a:pt x="2132" y="649"/>
                  </a:lnTo>
                  <a:lnTo>
                    <a:pt x="2100" y="720"/>
                  </a:lnTo>
                  <a:lnTo>
                    <a:pt x="2077" y="796"/>
                  </a:lnTo>
                  <a:lnTo>
                    <a:pt x="2025" y="1024"/>
                  </a:lnTo>
                  <a:lnTo>
                    <a:pt x="2012" y="1056"/>
                  </a:lnTo>
                  <a:lnTo>
                    <a:pt x="1995" y="1087"/>
                  </a:lnTo>
                  <a:lnTo>
                    <a:pt x="1970" y="1112"/>
                  </a:lnTo>
                  <a:lnTo>
                    <a:pt x="1942" y="1129"/>
                  </a:lnTo>
                  <a:lnTo>
                    <a:pt x="1908" y="1140"/>
                  </a:lnTo>
                  <a:lnTo>
                    <a:pt x="1873" y="1146"/>
                  </a:lnTo>
                  <a:lnTo>
                    <a:pt x="728" y="1146"/>
                  </a:lnTo>
                  <a:lnTo>
                    <a:pt x="662" y="1150"/>
                  </a:lnTo>
                  <a:lnTo>
                    <a:pt x="597" y="1167"/>
                  </a:lnTo>
                  <a:lnTo>
                    <a:pt x="538" y="1192"/>
                  </a:lnTo>
                  <a:lnTo>
                    <a:pt x="483" y="1226"/>
                  </a:lnTo>
                  <a:lnTo>
                    <a:pt x="436" y="1266"/>
                  </a:lnTo>
                  <a:lnTo>
                    <a:pt x="394" y="1315"/>
                  </a:lnTo>
                  <a:lnTo>
                    <a:pt x="359" y="1368"/>
                  </a:lnTo>
                  <a:lnTo>
                    <a:pt x="335" y="1429"/>
                  </a:lnTo>
                  <a:lnTo>
                    <a:pt x="320" y="1492"/>
                  </a:lnTo>
                  <a:lnTo>
                    <a:pt x="314" y="1561"/>
                  </a:lnTo>
                  <a:lnTo>
                    <a:pt x="314" y="4331"/>
                  </a:lnTo>
                  <a:lnTo>
                    <a:pt x="320" y="4403"/>
                  </a:lnTo>
                  <a:lnTo>
                    <a:pt x="337" y="4474"/>
                  </a:lnTo>
                  <a:lnTo>
                    <a:pt x="365" y="4538"/>
                  </a:lnTo>
                  <a:lnTo>
                    <a:pt x="401" y="4597"/>
                  </a:lnTo>
                  <a:lnTo>
                    <a:pt x="447" y="4651"/>
                  </a:lnTo>
                  <a:lnTo>
                    <a:pt x="498" y="4696"/>
                  </a:lnTo>
                  <a:lnTo>
                    <a:pt x="557" y="4732"/>
                  </a:lnTo>
                  <a:lnTo>
                    <a:pt x="624" y="4759"/>
                  </a:lnTo>
                  <a:lnTo>
                    <a:pt x="692" y="4776"/>
                  </a:lnTo>
                  <a:lnTo>
                    <a:pt x="766" y="4784"/>
                  </a:lnTo>
                  <a:lnTo>
                    <a:pt x="5510" y="4784"/>
                  </a:lnTo>
                  <a:lnTo>
                    <a:pt x="5582" y="4776"/>
                  </a:lnTo>
                  <a:lnTo>
                    <a:pt x="5652" y="4759"/>
                  </a:lnTo>
                  <a:lnTo>
                    <a:pt x="5717" y="4732"/>
                  </a:lnTo>
                  <a:lnTo>
                    <a:pt x="5776" y="4696"/>
                  </a:lnTo>
                  <a:lnTo>
                    <a:pt x="5829" y="4651"/>
                  </a:lnTo>
                  <a:lnTo>
                    <a:pt x="5873" y="4597"/>
                  </a:lnTo>
                  <a:lnTo>
                    <a:pt x="5911" y="4538"/>
                  </a:lnTo>
                  <a:lnTo>
                    <a:pt x="5937" y="4474"/>
                  </a:lnTo>
                  <a:lnTo>
                    <a:pt x="5955" y="4403"/>
                  </a:lnTo>
                  <a:lnTo>
                    <a:pt x="5960" y="4331"/>
                  </a:lnTo>
                  <a:lnTo>
                    <a:pt x="5960" y="1561"/>
                  </a:lnTo>
                  <a:lnTo>
                    <a:pt x="5955" y="1492"/>
                  </a:lnTo>
                  <a:lnTo>
                    <a:pt x="5939" y="1429"/>
                  </a:lnTo>
                  <a:lnTo>
                    <a:pt x="5915" y="1368"/>
                  </a:lnTo>
                  <a:lnTo>
                    <a:pt x="5880" y="1315"/>
                  </a:lnTo>
                  <a:lnTo>
                    <a:pt x="5839" y="1266"/>
                  </a:lnTo>
                  <a:lnTo>
                    <a:pt x="5791" y="1226"/>
                  </a:lnTo>
                  <a:lnTo>
                    <a:pt x="5736" y="1192"/>
                  </a:lnTo>
                  <a:lnTo>
                    <a:pt x="5677" y="1167"/>
                  </a:lnTo>
                  <a:lnTo>
                    <a:pt x="5614" y="1150"/>
                  </a:lnTo>
                  <a:lnTo>
                    <a:pt x="5546" y="1146"/>
                  </a:lnTo>
                  <a:lnTo>
                    <a:pt x="4403" y="1146"/>
                  </a:lnTo>
                  <a:lnTo>
                    <a:pt x="4367" y="1140"/>
                  </a:lnTo>
                  <a:lnTo>
                    <a:pt x="4334" y="1129"/>
                  </a:lnTo>
                  <a:lnTo>
                    <a:pt x="4306" y="1110"/>
                  </a:lnTo>
                  <a:lnTo>
                    <a:pt x="4281" y="1087"/>
                  </a:lnTo>
                  <a:lnTo>
                    <a:pt x="4262" y="1056"/>
                  </a:lnTo>
                  <a:lnTo>
                    <a:pt x="4251" y="1024"/>
                  </a:lnTo>
                  <a:lnTo>
                    <a:pt x="4197" y="796"/>
                  </a:lnTo>
                  <a:lnTo>
                    <a:pt x="4174" y="720"/>
                  </a:lnTo>
                  <a:lnTo>
                    <a:pt x="4144" y="649"/>
                  </a:lnTo>
                  <a:lnTo>
                    <a:pt x="4104" y="585"/>
                  </a:lnTo>
                  <a:lnTo>
                    <a:pt x="4058" y="526"/>
                  </a:lnTo>
                  <a:lnTo>
                    <a:pt x="4007" y="472"/>
                  </a:lnTo>
                  <a:lnTo>
                    <a:pt x="3948" y="427"/>
                  </a:lnTo>
                  <a:lnTo>
                    <a:pt x="3885" y="387"/>
                  </a:lnTo>
                  <a:lnTo>
                    <a:pt x="3817" y="356"/>
                  </a:lnTo>
                  <a:lnTo>
                    <a:pt x="3745" y="333"/>
                  </a:lnTo>
                  <a:lnTo>
                    <a:pt x="3669" y="320"/>
                  </a:lnTo>
                  <a:lnTo>
                    <a:pt x="3591" y="314"/>
                  </a:lnTo>
                  <a:lnTo>
                    <a:pt x="2683" y="314"/>
                  </a:lnTo>
                  <a:close/>
                  <a:moveTo>
                    <a:pt x="2683" y="0"/>
                  </a:moveTo>
                  <a:lnTo>
                    <a:pt x="3591" y="0"/>
                  </a:lnTo>
                  <a:lnTo>
                    <a:pt x="3691" y="6"/>
                  </a:lnTo>
                  <a:lnTo>
                    <a:pt x="3788" y="21"/>
                  </a:lnTo>
                  <a:lnTo>
                    <a:pt x="3882" y="46"/>
                  </a:lnTo>
                  <a:lnTo>
                    <a:pt x="3971" y="80"/>
                  </a:lnTo>
                  <a:lnTo>
                    <a:pt x="4057" y="122"/>
                  </a:lnTo>
                  <a:lnTo>
                    <a:pt x="4136" y="174"/>
                  </a:lnTo>
                  <a:lnTo>
                    <a:pt x="4211" y="233"/>
                  </a:lnTo>
                  <a:lnTo>
                    <a:pt x="4279" y="299"/>
                  </a:lnTo>
                  <a:lnTo>
                    <a:pt x="4340" y="373"/>
                  </a:lnTo>
                  <a:lnTo>
                    <a:pt x="4393" y="451"/>
                  </a:lnTo>
                  <a:lnTo>
                    <a:pt x="4439" y="537"/>
                  </a:lnTo>
                  <a:lnTo>
                    <a:pt x="4475" y="628"/>
                  </a:lnTo>
                  <a:lnTo>
                    <a:pt x="4504" y="725"/>
                  </a:lnTo>
                  <a:lnTo>
                    <a:pt x="4528" y="832"/>
                  </a:lnTo>
                  <a:lnTo>
                    <a:pt x="5548" y="832"/>
                  </a:lnTo>
                  <a:lnTo>
                    <a:pt x="5639" y="838"/>
                  </a:lnTo>
                  <a:lnTo>
                    <a:pt x="5726" y="853"/>
                  </a:lnTo>
                  <a:lnTo>
                    <a:pt x="5810" y="879"/>
                  </a:lnTo>
                  <a:lnTo>
                    <a:pt x="5890" y="916"/>
                  </a:lnTo>
                  <a:lnTo>
                    <a:pt x="5964" y="961"/>
                  </a:lnTo>
                  <a:lnTo>
                    <a:pt x="6031" y="1015"/>
                  </a:lnTo>
                  <a:lnTo>
                    <a:pt x="6092" y="1075"/>
                  </a:lnTo>
                  <a:lnTo>
                    <a:pt x="6145" y="1144"/>
                  </a:lnTo>
                  <a:lnTo>
                    <a:pt x="6190" y="1218"/>
                  </a:lnTo>
                  <a:lnTo>
                    <a:pt x="6227" y="1296"/>
                  </a:lnTo>
                  <a:lnTo>
                    <a:pt x="6253" y="1380"/>
                  </a:lnTo>
                  <a:lnTo>
                    <a:pt x="6270" y="1469"/>
                  </a:lnTo>
                  <a:lnTo>
                    <a:pt x="6276" y="1561"/>
                  </a:lnTo>
                  <a:lnTo>
                    <a:pt x="6276" y="4331"/>
                  </a:lnTo>
                  <a:lnTo>
                    <a:pt x="6270" y="4426"/>
                  </a:lnTo>
                  <a:lnTo>
                    <a:pt x="6253" y="4519"/>
                  </a:lnTo>
                  <a:lnTo>
                    <a:pt x="6225" y="4607"/>
                  </a:lnTo>
                  <a:lnTo>
                    <a:pt x="6187" y="4691"/>
                  </a:lnTo>
                  <a:lnTo>
                    <a:pt x="6139" y="4769"/>
                  </a:lnTo>
                  <a:lnTo>
                    <a:pt x="6082" y="4839"/>
                  </a:lnTo>
                  <a:lnTo>
                    <a:pt x="6019" y="4904"/>
                  </a:lnTo>
                  <a:lnTo>
                    <a:pt x="5947" y="4959"/>
                  </a:lnTo>
                  <a:lnTo>
                    <a:pt x="5871" y="5006"/>
                  </a:lnTo>
                  <a:lnTo>
                    <a:pt x="5787" y="5045"/>
                  </a:lnTo>
                  <a:lnTo>
                    <a:pt x="5698" y="5073"/>
                  </a:lnTo>
                  <a:lnTo>
                    <a:pt x="5607" y="5090"/>
                  </a:lnTo>
                  <a:lnTo>
                    <a:pt x="5510" y="5098"/>
                  </a:lnTo>
                  <a:lnTo>
                    <a:pt x="766" y="5098"/>
                  </a:lnTo>
                  <a:lnTo>
                    <a:pt x="669" y="5090"/>
                  </a:lnTo>
                  <a:lnTo>
                    <a:pt x="578" y="5073"/>
                  </a:lnTo>
                  <a:lnTo>
                    <a:pt x="489" y="5045"/>
                  </a:lnTo>
                  <a:lnTo>
                    <a:pt x="405" y="5006"/>
                  </a:lnTo>
                  <a:lnTo>
                    <a:pt x="329" y="4959"/>
                  </a:lnTo>
                  <a:lnTo>
                    <a:pt x="257" y="4904"/>
                  </a:lnTo>
                  <a:lnTo>
                    <a:pt x="194" y="4839"/>
                  </a:lnTo>
                  <a:lnTo>
                    <a:pt x="137" y="4769"/>
                  </a:lnTo>
                  <a:lnTo>
                    <a:pt x="89" y="4691"/>
                  </a:lnTo>
                  <a:lnTo>
                    <a:pt x="51" y="4607"/>
                  </a:lnTo>
                  <a:lnTo>
                    <a:pt x="23" y="4519"/>
                  </a:lnTo>
                  <a:lnTo>
                    <a:pt x="6" y="4426"/>
                  </a:lnTo>
                  <a:lnTo>
                    <a:pt x="0" y="4331"/>
                  </a:lnTo>
                  <a:lnTo>
                    <a:pt x="0" y="1561"/>
                  </a:lnTo>
                  <a:lnTo>
                    <a:pt x="6" y="1469"/>
                  </a:lnTo>
                  <a:lnTo>
                    <a:pt x="23" y="1382"/>
                  </a:lnTo>
                  <a:lnTo>
                    <a:pt x="49" y="1298"/>
                  </a:lnTo>
                  <a:lnTo>
                    <a:pt x="86" y="1218"/>
                  </a:lnTo>
                  <a:lnTo>
                    <a:pt x="131" y="1144"/>
                  </a:lnTo>
                  <a:lnTo>
                    <a:pt x="184" y="1077"/>
                  </a:lnTo>
                  <a:lnTo>
                    <a:pt x="245" y="1016"/>
                  </a:lnTo>
                  <a:lnTo>
                    <a:pt x="312" y="961"/>
                  </a:lnTo>
                  <a:lnTo>
                    <a:pt x="386" y="918"/>
                  </a:lnTo>
                  <a:lnTo>
                    <a:pt x="466" y="879"/>
                  </a:lnTo>
                  <a:lnTo>
                    <a:pt x="550" y="853"/>
                  </a:lnTo>
                  <a:lnTo>
                    <a:pt x="637" y="838"/>
                  </a:lnTo>
                  <a:lnTo>
                    <a:pt x="728" y="832"/>
                  </a:lnTo>
                  <a:lnTo>
                    <a:pt x="1748" y="832"/>
                  </a:lnTo>
                  <a:lnTo>
                    <a:pt x="1771" y="725"/>
                  </a:lnTo>
                  <a:lnTo>
                    <a:pt x="1799" y="628"/>
                  </a:lnTo>
                  <a:lnTo>
                    <a:pt x="1837" y="537"/>
                  </a:lnTo>
                  <a:lnTo>
                    <a:pt x="1883" y="451"/>
                  </a:lnTo>
                  <a:lnTo>
                    <a:pt x="1936" y="373"/>
                  </a:lnTo>
                  <a:lnTo>
                    <a:pt x="1997" y="299"/>
                  </a:lnTo>
                  <a:lnTo>
                    <a:pt x="2065" y="233"/>
                  </a:lnTo>
                  <a:lnTo>
                    <a:pt x="2140" y="174"/>
                  </a:lnTo>
                  <a:lnTo>
                    <a:pt x="2219" y="122"/>
                  </a:lnTo>
                  <a:lnTo>
                    <a:pt x="2303" y="80"/>
                  </a:lnTo>
                  <a:lnTo>
                    <a:pt x="2392" y="46"/>
                  </a:lnTo>
                  <a:lnTo>
                    <a:pt x="2488" y="21"/>
                  </a:lnTo>
                  <a:lnTo>
                    <a:pt x="2585" y="6"/>
                  </a:lnTo>
                  <a:lnTo>
                    <a:pt x="26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64" y="1885"/>
              <a:ext cx="210" cy="210"/>
            </a:xfrm>
            <a:custGeom>
              <a:avLst/>
              <a:gdLst>
                <a:gd name="T0" fmla="*/ 209 w 420"/>
                <a:gd name="T1" fmla="*/ 0 h 421"/>
                <a:gd name="T2" fmla="*/ 259 w 420"/>
                <a:gd name="T3" fmla="*/ 6 h 421"/>
                <a:gd name="T4" fmla="*/ 302 w 420"/>
                <a:gd name="T5" fmla="*/ 23 h 421"/>
                <a:gd name="T6" fmla="*/ 340 w 420"/>
                <a:gd name="T7" fmla="*/ 48 h 421"/>
                <a:gd name="T8" fmla="*/ 373 w 420"/>
                <a:gd name="T9" fmla="*/ 80 h 421"/>
                <a:gd name="T10" fmla="*/ 399 w 420"/>
                <a:gd name="T11" fmla="*/ 118 h 421"/>
                <a:gd name="T12" fmla="*/ 415 w 420"/>
                <a:gd name="T13" fmla="*/ 162 h 421"/>
                <a:gd name="T14" fmla="*/ 420 w 420"/>
                <a:gd name="T15" fmla="*/ 212 h 421"/>
                <a:gd name="T16" fmla="*/ 415 w 420"/>
                <a:gd name="T17" fmla="*/ 259 h 421"/>
                <a:gd name="T18" fmla="*/ 399 w 420"/>
                <a:gd name="T19" fmla="*/ 303 h 421"/>
                <a:gd name="T20" fmla="*/ 373 w 420"/>
                <a:gd name="T21" fmla="*/ 343 h 421"/>
                <a:gd name="T22" fmla="*/ 340 w 420"/>
                <a:gd name="T23" fmla="*/ 375 h 421"/>
                <a:gd name="T24" fmla="*/ 302 w 420"/>
                <a:gd name="T25" fmla="*/ 400 h 421"/>
                <a:gd name="T26" fmla="*/ 259 w 420"/>
                <a:gd name="T27" fmla="*/ 415 h 421"/>
                <a:gd name="T28" fmla="*/ 209 w 420"/>
                <a:gd name="T29" fmla="*/ 421 h 421"/>
                <a:gd name="T30" fmla="*/ 162 w 420"/>
                <a:gd name="T31" fmla="*/ 415 h 421"/>
                <a:gd name="T32" fmla="*/ 118 w 420"/>
                <a:gd name="T33" fmla="*/ 400 h 421"/>
                <a:gd name="T34" fmla="*/ 78 w 420"/>
                <a:gd name="T35" fmla="*/ 375 h 421"/>
                <a:gd name="T36" fmla="*/ 46 w 420"/>
                <a:gd name="T37" fmla="*/ 343 h 421"/>
                <a:gd name="T38" fmla="*/ 21 w 420"/>
                <a:gd name="T39" fmla="*/ 303 h 421"/>
                <a:gd name="T40" fmla="*/ 6 w 420"/>
                <a:gd name="T41" fmla="*/ 259 h 421"/>
                <a:gd name="T42" fmla="*/ 0 w 420"/>
                <a:gd name="T43" fmla="*/ 212 h 421"/>
                <a:gd name="T44" fmla="*/ 6 w 420"/>
                <a:gd name="T45" fmla="*/ 162 h 421"/>
                <a:gd name="T46" fmla="*/ 21 w 420"/>
                <a:gd name="T47" fmla="*/ 118 h 421"/>
                <a:gd name="T48" fmla="*/ 46 w 420"/>
                <a:gd name="T49" fmla="*/ 80 h 421"/>
                <a:gd name="T50" fmla="*/ 78 w 420"/>
                <a:gd name="T51" fmla="*/ 48 h 421"/>
                <a:gd name="T52" fmla="*/ 118 w 420"/>
                <a:gd name="T53" fmla="*/ 23 h 421"/>
                <a:gd name="T54" fmla="*/ 162 w 420"/>
                <a:gd name="T55" fmla="*/ 6 h 421"/>
                <a:gd name="T56" fmla="*/ 209 w 420"/>
                <a:gd name="T5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0" h="421">
                  <a:moveTo>
                    <a:pt x="209" y="0"/>
                  </a:moveTo>
                  <a:lnTo>
                    <a:pt x="259" y="6"/>
                  </a:lnTo>
                  <a:lnTo>
                    <a:pt x="302" y="23"/>
                  </a:lnTo>
                  <a:lnTo>
                    <a:pt x="340" y="48"/>
                  </a:lnTo>
                  <a:lnTo>
                    <a:pt x="373" y="80"/>
                  </a:lnTo>
                  <a:lnTo>
                    <a:pt x="399" y="118"/>
                  </a:lnTo>
                  <a:lnTo>
                    <a:pt x="415" y="162"/>
                  </a:lnTo>
                  <a:lnTo>
                    <a:pt x="420" y="212"/>
                  </a:lnTo>
                  <a:lnTo>
                    <a:pt x="415" y="259"/>
                  </a:lnTo>
                  <a:lnTo>
                    <a:pt x="399" y="303"/>
                  </a:lnTo>
                  <a:lnTo>
                    <a:pt x="373" y="343"/>
                  </a:lnTo>
                  <a:lnTo>
                    <a:pt x="340" y="375"/>
                  </a:lnTo>
                  <a:lnTo>
                    <a:pt x="302" y="400"/>
                  </a:lnTo>
                  <a:lnTo>
                    <a:pt x="259" y="415"/>
                  </a:lnTo>
                  <a:lnTo>
                    <a:pt x="209" y="421"/>
                  </a:lnTo>
                  <a:lnTo>
                    <a:pt x="162" y="415"/>
                  </a:lnTo>
                  <a:lnTo>
                    <a:pt x="118" y="400"/>
                  </a:lnTo>
                  <a:lnTo>
                    <a:pt x="78" y="375"/>
                  </a:lnTo>
                  <a:lnTo>
                    <a:pt x="46" y="343"/>
                  </a:lnTo>
                  <a:lnTo>
                    <a:pt x="21" y="303"/>
                  </a:lnTo>
                  <a:lnTo>
                    <a:pt x="6" y="259"/>
                  </a:lnTo>
                  <a:lnTo>
                    <a:pt x="0" y="212"/>
                  </a:lnTo>
                  <a:lnTo>
                    <a:pt x="6" y="162"/>
                  </a:lnTo>
                  <a:lnTo>
                    <a:pt x="21" y="118"/>
                  </a:lnTo>
                  <a:lnTo>
                    <a:pt x="46" y="80"/>
                  </a:lnTo>
                  <a:lnTo>
                    <a:pt x="78" y="48"/>
                  </a:lnTo>
                  <a:lnTo>
                    <a:pt x="118" y="23"/>
                  </a:lnTo>
                  <a:lnTo>
                    <a:pt x="162" y="6"/>
                  </a:lnTo>
                  <a:lnTo>
                    <a:pt x="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24" name="타원 23"/>
          <p:cNvSpPr/>
          <p:nvPr/>
        </p:nvSpPr>
        <p:spPr>
          <a:xfrm>
            <a:off x="1847534" y="2577054"/>
            <a:ext cx="2534137" cy="253413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81" y="3068536"/>
            <a:ext cx="2105244" cy="1571490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6441470" y="1557946"/>
            <a:ext cx="4406400" cy="128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 algn="ctr">
              <a:lnSpc>
                <a:spcPct val="150000"/>
              </a:lnSpc>
            </a:pPr>
            <a:r>
              <a:rPr lang="en-US" altLang="ko-KR" sz="1600" b="1" u="sng" dirty="0">
                <a:solidFill>
                  <a:srgbClr val="FF6834"/>
                </a:solidFill>
              </a:rPr>
              <a:t>STEP. </a:t>
            </a:r>
            <a:r>
              <a:rPr lang="en-US" altLang="ko-KR" sz="1600" b="1" u="sng" dirty="0" smtClean="0">
                <a:solidFill>
                  <a:srgbClr val="FF6834"/>
                </a:solidFill>
              </a:rPr>
              <a:t>1</a:t>
            </a:r>
            <a:endParaRPr lang="en-US" altLang="ko-KR" sz="1600" b="1" u="sng" dirty="0">
              <a:solidFill>
                <a:srgbClr val="FF683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</a:t>
            </a:r>
            <a:r>
              <a:rPr lang="en-US" altLang="ko-KR" sz="15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&amp;</a:t>
            </a:r>
            <a:r>
              <a:rPr lang="ko-KR" altLang="en-US" sz="15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관리자의 접근이 편리한</a:t>
            </a:r>
            <a:endParaRPr lang="en-US" altLang="ko-KR" sz="15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주차장 프로그램 구상</a:t>
            </a:r>
            <a:endParaRPr lang="en-US" altLang="ko-KR" sz="15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441471" y="1434122"/>
            <a:ext cx="487870" cy="487870"/>
            <a:chOff x="1009942" y="812888"/>
            <a:chExt cx="865635" cy="865635"/>
          </a:xfrm>
        </p:grpSpPr>
        <p:sp>
          <p:nvSpPr>
            <p:cNvPr id="57" name="타원 56"/>
            <p:cNvSpPr/>
            <p:nvPr/>
          </p:nvSpPr>
          <p:spPr>
            <a:xfrm>
              <a:off x="1009942" y="812888"/>
              <a:ext cx="865635" cy="865635"/>
            </a:xfrm>
            <a:prstGeom prst="ellipse">
              <a:avLst/>
            </a:prstGeom>
            <a:solidFill>
              <a:srgbClr val="F852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1222808" y="1001930"/>
              <a:ext cx="439876" cy="487550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59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4" name="직사각형 63"/>
          <p:cNvSpPr/>
          <p:nvPr/>
        </p:nvSpPr>
        <p:spPr>
          <a:xfrm>
            <a:off x="0" y="533400"/>
            <a:ext cx="25372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프로그램의 </a:t>
            </a: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제작 개요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384098" y="3447096"/>
            <a:ext cx="4405610" cy="128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 algn="ctr">
              <a:lnSpc>
                <a:spcPct val="150000"/>
              </a:lnSpc>
            </a:pPr>
            <a:r>
              <a:rPr lang="en-US" altLang="ko-KR" sz="1600" b="1" u="sng" dirty="0">
                <a:solidFill>
                  <a:srgbClr val="FF6834"/>
                </a:solidFill>
              </a:rPr>
              <a:t>STEP. </a:t>
            </a:r>
            <a:r>
              <a:rPr lang="en-US" altLang="ko-KR" sz="1600" b="1" u="sng" dirty="0" smtClean="0">
                <a:solidFill>
                  <a:srgbClr val="FF6834"/>
                </a:solidFill>
              </a:rPr>
              <a:t>2</a:t>
            </a:r>
            <a:endParaRPr lang="en-US" altLang="ko-KR" sz="1600" b="1" u="sng" dirty="0">
              <a:solidFill>
                <a:srgbClr val="FF683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</a:t>
            </a:r>
            <a:r>
              <a:rPr lang="ko-KR" altLang="en-US" sz="15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</a:t>
            </a:r>
            <a:r>
              <a:rPr lang="en-US" altLang="ko-KR" sz="15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XML, MySQL, </a:t>
            </a:r>
            <a:r>
              <a:rPr lang="ko-KR" altLang="en-US" sz="15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메모장으로</a:t>
            </a:r>
            <a:endParaRPr lang="en-US" altLang="ko-KR" sz="15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삼중 관리함으로써 안전성을</a:t>
            </a:r>
            <a:r>
              <a:rPr lang="en-US" altLang="ko-KR" sz="15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5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가진 프로그램</a:t>
            </a:r>
            <a:endParaRPr lang="en-US" altLang="ko-KR" sz="15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6404410" y="2919788"/>
            <a:ext cx="487870" cy="487870"/>
            <a:chOff x="8414920" y="872625"/>
            <a:chExt cx="865635" cy="865635"/>
          </a:xfrm>
        </p:grpSpPr>
        <p:sp>
          <p:nvSpPr>
            <p:cNvPr id="67" name="타원 66"/>
            <p:cNvSpPr/>
            <p:nvPr/>
          </p:nvSpPr>
          <p:spPr>
            <a:xfrm>
              <a:off x="8414920" y="872625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8" name="Group 14"/>
            <p:cNvGrpSpPr>
              <a:grpSpLocks noChangeAspect="1"/>
            </p:cNvGrpSpPr>
            <p:nvPr/>
          </p:nvGrpSpPr>
          <p:grpSpPr bwMode="auto">
            <a:xfrm>
              <a:off x="8643887" y="1132526"/>
              <a:ext cx="407705" cy="345833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69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1" name="직사각형 70"/>
          <p:cNvSpPr/>
          <p:nvPr/>
        </p:nvSpPr>
        <p:spPr>
          <a:xfrm>
            <a:off x="6501594" y="5078002"/>
            <a:ext cx="4272569" cy="109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 algn="ctr">
              <a:lnSpc>
                <a:spcPct val="150000"/>
              </a:lnSpc>
            </a:pPr>
            <a:r>
              <a:rPr lang="en-US" altLang="ko-KR" sz="1600" b="1" u="sng" dirty="0">
                <a:solidFill>
                  <a:srgbClr val="FF6834"/>
                </a:solidFill>
              </a:rPr>
              <a:t>STEP. </a:t>
            </a:r>
            <a:r>
              <a:rPr lang="en-US" altLang="ko-KR" sz="1600" b="1" u="sng" dirty="0" smtClean="0">
                <a:solidFill>
                  <a:srgbClr val="FF6834"/>
                </a:solidFill>
              </a:rPr>
              <a:t>3</a:t>
            </a:r>
            <a:endParaRPr lang="en-US" altLang="ko-KR" sz="1600" b="1" u="sng" dirty="0">
              <a:solidFill>
                <a:srgbClr val="FF683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ko-KR" altLang="en-US" sz="15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통해 신뢰성 있는 조회가</a:t>
            </a:r>
            <a:endParaRPr lang="en-US" altLang="ko-KR" sz="15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가능한 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</a:t>
            </a:r>
            <a:endParaRPr lang="en-US" altLang="ko-KR" sz="15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6381616" y="4784606"/>
            <a:ext cx="487870" cy="487870"/>
            <a:chOff x="3375430" y="832800"/>
            <a:chExt cx="865635" cy="865635"/>
          </a:xfrm>
        </p:grpSpPr>
        <p:sp>
          <p:nvSpPr>
            <p:cNvPr id="73" name="타원 72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9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533400"/>
            <a:ext cx="253725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프로그램의 기본 구조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533399" y="2444379"/>
            <a:ext cx="1131094" cy="1062233"/>
          </a:xfrm>
          <a:prstGeom prst="ellipse">
            <a:avLst/>
          </a:prstGeom>
          <a:solidFill>
            <a:srgbClr val="2C3A54"/>
          </a:solidFill>
          <a:ln>
            <a:solidFill>
              <a:srgbClr val="2C3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1270" y="2790829"/>
            <a:ext cx="89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주차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 rot="20139791">
            <a:off x="3688075" y="2088464"/>
            <a:ext cx="709200" cy="622800"/>
          </a:xfrm>
          <a:prstGeom prst="rightArrow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463591" y="1410719"/>
            <a:ext cx="1130400" cy="1062000"/>
          </a:xfrm>
          <a:prstGeom prst="ellipse">
            <a:avLst/>
          </a:prstGeom>
          <a:solidFill>
            <a:srgbClr val="2C3A54"/>
          </a:solidFill>
          <a:ln>
            <a:solidFill>
              <a:srgbClr val="2C3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47226" y="1357277"/>
            <a:ext cx="981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XML, MySQL, </a:t>
            </a:r>
            <a:r>
              <a:rPr lang="ko-KR" altLang="en-US" dirty="0" smtClean="0">
                <a:solidFill>
                  <a:schemeClr val="bg1"/>
                </a:solidFill>
              </a:rPr>
              <a:t>메모장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저장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5703642" y="1458556"/>
            <a:ext cx="709200" cy="622800"/>
          </a:xfrm>
          <a:prstGeom prst="rightArrow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493990" y="1269655"/>
            <a:ext cx="1130400" cy="1062000"/>
          </a:xfrm>
          <a:prstGeom prst="ellipse">
            <a:avLst/>
          </a:prstGeom>
          <a:solidFill>
            <a:srgbClr val="2C3A54"/>
          </a:solidFill>
          <a:ln>
            <a:solidFill>
              <a:srgbClr val="2C3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568251" y="1615989"/>
            <a:ext cx="9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출차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 rot="1460209" flipV="1">
            <a:off x="3688075" y="3116420"/>
            <a:ext cx="709200" cy="622800"/>
          </a:xfrm>
          <a:prstGeom prst="rightArrow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472965" y="3316905"/>
            <a:ext cx="1130400" cy="1062000"/>
          </a:xfrm>
          <a:prstGeom prst="ellipse">
            <a:avLst/>
          </a:prstGeom>
          <a:solidFill>
            <a:srgbClr val="2C3A54"/>
          </a:solidFill>
          <a:ln>
            <a:solidFill>
              <a:srgbClr val="2C3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17980" y="1807483"/>
            <a:ext cx="74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일반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91478" y="3737364"/>
            <a:ext cx="91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정기권</a:t>
            </a:r>
            <a:endParaRPr lang="ko-KR" altLang="en-US" dirty="0"/>
          </a:p>
        </p:txBody>
      </p:sp>
      <p:sp>
        <p:nvSpPr>
          <p:cNvPr id="29" name="오른쪽 화살표 28"/>
          <p:cNvSpPr/>
          <p:nvPr/>
        </p:nvSpPr>
        <p:spPr>
          <a:xfrm>
            <a:off x="1771479" y="2651678"/>
            <a:ext cx="707952" cy="622486"/>
          </a:xfrm>
          <a:prstGeom prst="rightArrow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86418" y="2392322"/>
            <a:ext cx="1130400" cy="1062000"/>
          </a:xfrm>
          <a:prstGeom prst="ellipse">
            <a:avLst/>
          </a:prstGeom>
          <a:solidFill>
            <a:srgbClr val="2C3A54"/>
          </a:solidFill>
          <a:ln>
            <a:solidFill>
              <a:srgbClr val="2C3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639103" y="2639755"/>
            <a:ext cx="102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정기권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체크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7710152" y="1428803"/>
            <a:ext cx="709200" cy="622800"/>
          </a:xfrm>
          <a:prstGeom prst="rightArrow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8505114" y="1214763"/>
            <a:ext cx="1130400" cy="1062000"/>
          </a:xfrm>
          <a:prstGeom prst="ellipse">
            <a:avLst/>
          </a:prstGeom>
          <a:solidFill>
            <a:srgbClr val="2C3A54"/>
          </a:solidFill>
          <a:ln>
            <a:solidFill>
              <a:srgbClr val="2C3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577594" y="1554779"/>
            <a:ext cx="9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정산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508587" y="3222123"/>
            <a:ext cx="1130400" cy="1062000"/>
          </a:xfrm>
          <a:prstGeom prst="ellipse">
            <a:avLst/>
          </a:prstGeom>
          <a:solidFill>
            <a:srgbClr val="2C3A54"/>
          </a:solidFill>
          <a:ln>
            <a:solidFill>
              <a:srgbClr val="2C3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582848" y="3568457"/>
            <a:ext cx="9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출차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7731940" y="3454322"/>
            <a:ext cx="709200" cy="622800"/>
          </a:xfrm>
          <a:prstGeom prst="rightArrow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8534093" y="3247570"/>
            <a:ext cx="1130400" cy="1062000"/>
          </a:xfrm>
          <a:prstGeom prst="ellipse">
            <a:avLst/>
          </a:prstGeom>
          <a:solidFill>
            <a:srgbClr val="2C3A54"/>
          </a:solidFill>
          <a:ln>
            <a:solidFill>
              <a:srgbClr val="2C3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608354" y="3506612"/>
            <a:ext cx="981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정기권 확인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512589" y="5074496"/>
            <a:ext cx="1130400" cy="1062000"/>
          </a:xfrm>
          <a:prstGeom prst="ellipse">
            <a:avLst/>
          </a:prstGeom>
          <a:solidFill>
            <a:srgbClr val="2C3A54"/>
          </a:solidFill>
          <a:ln>
            <a:solidFill>
              <a:srgbClr val="2C3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433342" y="5178103"/>
            <a:ext cx="1311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정기권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등록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034813" y="5076072"/>
            <a:ext cx="1130400" cy="1062000"/>
          </a:xfrm>
          <a:prstGeom prst="ellipse">
            <a:avLst/>
          </a:prstGeom>
          <a:solidFill>
            <a:srgbClr val="2C3A54"/>
          </a:solidFill>
          <a:ln>
            <a:solidFill>
              <a:srgbClr val="2C3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오른쪽 화살표 54"/>
          <p:cNvSpPr/>
          <p:nvPr/>
        </p:nvSpPr>
        <p:spPr>
          <a:xfrm>
            <a:off x="5703642" y="3496018"/>
            <a:ext cx="709200" cy="622800"/>
          </a:xfrm>
          <a:prstGeom prst="rightArrow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0507010" y="1196207"/>
            <a:ext cx="1130400" cy="1062000"/>
          </a:xfrm>
          <a:prstGeom prst="ellipse">
            <a:avLst/>
          </a:prstGeom>
          <a:solidFill>
            <a:srgbClr val="2C3A54"/>
          </a:solidFill>
          <a:ln>
            <a:solidFill>
              <a:srgbClr val="2C3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>
            <a:off x="9716662" y="1405403"/>
            <a:ext cx="709200" cy="622800"/>
          </a:xfrm>
          <a:prstGeom prst="rightArrow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10532967" y="3223377"/>
            <a:ext cx="1130400" cy="1062000"/>
          </a:xfrm>
          <a:prstGeom prst="ellipse">
            <a:avLst/>
          </a:prstGeom>
          <a:solidFill>
            <a:srgbClr val="2C3A54"/>
          </a:solidFill>
          <a:ln>
            <a:solidFill>
              <a:srgbClr val="2C3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>
            <a:off x="9742619" y="3432573"/>
            <a:ext cx="709200" cy="622800"/>
          </a:xfrm>
          <a:prstGeom prst="rightArrow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35234" y="5098116"/>
            <a:ext cx="1131094" cy="1062233"/>
          </a:xfrm>
          <a:prstGeom prst="ellipse">
            <a:avLst/>
          </a:prstGeom>
          <a:solidFill>
            <a:srgbClr val="2C3A54"/>
          </a:solidFill>
          <a:ln>
            <a:solidFill>
              <a:srgbClr val="2C3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687978" y="5449683"/>
            <a:ext cx="89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관리자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오른쪽 화살표 63"/>
          <p:cNvSpPr/>
          <p:nvPr/>
        </p:nvSpPr>
        <p:spPr>
          <a:xfrm>
            <a:off x="1851394" y="5248084"/>
            <a:ext cx="934223" cy="722276"/>
          </a:xfrm>
          <a:prstGeom prst="rightArrow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2984635" y="5074496"/>
            <a:ext cx="1130400" cy="1062000"/>
          </a:xfrm>
          <a:prstGeom prst="ellipse">
            <a:avLst/>
          </a:prstGeom>
          <a:solidFill>
            <a:srgbClr val="2C3A54"/>
          </a:solidFill>
          <a:ln>
            <a:solidFill>
              <a:srgbClr val="2C3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970683" y="4973198"/>
            <a:ext cx="1179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XML, MySQL, </a:t>
            </a:r>
            <a:r>
              <a:rPr lang="ko-KR" altLang="en-US" dirty="0" smtClean="0">
                <a:solidFill>
                  <a:schemeClr val="bg1"/>
                </a:solidFill>
              </a:rPr>
              <a:t>메모장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불러오기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>
            <a:off x="4342654" y="5268094"/>
            <a:ext cx="934223" cy="722276"/>
          </a:xfrm>
          <a:prstGeom prst="rightArrow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오른쪽 화살표 70"/>
          <p:cNvSpPr/>
          <p:nvPr/>
        </p:nvSpPr>
        <p:spPr>
          <a:xfrm>
            <a:off x="6901560" y="5259807"/>
            <a:ext cx="934223" cy="722276"/>
          </a:xfrm>
          <a:prstGeom prst="rightArrow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오른쪽 화살표 71"/>
          <p:cNvSpPr/>
          <p:nvPr/>
        </p:nvSpPr>
        <p:spPr>
          <a:xfrm>
            <a:off x="9364243" y="5259807"/>
            <a:ext cx="934223" cy="722276"/>
          </a:xfrm>
          <a:prstGeom prst="rightArrow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0462538" y="5074496"/>
            <a:ext cx="1130400" cy="1062000"/>
          </a:xfrm>
          <a:prstGeom prst="ellipse">
            <a:avLst/>
          </a:prstGeom>
          <a:solidFill>
            <a:srgbClr val="2C3A54"/>
          </a:solidFill>
          <a:ln>
            <a:solidFill>
              <a:srgbClr val="2C3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8131486" y="5005331"/>
            <a:ext cx="981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XML, MySQL, </a:t>
            </a:r>
            <a:r>
              <a:rPr lang="ko-KR" altLang="en-US" dirty="0" smtClean="0">
                <a:solidFill>
                  <a:schemeClr val="bg1"/>
                </a:solidFill>
              </a:rPr>
              <a:t>메모장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저장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621753" y="1139280"/>
            <a:ext cx="981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XML, MySQL, </a:t>
            </a:r>
            <a:r>
              <a:rPr lang="ko-KR" altLang="en-US" dirty="0" smtClean="0">
                <a:solidFill>
                  <a:schemeClr val="bg1"/>
                </a:solidFill>
              </a:rPr>
              <a:t>메모장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저장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621753" y="3160161"/>
            <a:ext cx="981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XML, MySQL, </a:t>
            </a:r>
            <a:r>
              <a:rPr lang="ko-KR" altLang="en-US" dirty="0" smtClean="0">
                <a:solidFill>
                  <a:schemeClr val="bg1"/>
                </a:solidFill>
              </a:rPr>
              <a:t>메모장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저장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99626" y="3415492"/>
            <a:ext cx="981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XML, MySQL, </a:t>
            </a:r>
            <a:r>
              <a:rPr lang="ko-KR" altLang="en-US" dirty="0" smtClean="0">
                <a:solidFill>
                  <a:schemeClr val="bg1"/>
                </a:solidFill>
              </a:rPr>
              <a:t>메모장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저장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462538" y="5005330"/>
            <a:ext cx="1179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XML, MySQL, </a:t>
            </a:r>
            <a:r>
              <a:rPr lang="ko-KR" altLang="en-US" dirty="0" smtClean="0">
                <a:solidFill>
                  <a:schemeClr val="bg1"/>
                </a:solidFill>
              </a:rPr>
              <a:t>메모장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불러오기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81" y="1155531"/>
            <a:ext cx="10351294" cy="52135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533400"/>
            <a:ext cx="12274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알고리즘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79" y="648601"/>
            <a:ext cx="9908382" cy="610462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533400"/>
            <a:ext cx="12274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알고리즘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7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7" y="647701"/>
            <a:ext cx="11147108" cy="610552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533400"/>
            <a:ext cx="12274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알고리즘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주차 관리 프로그램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52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 smtClean="0">
                <a:solidFill>
                  <a:prstClr val="white"/>
                </a:solidFill>
              </a:rPr>
              <a:t>여기가 바로 주차 맛집</a:t>
            </a:r>
            <a:r>
              <a:rPr lang="en-US" altLang="ko-KR" sz="700" kern="0" dirty="0" smtClean="0">
                <a:solidFill>
                  <a:prstClr val="white"/>
                </a:solidFill>
              </a:rPr>
              <a:t>!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2" y="1119149"/>
            <a:ext cx="6724650" cy="501971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134100" y="1233449"/>
            <a:ext cx="904875" cy="423901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9726" y="1314410"/>
            <a:ext cx="323850" cy="261977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333875" y="2657476"/>
            <a:ext cx="695325" cy="552450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96024" y="2359818"/>
            <a:ext cx="657226" cy="676275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81537" y="1743223"/>
            <a:ext cx="2119313" cy="290179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95537" y="3362509"/>
            <a:ext cx="4643438" cy="1276166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67677" y="923925"/>
            <a:ext cx="3457574" cy="438573"/>
          </a:xfrm>
          <a:prstGeom prst="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주차장 관련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API Form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연결 버튼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" name="직선 연결선 5"/>
          <p:cNvCxnSpPr>
            <a:stCxn id="18" idx="3"/>
            <a:endCxn id="28" idx="1"/>
          </p:cNvCxnSpPr>
          <p:nvPr/>
        </p:nvCxnSpPr>
        <p:spPr>
          <a:xfrm flipV="1">
            <a:off x="1933576" y="1143212"/>
            <a:ext cx="6134101" cy="302187"/>
          </a:xfrm>
          <a:prstGeom prst="line">
            <a:avLst/>
          </a:prstGeom>
          <a:ln w="158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067676" y="1581933"/>
            <a:ext cx="3457575" cy="438573"/>
          </a:xfrm>
          <a:prstGeom prst="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다른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Form,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 박스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연결 버튼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0" name="직선 연결선 29"/>
          <p:cNvCxnSpPr>
            <a:stCxn id="3" idx="3"/>
            <a:endCxn id="29" idx="1"/>
          </p:cNvCxnSpPr>
          <p:nvPr/>
        </p:nvCxnSpPr>
        <p:spPr>
          <a:xfrm>
            <a:off x="7038975" y="1445400"/>
            <a:ext cx="1028701" cy="355820"/>
          </a:xfrm>
          <a:prstGeom prst="line">
            <a:avLst/>
          </a:prstGeom>
          <a:ln w="158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090132" y="2239941"/>
            <a:ext cx="3457575" cy="438573"/>
          </a:xfrm>
          <a:prstGeom prst="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출차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시 이용시간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정산 요금 표시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6" name="직선 연결선 35"/>
          <p:cNvCxnSpPr>
            <a:stCxn id="22" idx="3"/>
            <a:endCxn id="33" idx="1"/>
          </p:cNvCxnSpPr>
          <p:nvPr/>
        </p:nvCxnSpPr>
        <p:spPr>
          <a:xfrm>
            <a:off x="6800850" y="1888313"/>
            <a:ext cx="1289282" cy="570915"/>
          </a:xfrm>
          <a:prstGeom prst="line">
            <a:avLst/>
          </a:prstGeom>
          <a:ln w="158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067674" y="3529406"/>
            <a:ext cx="3457575" cy="802210"/>
          </a:xfrm>
          <a:prstGeom prst="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주차 시간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출차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시간을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XML, MySQL,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메모장에 저장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1" name="직선 연결선 40"/>
          <p:cNvCxnSpPr>
            <a:stCxn id="19" idx="3"/>
            <a:endCxn id="39" idx="1"/>
          </p:cNvCxnSpPr>
          <p:nvPr/>
        </p:nvCxnSpPr>
        <p:spPr>
          <a:xfrm>
            <a:off x="5029200" y="2933701"/>
            <a:ext cx="3038474" cy="996810"/>
          </a:xfrm>
          <a:prstGeom prst="line">
            <a:avLst/>
          </a:prstGeom>
          <a:ln w="158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067674" y="2879502"/>
            <a:ext cx="3457575" cy="438573"/>
          </a:xfrm>
          <a:prstGeom prst="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주차 공간 조회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7" name="직선 연결선 46"/>
          <p:cNvCxnSpPr>
            <a:stCxn id="20" idx="3"/>
            <a:endCxn id="44" idx="1"/>
          </p:cNvCxnSpPr>
          <p:nvPr/>
        </p:nvCxnSpPr>
        <p:spPr>
          <a:xfrm>
            <a:off x="6953250" y="2697956"/>
            <a:ext cx="1114424" cy="400833"/>
          </a:xfrm>
          <a:prstGeom prst="line">
            <a:avLst/>
          </a:prstGeom>
          <a:ln w="158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067674" y="4504394"/>
            <a:ext cx="3457575" cy="844317"/>
          </a:xfrm>
          <a:prstGeom prst="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주차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출차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시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차량 번호 기록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시간 기록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95537" y="4688506"/>
            <a:ext cx="4643438" cy="1276166"/>
          </a:xfrm>
          <a:prstGeom prst="round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2" name="직선 연결선 51"/>
          <p:cNvCxnSpPr>
            <a:stCxn id="23" idx="3"/>
            <a:endCxn id="50" idx="1"/>
          </p:cNvCxnSpPr>
          <p:nvPr/>
        </p:nvCxnSpPr>
        <p:spPr>
          <a:xfrm>
            <a:off x="7038975" y="4000592"/>
            <a:ext cx="1028699" cy="925961"/>
          </a:xfrm>
          <a:prstGeom prst="line">
            <a:avLst/>
          </a:prstGeom>
          <a:ln w="158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067674" y="5509294"/>
            <a:ext cx="3457575" cy="844317"/>
          </a:xfrm>
          <a:prstGeom prst="rect">
            <a:avLst/>
          </a:prstGeom>
          <a:noFill/>
          <a:ln w="25400"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주차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출차에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관한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모든 데이터 출력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6" name="직선 연결선 55"/>
          <p:cNvCxnSpPr>
            <a:stCxn id="51" idx="3"/>
            <a:endCxn id="55" idx="1"/>
          </p:cNvCxnSpPr>
          <p:nvPr/>
        </p:nvCxnSpPr>
        <p:spPr>
          <a:xfrm>
            <a:off x="7038975" y="5326589"/>
            <a:ext cx="1028699" cy="604864"/>
          </a:xfrm>
          <a:prstGeom prst="line">
            <a:avLst/>
          </a:prstGeom>
          <a:ln w="158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0" y="533400"/>
            <a:ext cx="20097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Winform</a:t>
            </a:r>
            <a:r>
              <a:rPr lang="en-US" altLang="ko-KR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메인</a:t>
            </a:r>
            <a:endParaRPr lang="en-US" altLang="ko-KR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75000"/>
          </a:schemeClr>
        </a:solidFill>
        <a:ln>
          <a:noFill/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751</Words>
  <Application>Microsoft Office PowerPoint</Application>
  <PresentationFormat>와이드스크린</PresentationFormat>
  <Paragraphs>179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Arial</vt:lpstr>
      <vt:lpstr>맑은 고딕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161</cp:revision>
  <dcterms:created xsi:type="dcterms:W3CDTF">2021-03-09T02:23:08Z</dcterms:created>
  <dcterms:modified xsi:type="dcterms:W3CDTF">2021-05-04T08:16:11Z</dcterms:modified>
</cp:coreProperties>
</file>