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1" r:id="rId5"/>
    <p:sldId id="265" r:id="rId6"/>
    <p:sldId id="267" r:id="rId7"/>
    <p:sldId id="269" r:id="rId8"/>
    <p:sldId id="272" r:id="rId9"/>
    <p:sldId id="273" r:id="rId10"/>
    <p:sldId id="274" r:id="rId11"/>
    <p:sldId id="275" r:id="rId12"/>
    <p:sldId id="276" r:id="rId13"/>
    <p:sldId id="262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1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3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6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8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2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2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2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16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487127" y="280657"/>
            <a:ext cx="360000" cy="360000"/>
            <a:chOff x="487127" y="280657"/>
            <a:chExt cx="360000" cy="360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61727" y="716981"/>
            <a:ext cx="2497604" cy="802257"/>
            <a:chOff x="461727" y="716981"/>
            <a:chExt cx="2497604" cy="80225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60"/>
              <a:ext cx="2497604" cy="714878"/>
            </a:xfrm>
            <a:prstGeom prst="roundRect">
              <a:avLst>
                <a:gd name="adj" fmla="val 7539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050" b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통합 응용 </a:t>
              </a:r>
              <a:r>
                <a:rPr lang="en-US" altLang="ko-KR" sz="1050" b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SW </a:t>
              </a:r>
              <a:r>
                <a:rPr lang="ko-KR" altLang="en-US" sz="1050" b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개발자</a:t>
              </a:r>
              <a:r>
                <a:rPr lang="en-US" altLang="ko-KR" sz="1050" b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(C#, JAVA) </a:t>
              </a:r>
              <a:r>
                <a:rPr lang="ko-KR" altLang="en-US" sz="1050" b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과정</a:t>
              </a:r>
              <a:endParaRPr lang="en-US" altLang="ko-KR" sz="1050" b="1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61727" y="1682941"/>
            <a:ext cx="6548673" cy="802257"/>
            <a:chOff x="461727" y="1682941"/>
            <a:chExt cx="6548673" cy="802257"/>
          </a:xfrm>
        </p:grpSpPr>
        <p:sp>
          <p:nvSpPr>
            <p:cNvPr id="74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1770320"/>
              <a:ext cx="6548673" cy="714878"/>
            </a:xfrm>
            <a:prstGeom prst="roundRect">
              <a:avLst>
                <a:gd name="adj" fmla="val 12869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b="1" i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헬스장 회원 관리 프로그램</a:t>
              </a:r>
              <a:r>
                <a:rPr lang="en-US" altLang="ko-KR" sz="2800" b="1" i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 </a:t>
              </a:r>
              <a:r>
                <a:rPr lang="en-US" altLang="ko-KR" sz="8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Come on!</a:t>
              </a:r>
              <a:endPara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168294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61727" y="2736280"/>
            <a:ext cx="909873" cy="464120"/>
            <a:chOff x="461727" y="2736280"/>
            <a:chExt cx="909873" cy="464120"/>
          </a:xfrm>
        </p:grpSpPr>
        <p:sp>
          <p:nvSpPr>
            <p:cNvPr id="78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2823659"/>
              <a:ext cx="909873" cy="376741"/>
            </a:xfrm>
            <a:prstGeom prst="roundRect">
              <a:avLst>
                <a:gd name="adj" fmla="val 1489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800" kern="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김가현</a:t>
              </a:r>
              <a:endPara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2736280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61726" y="3452560"/>
            <a:ext cx="909873" cy="464120"/>
            <a:chOff x="461727" y="2736280"/>
            <a:chExt cx="909873" cy="464120"/>
          </a:xfrm>
        </p:grpSpPr>
        <p:sp>
          <p:nvSpPr>
            <p:cNvPr id="81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2823659"/>
              <a:ext cx="909873" cy="376741"/>
            </a:xfrm>
            <a:prstGeom prst="roundRect">
              <a:avLst>
                <a:gd name="adj" fmla="val 1489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8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박지민</a:t>
              </a:r>
              <a:endPara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2736280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61725" y="4168840"/>
            <a:ext cx="909873" cy="464120"/>
            <a:chOff x="461727" y="2736280"/>
            <a:chExt cx="909873" cy="464120"/>
          </a:xfrm>
        </p:grpSpPr>
        <p:sp>
          <p:nvSpPr>
            <p:cNvPr id="84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2823659"/>
              <a:ext cx="909873" cy="376741"/>
            </a:xfrm>
            <a:prstGeom prst="roundRect">
              <a:avLst>
                <a:gd name="adj" fmla="val 1489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800" kern="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서정빈</a:t>
              </a:r>
              <a:endPara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2736280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사각형: 둥근 모서리 4">
            <a:extLst>
              <a:ext uri="{FF2B5EF4-FFF2-40B4-BE49-F238E27FC236}">
                <a16:creationId xmlns:a16="http://schemas.microsoft.com/office/drawing/2014/main" id="{B12ACF48-198D-4FF0-A1AC-0C6611F5174C}"/>
              </a:ext>
            </a:extLst>
          </p:cNvPr>
          <p:cNvSpPr/>
          <p:nvPr/>
        </p:nvSpPr>
        <p:spPr>
          <a:xfrm>
            <a:off x="6857980" y="1614544"/>
            <a:ext cx="547794" cy="403044"/>
          </a:xfrm>
          <a:prstGeom prst="wedgeRoundRectCallout">
            <a:avLst>
              <a:gd name="adj1" fmla="val -63715"/>
              <a:gd name="adj2" fmla="val 53207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500" b="1" dirty="0">
                <a:solidFill>
                  <a:srgbClr val="FFC000"/>
                </a:solidFill>
              </a:rPr>
              <a:t>▶ ▶ ▶</a:t>
            </a:r>
            <a:endParaRPr lang="en-US" altLang="ko-KR" sz="500" b="1" dirty="0">
              <a:solidFill>
                <a:srgbClr val="FFC000"/>
              </a:solidFill>
            </a:endParaRPr>
          </a:p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START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61725" y="4890106"/>
            <a:ext cx="909873" cy="464120"/>
            <a:chOff x="461727" y="2736280"/>
            <a:chExt cx="909873" cy="464120"/>
          </a:xfrm>
        </p:grpSpPr>
        <p:sp>
          <p:nvSpPr>
            <p:cNvPr id="26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2823659"/>
              <a:ext cx="909873" cy="376741"/>
            </a:xfrm>
            <a:prstGeom prst="roundRect">
              <a:avLst>
                <a:gd name="adj" fmla="val 1489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800" kern="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양화영</a:t>
              </a:r>
              <a:endPara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2736280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61724" y="5608866"/>
            <a:ext cx="909873" cy="464120"/>
            <a:chOff x="461727" y="2736280"/>
            <a:chExt cx="909873" cy="464120"/>
          </a:xfrm>
        </p:grpSpPr>
        <p:sp>
          <p:nvSpPr>
            <p:cNvPr id="2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2823659"/>
              <a:ext cx="909873" cy="376741"/>
            </a:xfrm>
            <a:prstGeom prst="roundRect">
              <a:avLst>
                <a:gd name="adj" fmla="val 1489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800" kern="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황창식</a:t>
              </a:r>
              <a:endPara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2736280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5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38" y="1772831"/>
            <a:ext cx="5290478" cy="3515094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5222056" y="3583130"/>
            <a:ext cx="440190" cy="2198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940" y="1771914"/>
            <a:ext cx="4897137" cy="406204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303832" y="1129669"/>
            <a:ext cx="3179352" cy="697050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MSSQL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에서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조회 후</a:t>
            </a:r>
            <a:endParaRPr lang="en-US" altLang="ko-KR" sz="14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textbox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 입력된 값으로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수정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27" y="1606813"/>
            <a:ext cx="5762218" cy="3828528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6059650" y="3605113"/>
            <a:ext cx="440190" cy="2198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745" y="2215662"/>
            <a:ext cx="3876675" cy="22279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343406" y="1476998"/>
            <a:ext cx="3179352" cy="738664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Textbox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 입력된 값을 가져가서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MSSQL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삭제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14823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오류 개선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27" y="1932383"/>
            <a:ext cx="5288114" cy="3135601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870797" y="3174289"/>
            <a:ext cx="4551244" cy="1063602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41" y="2144742"/>
            <a:ext cx="5043042" cy="3354067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308486" y="1362389"/>
            <a:ext cx="3179352" cy="738664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Listbox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 체크가 중복으로 체크되는 오류 개선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8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12859"/>
              </p:ext>
            </p:extLst>
          </p:nvPr>
        </p:nvGraphicFramePr>
        <p:xfrm>
          <a:off x="1252355" y="2058521"/>
          <a:ext cx="9948546" cy="25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216">
                  <a:extLst>
                    <a:ext uri="{9D8B030D-6E8A-4147-A177-3AD203B41FA5}">
                      <a16:colId xmlns:a16="http://schemas.microsoft.com/office/drawing/2014/main" val="4001337698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            논의 및 고찰</a:t>
                      </a:r>
                      <a:endParaRPr kumimoji="0" lang="en-US" altLang="ko-KR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4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Form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달력을 활용하여 회원 시작일이나 만료일을 손쉽게 선택하거나 수정할 수 있게 하는 편이</a:t>
                      </a:r>
                      <a:endParaRPr lang="en-US" altLang="ko-KR" sz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사용자 측면에서 더욱 용이해 보입니다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4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 등록 후 결제 관련 코드를 구현하지 않아 추후에 수정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보완해야 될 부분입니다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B12ACF48-198D-4FF0-A1AC-0C6611F5174C}"/>
              </a:ext>
            </a:extLst>
          </p:cNvPr>
          <p:cNvSpPr/>
          <p:nvPr/>
        </p:nvSpPr>
        <p:spPr>
          <a:xfrm>
            <a:off x="631127" y="2307078"/>
            <a:ext cx="547794" cy="403044"/>
          </a:xfrm>
          <a:prstGeom prst="wedgeRoundRectCallout">
            <a:avLst>
              <a:gd name="adj1" fmla="val 68433"/>
              <a:gd name="adj2" fmla="val 3745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500" b="1" dirty="0">
                <a:solidFill>
                  <a:srgbClr val="FFC000"/>
                </a:solidFill>
              </a:rPr>
              <a:t>● ● </a:t>
            </a:r>
            <a:r>
              <a:rPr lang="ko-KR" altLang="en-US" sz="500" b="1" dirty="0" smtClean="0">
                <a:solidFill>
                  <a:srgbClr val="FFC000"/>
                </a:solidFill>
              </a:rPr>
              <a:t>●</a:t>
            </a:r>
            <a:endParaRPr lang="en-US" altLang="ko-KR" sz="500" b="1" dirty="0" smtClean="0">
              <a:solidFill>
                <a:srgbClr val="FFC000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CHECK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17461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프로그램 고찰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39130" y="2811517"/>
            <a:ext cx="558358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80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r>
              <a:rPr lang="en-US" altLang="ko-KR" sz="80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80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692B7F-7AB0-42C3-B252-05EACBB7B148}"/>
              </a:ext>
            </a:extLst>
          </p:cNvPr>
          <p:cNvGrpSpPr/>
          <p:nvPr/>
        </p:nvGrpSpPr>
        <p:grpSpPr>
          <a:xfrm>
            <a:off x="1126196" y="2824427"/>
            <a:ext cx="1773010" cy="1209145"/>
            <a:chOff x="944790" y="2668287"/>
            <a:chExt cx="1866900" cy="127317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6E22B6-92B1-4407-81DF-284B230933B0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>
                  <a:solidFill>
                    <a:prstClr val="white"/>
                  </a:solidFill>
                </a:rPr>
                <a:t>01</a:t>
              </a: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4210C83-F85A-418F-AB9F-74D8EF549277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83BD0FF5-F88E-4806-B9CE-537651F11614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DB667337-DB9B-4421-8867-56141F61C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18" name="Freeform 30">
                  <a:extLst>
                    <a:ext uri="{FF2B5EF4-FFF2-40B4-BE49-F238E27FC236}">
                      <a16:creationId xmlns:a16="http://schemas.microsoft.com/office/drawing/2014/main" id="{78AB5DB1-F6CB-4F09-9C7A-09F28FBD1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19" name="Freeform 31">
                  <a:extLst>
                    <a:ext uri="{FF2B5EF4-FFF2-40B4-BE49-F238E27FC236}">
                      <a16:creationId xmlns:a16="http://schemas.microsoft.com/office/drawing/2014/main" id="{0FEBE5AD-BDB0-45FD-8768-2BF299BED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71F544E8-7E5F-4A3E-AA20-E04B87DD2C57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847127" y="4232716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A.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제작 개요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75C6F12-1E83-415E-A35B-19FDAB3525E7}"/>
              </a:ext>
            </a:extLst>
          </p:cNvPr>
          <p:cNvGrpSpPr/>
          <p:nvPr/>
        </p:nvGrpSpPr>
        <p:grpSpPr>
          <a:xfrm>
            <a:off x="3761025" y="2824427"/>
            <a:ext cx="1773010" cy="1209145"/>
            <a:chOff x="944790" y="2668287"/>
            <a:chExt cx="1866900" cy="1273175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C89ABDE-23DC-4065-A0DB-FE97EF2E48E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02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95A3515-B244-48D1-B23A-2BB005C6D5C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FF1F33E-F7EE-42FF-8891-FE2C38A8B15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Group 28">
                <a:extLst>
                  <a:ext uri="{FF2B5EF4-FFF2-40B4-BE49-F238E27FC236}">
                    <a16:creationId xmlns:a16="http://schemas.microsoft.com/office/drawing/2014/main" id="{FE7794F4-8C9C-4475-B1E9-EF2A5C3CC70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53" name="Freeform 30">
                  <a:extLst>
                    <a:ext uri="{FF2B5EF4-FFF2-40B4-BE49-F238E27FC236}">
                      <a16:creationId xmlns:a16="http://schemas.microsoft.com/office/drawing/2014/main" id="{1F0ECB5D-8056-4BE4-86C7-61538379E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C227B009-4766-4B09-A1CE-6E6967413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74DE80EB-3AD3-43AA-8EB4-2CF8A450382E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883899-8E6F-4BA7-882A-C6447F234C99}"/>
              </a:ext>
            </a:extLst>
          </p:cNvPr>
          <p:cNvSpPr/>
          <p:nvPr/>
        </p:nvSpPr>
        <p:spPr>
          <a:xfrm>
            <a:off x="3481956" y="4232716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B.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C7091E2-A87D-4654-B9DD-10B9BF876AF0}"/>
              </a:ext>
            </a:extLst>
          </p:cNvPr>
          <p:cNvGrpSpPr/>
          <p:nvPr/>
        </p:nvGrpSpPr>
        <p:grpSpPr>
          <a:xfrm>
            <a:off x="6395854" y="2824427"/>
            <a:ext cx="1773010" cy="1209145"/>
            <a:chOff x="944790" y="2668287"/>
            <a:chExt cx="1866900" cy="12731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4C68687-FC71-441C-BB87-1BC22C5E6AF8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03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F067C9-1450-4395-87A9-ED52B7F895F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4EE3893-AE47-490A-A3C3-386EE79B214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1" name="Group 28">
                <a:extLst>
                  <a:ext uri="{FF2B5EF4-FFF2-40B4-BE49-F238E27FC236}">
                    <a16:creationId xmlns:a16="http://schemas.microsoft.com/office/drawing/2014/main" id="{F74F5AB0-CF33-4D00-9C08-0A68186105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62" name="Freeform 30">
                  <a:extLst>
                    <a:ext uri="{FF2B5EF4-FFF2-40B4-BE49-F238E27FC236}">
                      <a16:creationId xmlns:a16="http://schemas.microsoft.com/office/drawing/2014/main" id="{1E5D44C1-1D0E-45B0-8FED-795EB762C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35C6A827-104C-42D5-A49B-958FFBD55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5BF5D176-9FCF-4C35-9539-9109D3072ABF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1F2948-DE33-4441-8BDF-882433FB11FF}"/>
              </a:ext>
            </a:extLst>
          </p:cNvPr>
          <p:cNvSpPr/>
          <p:nvPr/>
        </p:nvSpPr>
        <p:spPr>
          <a:xfrm>
            <a:off x="6116785" y="4232716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C. 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오류 개선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12F6381-BB6E-48D8-8523-91162270D56F}"/>
              </a:ext>
            </a:extLst>
          </p:cNvPr>
          <p:cNvGrpSpPr/>
          <p:nvPr/>
        </p:nvGrpSpPr>
        <p:grpSpPr>
          <a:xfrm>
            <a:off x="9030683" y="2824427"/>
            <a:ext cx="1773010" cy="1209145"/>
            <a:chOff x="944790" y="2668287"/>
            <a:chExt cx="1866900" cy="1273175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64A11AC0-1676-4330-B55A-FBE912E2CA3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04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BC1A9919-1FF1-49DD-955E-05DA95C36AAC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EFAC0C7-0821-47EE-B801-E43C3D77E09A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0" name="Group 28">
                <a:extLst>
                  <a:ext uri="{FF2B5EF4-FFF2-40B4-BE49-F238E27FC236}">
                    <a16:creationId xmlns:a16="http://schemas.microsoft.com/office/drawing/2014/main" id="{90FCC355-3CD7-4B7D-9362-014B81A87C6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71" name="Freeform 30">
                  <a:extLst>
                    <a:ext uri="{FF2B5EF4-FFF2-40B4-BE49-F238E27FC236}">
                      <a16:creationId xmlns:a16="http://schemas.microsoft.com/office/drawing/2014/main" id="{74CECC51-3483-4356-926A-DBF83C2C7E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72" name="Freeform 31">
                  <a:extLst>
                    <a:ext uri="{FF2B5EF4-FFF2-40B4-BE49-F238E27FC236}">
                      <a16:creationId xmlns:a16="http://schemas.microsoft.com/office/drawing/2014/main" id="{81EC2EC1-E8DF-4811-B3D6-9C65E31D6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1B14EF63-CFB6-4F57-A5C7-626D8CEF76FD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165B485-DA89-4F45-8A8D-23149D26DE62}"/>
              </a:ext>
            </a:extLst>
          </p:cNvPr>
          <p:cNvSpPr/>
          <p:nvPr/>
        </p:nvSpPr>
        <p:spPr>
          <a:xfrm>
            <a:off x="8751614" y="4232716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프로그램 고찰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692B7F-7AB0-42C3-B252-05EACBB7B148}"/>
              </a:ext>
            </a:extLst>
          </p:cNvPr>
          <p:cNvGrpSpPr/>
          <p:nvPr/>
        </p:nvGrpSpPr>
        <p:grpSpPr>
          <a:xfrm>
            <a:off x="2514421" y="3497756"/>
            <a:ext cx="1773010" cy="1209145"/>
            <a:chOff x="944790" y="2668287"/>
            <a:chExt cx="1866900" cy="127317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6E22B6-92B1-4407-81DF-284B230933B0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>
                  <a:solidFill>
                    <a:prstClr val="white"/>
                  </a:solidFill>
                </a:rPr>
                <a:t>01</a:t>
              </a: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4210C83-F85A-418F-AB9F-74D8EF549277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83BD0FF5-F88E-4806-B9CE-537651F11614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DB667337-DB9B-4421-8867-56141F61C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18" name="Freeform 30">
                  <a:extLst>
                    <a:ext uri="{FF2B5EF4-FFF2-40B4-BE49-F238E27FC236}">
                      <a16:creationId xmlns:a16="http://schemas.microsoft.com/office/drawing/2014/main" id="{78AB5DB1-F6CB-4F09-9C7A-09F28FBD1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19" name="Freeform 31">
                  <a:extLst>
                    <a:ext uri="{FF2B5EF4-FFF2-40B4-BE49-F238E27FC236}">
                      <a16:creationId xmlns:a16="http://schemas.microsoft.com/office/drawing/2014/main" id="{0FEBE5AD-BDB0-45FD-8768-2BF299BED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71F544E8-7E5F-4A3E-AA20-E04B87DD2C57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2235352" y="4906045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언어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C#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75C6F12-1E83-415E-A35B-19FDAB3525E7}"/>
              </a:ext>
            </a:extLst>
          </p:cNvPr>
          <p:cNvGrpSpPr/>
          <p:nvPr/>
        </p:nvGrpSpPr>
        <p:grpSpPr>
          <a:xfrm>
            <a:off x="5149250" y="3497756"/>
            <a:ext cx="1773010" cy="1209145"/>
            <a:chOff x="944790" y="2668287"/>
            <a:chExt cx="1866900" cy="1273175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C89ABDE-23DC-4065-A0DB-FE97EF2E48E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02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95A3515-B244-48D1-B23A-2BB005C6D5C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FF1F33E-F7EE-42FF-8891-FE2C38A8B15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Group 28">
                <a:extLst>
                  <a:ext uri="{FF2B5EF4-FFF2-40B4-BE49-F238E27FC236}">
                    <a16:creationId xmlns:a16="http://schemas.microsoft.com/office/drawing/2014/main" id="{FE7794F4-8C9C-4475-B1E9-EF2A5C3CC70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53" name="Freeform 30">
                  <a:extLst>
                    <a:ext uri="{FF2B5EF4-FFF2-40B4-BE49-F238E27FC236}">
                      <a16:creationId xmlns:a16="http://schemas.microsoft.com/office/drawing/2014/main" id="{1F0ECB5D-8056-4BE4-86C7-61538379E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C227B009-4766-4B09-A1CE-6E6967413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74DE80EB-3AD3-43AA-8EB4-2CF8A450382E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883899-8E6F-4BA7-882A-C6447F234C99}"/>
              </a:ext>
            </a:extLst>
          </p:cNvPr>
          <p:cNvSpPr/>
          <p:nvPr/>
        </p:nvSpPr>
        <p:spPr>
          <a:xfrm>
            <a:off x="4870181" y="4906045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IDE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툴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Visual Studio 2019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C7091E2-A87D-4654-B9DD-10B9BF876AF0}"/>
              </a:ext>
            </a:extLst>
          </p:cNvPr>
          <p:cNvGrpSpPr/>
          <p:nvPr/>
        </p:nvGrpSpPr>
        <p:grpSpPr>
          <a:xfrm>
            <a:off x="7784079" y="3497756"/>
            <a:ext cx="1773010" cy="1209145"/>
            <a:chOff x="944790" y="2668287"/>
            <a:chExt cx="1866900" cy="12731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4C68687-FC71-441C-BB87-1BC22C5E6AF8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03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F067C9-1450-4395-87A9-ED52B7F895F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4EE3893-AE47-490A-A3C3-386EE79B214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1" name="Group 28">
                <a:extLst>
                  <a:ext uri="{FF2B5EF4-FFF2-40B4-BE49-F238E27FC236}">
                    <a16:creationId xmlns:a16="http://schemas.microsoft.com/office/drawing/2014/main" id="{F74F5AB0-CF33-4D00-9C08-0A68186105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62" name="Freeform 30">
                  <a:extLst>
                    <a:ext uri="{FF2B5EF4-FFF2-40B4-BE49-F238E27FC236}">
                      <a16:creationId xmlns:a16="http://schemas.microsoft.com/office/drawing/2014/main" id="{1E5D44C1-1D0E-45B0-8FED-795EB762C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35C6A827-104C-42D5-A49B-958FFBD55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5BF5D176-9FCF-4C35-9539-9109D3072ABF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1F2948-DE33-4441-8BDF-882433FB11FF}"/>
              </a:ext>
            </a:extLst>
          </p:cNvPr>
          <p:cNvSpPr/>
          <p:nvPr/>
        </p:nvSpPr>
        <p:spPr>
          <a:xfrm>
            <a:off x="7505010" y="4906045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Base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MSSQL</a:t>
            </a:r>
            <a:r>
              <a:rPr lang="ko-KR" altLang="en-US" sz="9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프로그램 개발 환경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10" y="1914584"/>
            <a:ext cx="1290032" cy="14218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59" y="1609282"/>
            <a:ext cx="2430991" cy="190516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71" y="1912245"/>
            <a:ext cx="2279626" cy="140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234776" y="4481859"/>
            <a:ext cx="257281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따로 관리할 필요 없는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DBMS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사용하여 손쉽게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연동하고 관리하는 프로그램 구상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 rot="2700000">
            <a:off x="2459182" y="2041149"/>
            <a:ext cx="2124000" cy="2124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77800" dist="101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9" name="현 28"/>
          <p:cNvSpPr/>
          <p:nvPr/>
        </p:nvSpPr>
        <p:spPr>
          <a:xfrm>
            <a:off x="2459182" y="2041149"/>
            <a:ext cx="2124000" cy="2124000"/>
          </a:xfrm>
          <a:prstGeom prst="chord">
            <a:avLst>
              <a:gd name="adj1" fmla="val 1051735"/>
              <a:gd name="adj2" fmla="val 15066933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 rot="2700000">
            <a:off x="5057818" y="2041149"/>
            <a:ext cx="2124000" cy="2124000"/>
          </a:xfrm>
          <a:prstGeom prst="ellipse">
            <a:avLst/>
          </a:prstGeom>
          <a:solidFill>
            <a:srgbClr val="C49060"/>
          </a:solidFill>
          <a:ln>
            <a:noFill/>
          </a:ln>
          <a:effectLst>
            <a:outerShdw blurRad="177800" dist="101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1" name="현 40"/>
          <p:cNvSpPr/>
          <p:nvPr/>
        </p:nvSpPr>
        <p:spPr>
          <a:xfrm>
            <a:off x="5057818" y="2041149"/>
            <a:ext cx="2124000" cy="2124000"/>
          </a:xfrm>
          <a:prstGeom prst="chord">
            <a:avLst>
              <a:gd name="adj1" fmla="val 1051735"/>
              <a:gd name="adj2" fmla="val 150669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rot="2700000">
            <a:off x="7656455" y="2041149"/>
            <a:ext cx="2124000" cy="2124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77800" dist="101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7" name="현 66"/>
          <p:cNvSpPr/>
          <p:nvPr/>
        </p:nvSpPr>
        <p:spPr>
          <a:xfrm>
            <a:off x="7656455" y="2041149"/>
            <a:ext cx="2124000" cy="2124000"/>
          </a:xfrm>
          <a:prstGeom prst="chord">
            <a:avLst>
              <a:gd name="adj1" fmla="val 1051735"/>
              <a:gd name="adj2" fmla="val 150669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프로그램 개발 개요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81" y="2639382"/>
            <a:ext cx="1573001" cy="92753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733" y="2664451"/>
            <a:ext cx="1573001" cy="9275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327" y="2664450"/>
            <a:ext cx="1573001" cy="927533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838078" y="4481859"/>
            <a:ext cx="257281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 눈에 파악하기 쉬운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UI &amp; UX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적용한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구현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97422" y="4481859"/>
            <a:ext cx="257281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C.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헬스장에 필요한 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전반적인 관리를 다룬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프로그램을 구상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352800" y="176261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8166588" y="1922842"/>
            <a:ext cx="2331148" cy="373885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락커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조회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96" y="1919823"/>
            <a:ext cx="5835448" cy="3440918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6573405" y="2120901"/>
            <a:ext cx="257694" cy="2309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4" idx="2"/>
            <a:endCxn id="21" idx="1"/>
          </p:cNvCxnSpPr>
          <p:nvPr/>
        </p:nvCxnSpPr>
        <p:spPr>
          <a:xfrm rot="5400000" flipH="1" flipV="1">
            <a:off x="7313408" y="1498629"/>
            <a:ext cx="242024" cy="1464336"/>
          </a:xfrm>
          <a:prstGeom prst="bentConnector4">
            <a:avLst>
              <a:gd name="adj1" fmla="val -94453"/>
              <a:gd name="adj2" fmla="val 54399"/>
            </a:avLst>
          </a:prstGeom>
          <a:ln w="19050">
            <a:solidFill>
              <a:srgbClr val="C49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6831099" y="2120901"/>
            <a:ext cx="242801" cy="2309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7070643" y="2120901"/>
            <a:ext cx="212807" cy="2309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꺾인 연결선 77"/>
          <p:cNvCxnSpPr>
            <a:stCxn id="76" idx="2"/>
            <a:endCxn id="79" idx="1"/>
          </p:cNvCxnSpPr>
          <p:nvPr/>
        </p:nvCxnSpPr>
        <p:spPr>
          <a:xfrm rot="16200000" flipH="1">
            <a:off x="7246558" y="2057751"/>
            <a:ext cx="625973" cy="1214088"/>
          </a:xfrm>
          <a:prstGeom prst="bentConnector2">
            <a:avLst/>
          </a:prstGeom>
          <a:ln w="19050">
            <a:solidFill>
              <a:srgbClr val="C49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8166588" y="2790839"/>
            <a:ext cx="2331148" cy="373885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회원 검색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8172833" y="3702634"/>
            <a:ext cx="2331148" cy="373885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회원 등록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81" name="꺾인 연결선 80"/>
          <p:cNvCxnSpPr>
            <a:stCxn id="77" idx="2"/>
            <a:endCxn id="80" idx="1"/>
          </p:cNvCxnSpPr>
          <p:nvPr/>
        </p:nvCxnSpPr>
        <p:spPr>
          <a:xfrm rot="16200000" flipH="1">
            <a:off x="6906056" y="2622800"/>
            <a:ext cx="1537768" cy="995786"/>
          </a:xfrm>
          <a:prstGeom prst="bentConnector2">
            <a:avLst/>
          </a:prstGeom>
          <a:ln w="19050">
            <a:solidFill>
              <a:srgbClr val="C49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5278004" y="3028950"/>
            <a:ext cx="1674493" cy="1517649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8172833" y="4596849"/>
            <a:ext cx="2331148" cy="373885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회원 로그인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84" name="꺾인 연결선 83"/>
          <p:cNvCxnSpPr>
            <a:stCxn id="82" idx="2"/>
            <a:endCxn id="83" idx="1"/>
          </p:cNvCxnSpPr>
          <p:nvPr/>
        </p:nvCxnSpPr>
        <p:spPr>
          <a:xfrm rot="16200000" flipH="1">
            <a:off x="7025446" y="3636404"/>
            <a:ext cx="237193" cy="2057582"/>
          </a:xfrm>
          <a:prstGeom prst="bentConnector2">
            <a:avLst/>
          </a:prstGeom>
          <a:ln w="19050">
            <a:solidFill>
              <a:srgbClr val="C49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9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51" y="1723052"/>
            <a:ext cx="5251440" cy="3587742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4158188" y="4651131"/>
            <a:ext cx="492942" cy="303201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307" y="1835324"/>
            <a:ext cx="4561234" cy="4282244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450548" y="1344506"/>
            <a:ext cx="2950752" cy="415498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락커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조회 후 </a:t>
            </a:r>
            <a:r>
              <a:rPr lang="ko-KR" alt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비어있다면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대여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1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23" y="1723052"/>
            <a:ext cx="5251440" cy="3587742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4967080" y="4651130"/>
            <a:ext cx="492942" cy="303201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64" y="2024795"/>
            <a:ext cx="4476750" cy="39338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590463" y="1307554"/>
            <a:ext cx="3179352" cy="415498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락커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조회 후 비어있지 않다면 반납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80" y="1682235"/>
            <a:ext cx="5237932" cy="380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29487" y="2268415"/>
            <a:ext cx="677581" cy="303201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83" y="1604237"/>
            <a:ext cx="4299439" cy="411533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435627" y="1188739"/>
            <a:ext cx="3179352" cy="373885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MSSQL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에서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조회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27" y="1721573"/>
            <a:ext cx="5854881" cy="3478781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5644087" y="2778370"/>
            <a:ext cx="791883" cy="2198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592" y="1555492"/>
            <a:ext cx="4117838" cy="381094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551835" y="1035872"/>
            <a:ext cx="3179352" cy="415498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MSSQL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저장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rgbClr val="C4906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4906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373</Words>
  <Application>Microsoft Office PowerPoint</Application>
  <PresentationFormat>와이드스크린</PresentationFormat>
  <Paragraphs>100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21_Office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91</cp:revision>
  <dcterms:created xsi:type="dcterms:W3CDTF">2020-12-10T02:11:15Z</dcterms:created>
  <dcterms:modified xsi:type="dcterms:W3CDTF">2021-05-10T07:05:46Z</dcterms:modified>
</cp:coreProperties>
</file>