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1" r:id="rId4"/>
    <p:sldId id="259" r:id="rId5"/>
    <p:sldId id="268" r:id="rId6"/>
    <p:sldId id="269" r:id="rId7"/>
    <p:sldId id="275" r:id="rId8"/>
    <p:sldId id="274" r:id="rId9"/>
    <p:sldId id="273" r:id="rId10"/>
    <p:sldId id="272" r:id="rId11"/>
    <p:sldId id="271" r:id="rId12"/>
    <p:sldId id="276" r:id="rId13"/>
    <p:sldId id="279" r:id="rId14"/>
    <p:sldId id="278" r:id="rId15"/>
    <p:sldId id="277" r:id="rId16"/>
    <p:sldId id="26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 rot="10800000" flipV="1">
            <a:off x="5212360" y="1613946"/>
            <a:ext cx="1902815" cy="1902815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9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통합 응용 </a:t>
            </a: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SW 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개발자</a:t>
            </a:r>
            <a:endParaRPr lang="en-US" altLang="ko-KR" sz="800" dirty="0" smtClean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(C#, JAVA)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과정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양 화 영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9133" y="3899669"/>
            <a:ext cx="778926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white"/>
                </a:solidFill>
              </a:rPr>
              <a:t>자동차 판매 관리 프로그램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white"/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/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/>
                </a:solidFill>
              </a:rPr>
              <a:t> 나야 나</a:t>
            </a:r>
            <a:endParaRPr lang="en-US" altLang="ko-KR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보기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78" y="2220813"/>
            <a:ext cx="3436361" cy="21321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50" y="3242896"/>
            <a:ext cx="3337832" cy="31020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4" y="1931145"/>
            <a:ext cx="5298016" cy="34778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03683" y="2308194"/>
            <a:ext cx="5594552" cy="245023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3"/>
            <a:endCxn id="14" idx="1"/>
          </p:cNvCxnSpPr>
          <p:nvPr/>
        </p:nvCxnSpPr>
        <p:spPr>
          <a:xfrm flipV="1">
            <a:off x="6198235" y="1607968"/>
            <a:ext cx="1640748" cy="1925345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1454158"/>
            <a:ext cx="3770711" cy="219473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679570" y="1536281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18" y="1454158"/>
            <a:ext cx="3762546" cy="218998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452669" y="226186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18" y="4043338"/>
            <a:ext cx="3741803" cy="21779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3958117"/>
            <a:ext cx="3739968" cy="217684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395104" y="479486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8440" y="4043338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18" y="4336954"/>
            <a:ext cx="1533525" cy="1590675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9300504" y="482393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6118" y="1715710"/>
            <a:ext cx="1560801" cy="166687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9310875" y="229747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8" y="1412918"/>
            <a:ext cx="4543609" cy="231309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17510" y="23837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886232" y="382276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17510" y="49892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61" y="1412918"/>
            <a:ext cx="4543609" cy="230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27" y="4084325"/>
            <a:ext cx="4543609" cy="2313097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55385" y="3251601"/>
            <a:ext cx="827952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27" y="4432741"/>
            <a:ext cx="5095875" cy="1485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61815" y="591864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683019" y="488107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" y="1531000"/>
            <a:ext cx="4135260" cy="235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74" y="1531000"/>
            <a:ext cx="4135260" cy="235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53" y="4126029"/>
            <a:ext cx="4135260" cy="235353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683019" y="2377358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683019" y="371944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48109" y="3434242"/>
            <a:ext cx="834634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75" y="4709349"/>
            <a:ext cx="4911353" cy="9898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647002" y="5699164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2" y="1282701"/>
            <a:ext cx="4100649" cy="22256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778815" y="2272856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778815" y="361494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78815" y="477657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23" y="1287253"/>
            <a:ext cx="4110310" cy="22210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460574" y="3042356"/>
            <a:ext cx="761803" cy="301734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2" y="4021101"/>
            <a:ext cx="4100649" cy="2247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404" y="4388206"/>
            <a:ext cx="4729349" cy="10546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25676" y="5442857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6" y="1332328"/>
            <a:ext cx="4483575" cy="243848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92147" y="3488290"/>
            <a:ext cx="1448036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02738" y="2449287"/>
            <a:ext cx="1089654" cy="575943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19" y="1332328"/>
            <a:ext cx="4485536" cy="23808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8" y="4096306"/>
            <a:ext cx="2765076" cy="200827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703969" y="4144111"/>
            <a:ext cx="250607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26" y="4085268"/>
            <a:ext cx="2765076" cy="2008270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507417" y="4849601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274" y="4536447"/>
            <a:ext cx="3382678" cy="9665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389765" y="4779932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9502564" y="550302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2020578" y="3745012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:a16="http://schemas.microsoft.com/office/drawing/2014/main" id="{EA687439-77FA-4EDD-8908-49E4AE42E12D}"/>
              </a:ext>
            </a:extLst>
          </p:cNvPr>
          <p:cNvSpPr/>
          <p:nvPr/>
        </p:nvSpPr>
        <p:spPr>
          <a:xfrm rot="10800000">
            <a:off x="5170773" y="374501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3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621B-531F-400C-8E6C-66F27D86137B}"/>
              </a:ext>
            </a:extLst>
          </p:cNvPr>
          <p:cNvSpPr/>
          <p:nvPr/>
        </p:nvSpPr>
        <p:spPr>
          <a:xfrm>
            <a:off x="2266114" y="4524750"/>
            <a:ext cx="2157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 측면의 </a:t>
            </a: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구현했지만 전체적인 설명이 부족해 보여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불편함이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0BBE2-B0EC-423F-B15F-FB0E2BCA7B2C}"/>
              </a:ext>
            </a:extLst>
          </p:cNvPr>
          <p:cNvSpPr/>
          <p:nvPr/>
        </p:nvSpPr>
        <p:spPr>
          <a:xfrm>
            <a:off x="4871648" y="4515454"/>
            <a:ext cx="221971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B.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로 연동하여 데이터를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 smtClean="0">
                <a:solidFill>
                  <a:prstClr val="white"/>
                </a:solidFill>
              </a:rPr>
              <a:t>DB</a:t>
            </a:r>
            <a:r>
              <a:rPr lang="ko-KR" altLang="en-US" sz="1200" dirty="0" smtClean="0">
                <a:solidFill>
                  <a:prstClr val="white"/>
                </a:solidFill>
              </a:rPr>
              <a:t>에서 보여주는데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자체에서도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를 보여주는 </a:t>
            </a:r>
            <a:r>
              <a:rPr lang="ko-KR" altLang="en-US" sz="1200" dirty="0">
                <a:solidFill>
                  <a:prstClr val="white"/>
                </a:solidFill>
              </a:rPr>
              <a:t>창</a:t>
            </a:r>
            <a:r>
              <a:rPr lang="ko-KR" altLang="en-US" sz="1200" dirty="0" smtClean="0">
                <a:solidFill>
                  <a:prstClr val="white"/>
                </a:solidFill>
              </a:rPr>
              <a:t>이 있으면 파악하기에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용이해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895615B4-378A-42DB-A61F-61DDC9D29345}"/>
              </a:ext>
            </a:extLst>
          </p:cNvPr>
          <p:cNvSpPr>
            <a:spLocks/>
          </p:cNvSpPr>
          <p:nvPr/>
        </p:nvSpPr>
        <p:spPr bwMode="auto">
          <a:xfrm>
            <a:off x="5830561" y="4109293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3C78B64-A243-4158-9A2F-D59D10AE9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01084" y="410340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FB05A1-98DF-47F6-A9D3-13407EBE768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530523" y="4041164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4084806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F5106E-03F3-43BB-B28D-A17AB88480E0}"/>
              </a:ext>
            </a:extLst>
          </p:cNvPr>
          <p:cNvSpPr/>
          <p:nvPr/>
        </p:nvSpPr>
        <p:spPr>
          <a:xfrm>
            <a:off x="6674987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CA5F6B-D215-4487-8AD6-E6E9F04B2EB2}"/>
              </a:ext>
            </a:extLst>
          </p:cNvPr>
          <p:cNvSpPr/>
          <p:nvPr/>
        </p:nvSpPr>
        <p:spPr>
          <a:xfrm>
            <a:off x="5013146" y="3691224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1CE7DB-BC01-49A5-97B0-7F5AE427EDBE}"/>
              </a:ext>
            </a:extLst>
          </p:cNvPr>
          <p:cNvSpPr/>
          <p:nvPr/>
        </p:nvSpPr>
        <p:spPr>
          <a:xfrm>
            <a:off x="7614411" y="3703856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08762-187F-40A1-8A8B-EC571BC7044B}"/>
              </a:ext>
            </a:extLst>
          </p:cNvPr>
          <p:cNvSpPr/>
          <p:nvPr/>
        </p:nvSpPr>
        <p:spPr>
          <a:xfrm>
            <a:off x="7539056" y="4498623"/>
            <a:ext cx="23060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C.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추가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은 날짜까지도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사용자가 일일이 다 입력해야되는 불편함이 있는데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에 달력을 추가하면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더 편할 것으로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15" y="1079864"/>
            <a:ext cx="3957278" cy="23030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802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고찰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CE67FE-8406-420C-A263-4EF7058C5D85}"/>
              </a:ext>
            </a:extLst>
          </p:cNvPr>
          <p:cNvSpPr/>
          <p:nvPr/>
        </p:nvSpPr>
        <p:spPr>
          <a:xfrm>
            <a:off x="2303184" y="3312505"/>
            <a:ext cx="7206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i="1" u="sng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white"/>
                </a:solidFill>
              </a:rPr>
              <a:t>.</a:t>
            </a:r>
            <a:endParaRPr lang="ko-KR" altLang="en-US" sz="5400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 smtClean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2</a:t>
            </a: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B923FCEB-333F-4047-9E2A-9D85D86C212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arc">
            <a:avLst>
              <a:gd name="adj1" fmla="val 16200000"/>
              <a:gd name="adj2" fmla="val 52851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15363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A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프로그램의 기본 구조</a:t>
            </a:r>
            <a:r>
              <a:rPr lang="ko-KR" altLang="en-US" sz="900" dirty="0" smtClean="0">
                <a:solidFill>
                  <a:prstClr val="white"/>
                </a:solidFill>
              </a:rPr>
              <a:t> 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CC437-63D7-47BC-93A9-009EE355E365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812664A1-F554-47EA-B58E-B7E943B4B8B1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arc">
            <a:avLst>
              <a:gd name="adj1" fmla="val 16200000"/>
              <a:gd name="adj2" fmla="val 505938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CECE7-238A-444D-B7FE-9780DD9AACC8}"/>
              </a:ext>
            </a:extLst>
          </p:cNvPr>
          <p:cNvSpPr/>
          <p:nvPr/>
        </p:nvSpPr>
        <p:spPr>
          <a:xfrm>
            <a:off x="378765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B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알고리즘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arc">
            <a:avLst>
              <a:gd name="adj1" fmla="val 16200000"/>
              <a:gd name="adj2" fmla="val 1060729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642167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C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white"/>
                </a:solidFill>
              </a:rPr>
              <a:t>Winform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100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arc">
            <a:avLst>
              <a:gd name="adj1" fmla="val 16200000"/>
              <a:gd name="adj2" fmla="val 1617035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905569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D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 실행 흐름도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C7A8F2-984F-41B8-9C48-1ECC432409C6}"/>
              </a:ext>
            </a:extLst>
          </p:cNvPr>
          <p:cNvSpPr/>
          <p:nvPr/>
        </p:nvSpPr>
        <p:spPr>
          <a:xfrm>
            <a:off x="3790517" y="2250755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AC9D90-E7B1-4D77-93D9-F5958E41109E}"/>
              </a:ext>
            </a:extLst>
          </p:cNvPr>
          <p:cNvSpPr/>
          <p:nvPr/>
        </p:nvSpPr>
        <p:spPr>
          <a:xfrm>
            <a:off x="9518654" y="2204100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1118631" y="4990842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C#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B062A0-4C1A-48A2-BC6E-64F1E5F7ECCD}"/>
              </a:ext>
            </a:extLst>
          </p:cNvPr>
          <p:cNvSpPr/>
          <p:nvPr/>
        </p:nvSpPr>
        <p:spPr>
          <a:xfrm>
            <a:off x="1080100" y="2257350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둥근 모서리 55">
            <a:extLst>
              <a:ext uri="{FF2B5EF4-FFF2-40B4-BE49-F238E27FC236}">
                <a16:creationId xmlns:a16="http://schemas.microsoft.com/office/drawing/2014/main" id="{EF68F19E-DA3D-4C27-9281-9AEA5F626D72}"/>
              </a:ext>
            </a:extLst>
          </p:cNvPr>
          <p:cNvSpPr/>
          <p:nvPr/>
        </p:nvSpPr>
        <p:spPr>
          <a:xfrm>
            <a:off x="1257135" y="4657553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개발 언어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7" name="사각형: 둥근 모서리 56">
            <a:extLst>
              <a:ext uri="{FF2B5EF4-FFF2-40B4-BE49-F238E27FC236}">
                <a16:creationId xmlns:a16="http://schemas.microsoft.com/office/drawing/2014/main" id="{F1474A9A-1597-4CDB-AF1C-2707F34D7530}"/>
              </a:ext>
            </a:extLst>
          </p:cNvPr>
          <p:cNvSpPr/>
          <p:nvPr/>
        </p:nvSpPr>
        <p:spPr>
          <a:xfrm>
            <a:off x="3993557" y="4650958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F3929D"/>
                </a:solidFill>
              </a:rPr>
              <a:t>IDE </a:t>
            </a:r>
            <a:r>
              <a:rPr lang="ko-KR" altLang="en-US" sz="1400" b="1" dirty="0" smtClean="0">
                <a:solidFill>
                  <a:srgbClr val="F3929D"/>
                </a:solidFill>
              </a:rPr>
              <a:t>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8" name="사각형: 둥근 모서리 57">
            <a:extLst>
              <a:ext uri="{FF2B5EF4-FFF2-40B4-BE49-F238E27FC236}">
                <a16:creationId xmlns:a16="http://schemas.microsoft.com/office/drawing/2014/main" id="{853B3A3B-7CD7-4AA9-8074-4F74622AC4EB}"/>
              </a:ext>
            </a:extLst>
          </p:cNvPr>
          <p:cNvSpPr/>
          <p:nvPr/>
        </p:nvSpPr>
        <p:spPr>
          <a:xfrm>
            <a:off x="9700786" y="4604303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참고 자료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C12DF1-9BC8-4B21-8A7D-5904A61E4C9D}"/>
              </a:ext>
            </a:extLst>
          </p:cNvPr>
          <p:cNvSpPr/>
          <p:nvPr/>
        </p:nvSpPr>
        <p:spPr>
          <a:xfrm>
            <a:off x="1909320" y="1979578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1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32E4D6-9AB9-4A2E-941D-C097FCF297B7}"/>
              </a:ext>
            </a:extLst>
          </p:cNvPr>
          <p:cNvSpPr/>
          <p:nvPr/>
        </p:nvSpPr>
        <p:spPr>
          <a:xfrm>
            <a:off x="4645742" y="197668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2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2C2A6E-E460-48A9-9202-8045EFA411BA}"/>
              </a:ext>
            </a:extLst>
          </p:cNvPr>
          <p:cNvSpPr/>
          <p:nvPr/>
        </p:nvSpPr>
        <p:spPr>
          <a:xfrm>
            <a:off x="10352971" y="1932923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2A2B40"/>
                </a:solidFill>
              </a:rPr>
              <a:t>4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77682" y="2438533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10852" y="2380878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2511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개발 환경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3834145" y="4983965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Visual Studio 2019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9266510" y="4944187"/>
            <a:ext cx="235830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윤인성</a:t>
            </a:r>
            <a:r>
              <a:rPr lang="ko-KR" altLang="en-US" sz="1400" dirty="0" err="1">
                <a:solidFill>
                  <a:prstClr val="white"/>
                </a:solidFill>
              </a:rPr>
              <a:t>의</a:t>
            </a:r>
            <a:r>
              <a:rPr lang="en-US" altLang="ko-KR" sz="1400" dirty="0" smtClean="0">
                <a:solidFill>
                  <a:prstClr val="white"/>
                </a:solidFill>
              </a:rPr>
              <a:t> C# </a:t>
            </a:r>
            <a:r>
              <a:rPr lang="ko-KR" altLang="en-US" sz="1400" dirty="0" smtClean="0">
                <a:solidFill>
                  <a:prstClr val="white"/>
                </a:solidFill>
              </a:rPr>
              <a:t>프로그래밍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62168" y="2444159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10" y="2631752"/>
            <a:ext cx="965316" cy="1063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34" y="2413366"/>
            <a:ext cx="1888085" cy="1479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63" y="2656440"/>
            <a:ext cx="741777" cy="92663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02C7A8F2-984F-41B8-9C48-1ECC432409C6}"/>
              </a:ext>
            </a:extLst>
          </p:cNvPr>
          <p:cNvSpPr/>
          <p:nvPr/>
        </p:nvSpPr>
        <p:spPr>
          <a:xfrm>
            <a:off x="6566036" y="2250755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1" name="사각형: 둥근 모서리 56">
            <a:extLst>
              <a:ext uri="{FF2B5EF4-FFF2-40B4-BE49-F238E27FC236}">
                <a16:creationId xmlns:a16="http://schemas.microsoft.com/office/drawing/2014/main" id="{F1474A9A-1597-4CDB-AF1C-2707F34D7530}"/>
              </a:ext>
            </a:extLst>
          </p:cNvPr>
          <p:cNvSpPr/>
          <p:nvPr/>
        </p:nvSpPr>
        <p:spPr>
          <a:xfrm>
            <a:off x="6769076" y="4650958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F3929D"/>
                </a:solidFill>
              </a:rPr>
              <a:t>DBMS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32E4D6-9AB9-4A2E-941D-C097FCF297B7}"/>
              </a:ext>
            </a:extLst>
          </p:cNvPr>
          <p:cNvSpPr/>
          <p:nvPr/>
        </p:nvSpPr>
        <p:spPr>
          <a:xfrm>
            <a:off x="7421261" y="197668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3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53201" y="2438533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6609664" y="4983965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ORACLE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94" y="2239504"/>
            <a:ext cx="1673630" cy="18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1750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제작 개요 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2656409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A.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을 연동하여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손실이 적은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3889464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B.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사용자의 측면에서 접근하기 쉬운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가진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알고리즘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9" y="1197032"/>
            <a:ext cx="10058400" cy="53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94773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생성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8" y="2216231"/>
            <a:ext cx="4476750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858" y="3841876"/>
            <a:ext cx="2695575" cy="1724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44" y="3163264"/>
            <a:ext cx="3443062" cy="34185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6178858" y="1607968"/>
            <a:ext cx="1660125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87736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삭제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10" y="2216231"/>
            <a:ext cx="4087659" cy="1142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10" y="3672934"/>
            <a:ext cx="3659592" cy="1154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98" y="3024649"/>
            <a:ext cx="3287374" cy="3411662"/>
          </a:xfrm>
          <a:prstGeom prst="rect">
            <a:avLst/>
          </a:prstGeom>
        </p:spPr>
      </p:pic>
      <p:cxnSp>
        <p:nvCxnSpPr>
          <p:cNvPr id="15" name="직선 연결선 14"/>
          <p:cNvCxnSpPr>
            <a:stCxn id="3" idx="3"/>
            <a:endCxn id="4" idx="1"/>
          </p:cNvCxnSpPr>
          <p:nvPr/>
        </p:nvCxnSpPr>
        <p:spPr>
          <a:xfrm flipV="1">
            <a:off x="6471821" y="1607968"/>
            <a:ext cx="1367162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7" y="1996281"/>
            <a:ext cx="4965531" cy="334513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99317" y="4662000"/>
            <a:ext cx="985421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22" y="2589517"/>
            <a:ext cx="5331635" cy="2158662"/>
          </a:xfrm>
          <a:prstGeom prst="rect">
            <a:avLst/>
          </a:prstGeom>
        </p:spPr>
      </p:pic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3284738" y="1607968"/>
            <a:ext cx="4554245" cy="322209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90" y="2216231"/>
            <a:ext cx="4810125" cy="399813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752079" y="5159150"/>
            <a:ext cx="1811044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>
            <a:stCxn id="14" idx="3"/>
            <a:endCxn id="15" idx="1"/>
          </p:cNvCxnSpPr>
          <p:nvPr/>
        </p:nvCxnSpPr>
        <p:spPr>
          <a:xfrm flipV="1">
            <a:off x="4563123" y="1607968"/>
            <a:ext cx="3275860" cy="371924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F3929D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392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369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Aharoni</vt:lpstr>
      <vt:lpstr>맑은 고딕</vt:lpstr>
      <vt:lpstr>야놀자 야체 B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65</cp:revision>
  <dcterms:created xsi:type="dcterms:W3CDTF">2021-04-21T15:11:39Z</dcterms:created>
  <dcterms:modified xsi:type="dcterms:W3CDTF">2021-05-12T01:30:39Z</dcterms:modified>
</cp:coreProperties>
</file>