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58" r:id="rId5"/>
    <p:sldId id="266" r:id="rId6"/>
    <p:sldId id="264" r:id="rId7"/>
    <p:sldId id="267" r:id="rId8"/>
    <p:sldId id="268" r:id="rId9"/>
    <p:sldId id="260" r:id="rId10"/>
    <p:sldId id="271" r:id="rId11"/>
    <p:sldId id="270" r:id="rId12"/>
    <p:sldId id="272" r:id="rId13"/>
    <p:sldId id="269" r:id="rId14"/>
    <p:sldId id="261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00" d="100"/>
          <a:sy n="100" d="100"/>
        </p:scale>
        <p:origin x="30" y="372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47535"/>
            <a:ext cx="12192000" cy="3410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통합 응용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개발자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(C#, JAVA)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 화 영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1676914"/>
            <a:ext cx="7534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44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12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7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2760" y="4835328"/>
            <a:ext cx="604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27AECB"/>
                </a:solidFill>
              </a:rPr>
              <a:t>● ● </a:t>
            </a:r>
            <a:r>
              <a:rPr lang="ko-KR" altLang="en-US" sz="700" dirty="0" smtClean="0">
                <a:solidFill>
                  <a:srgbClr val="27AECB"/>
                </a:solidFill>
              </a:rPr>
              <a:t>●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42" y="1416979"/>
            <a:ext cx="3532140" cy="21513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17" y="4051902"/>
            <a:ext cx="3714865" cy="229654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761725" y="2163563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952365">
            <a:off x="5703548" y="3466928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00" y="4643974"/>
            <a:ext cx="4315725" cy="10001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761725" y="4839237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21005" y="5517702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762" y="1416979"/>
            <a:ext cx="3532140" cy="207546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991475" y="3087210"/>
            <a:ext cx="591307" cy="27736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75" y="1815769"/>
            <a:ext cx="5163900" cy="3776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75" y="3062824"/>
            <a:ext cx="4315725" cy="100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2480" y="4062949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보기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469625"/>
            <a:ext cx="3981451" cy="2202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433621"/>
            <a:ext cx="3981450" cy="22386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9" y="4022326"/>
            <a:ext cx="3981451" cy="2202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62" y="4505325"/>
            <a:ext cx="4371975" cy="971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9105" y="5463561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690751" y="4740320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878300">
            <a:off x="5657850" y="3582846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90751" y="2324342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30" y="1390650"/>
            <a:ext cx="3902870" cy="2415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55" y="1390649"/>
            <a:ext cx="3902870" cy="24158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640" y="4019968"/>
            <a:ext cx="3882160" cy="2394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01" y="4654508"/>
            <a:ext cx="4733925" cy="10096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90751" y="2324342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9235502">
            <a:off x="5663802" y="3539781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14780" y="4770019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98833" y="5669894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52973"/>
              </p:ext>
            </p:extLst>
          </p:nvPr>
        </p:nvGraphicFramePr>
        <p:xfrm>
          <a:off x="1320801" y="4898213"/>
          <a:ext cx="9448799" cy="140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주소나 이메일을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하면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사용자가 더 사용하기 용이할 것으로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주소록 추가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에도 주소록을 볼 수 있는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DataGridView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 눈에 파악하기에 용이할 것으로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사용하는데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불친절해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보여 이 부분에 대한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디자인 수정이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필요해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21" y="1269936"/>
            <a:ext cx="6025357" cy="344993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2899" y="771525"/>
            <a:ext cx="18288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고찰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67505" y="2912659"/>
            <a:ext cx="98463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1032" y="2743382"/>
            <a:ext cx="76499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800" b="1" i="1" dirty="0"/>
          </a:p>
        </p:txBody>
      </p:sp>
    </p:spTree>
    <p:extLst>
      <p:ext uri="{BB962C8B-B14F-4D97-AF65-F5344CB8AC3E}">
        <p14:creationId xmlns:p14="http://schemas.microsoft.com/office/powerpoint/2010/main" val="4135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7866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27AECB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967865" y="2170145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27AECB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2931" y="2170145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기본 구조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08483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흐름도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67864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27AECB"/>
                </a:solidFill>
              </a:rPr>
              <a:t>●●●●●●●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7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65346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446582" y="4738700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●●●●●●●●●</a:t>
            </a:r>
            <a:r>
              <a:rPr lang="ko-KR" altLang="en-US" sz="1200" b="1" dirty="0">
                <a:solidFill>
                  <a:srgbClr val="27AECB"/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322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flipH="1">
            <a:off x="1105167" y="2187918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6032" y="4341218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7174" y="4351990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36033" y="4350451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참고 자료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윤인성의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899" y="771525"/>
            <a:ext cx="2371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80" y="2455900"/>
            <a:ext cx="1224247" cy="1349353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1105166" y="2164397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한쪽 모서리가 잘린 사각형 24"/>
          <p:cNvSpPr/>
          <p:nvPr/>
        </p:nvSpPr>
        <p:spPr>
          <a:xfrm flipH="1">
            <a:off x="3635341" y="2187918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635340" y="2164397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 smtClean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45" y="2188543"/>
            <a:ext cx="2131466" cy="1949962"/>
          </a:xfrm>
          <a:prstGeom prst="rect">
            <a:avLst/>
          </a:prstGeom>
        </p:spPr>
      </p:pic>
      <p:sp>
        <p:nvSpPr>
          <p:cNvPr id="35" name="한쪽 모서리가 잘린 사각형 34"/>
          <p:cNvSpPr/>
          <p:nvPr/>
        </p:nvSpPr>
        <p:spPr>
          <a:xfrm flipH="1">
            <a:off x="6176573" y="2200944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6176572" y="2177423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 smtClean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한쪽 모서리가 잘린 사각형 36"/>
          <p:cNvSpPr/>
          <p:nvPr/>
        </p:nvSpPr>
        <p:spPr>
          <a:xfrm flipH="1">
            <a:off x="8765167" y="2220865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8765166" y="2197344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03" y="2455900"/>
            <a:ext cx="1314706" cy="1493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90" y="2076796"/>
            <a:ext cx="1996440" cy="199644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066603" y="4341706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DBMS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374971" y="2491325"/>
            <a:ext cx="363857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사용하기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편하도록 쉬운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디자인과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직관적인 요소들로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주소록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구상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399463" y="2442727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99463" y="3393095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02183" y="3392712"/>
            <a:ext cx="299365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59463" y="2442726"/>
            <a:ext cx="27363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2" y="2092469"/>
            <a:ext cx="5368030" cy="3066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74972" y="3948154"/>
            <a:ext cx="379980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관리함으로써 정보의 손실을 방지하는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구상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99464" y="4849924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59464" y="3899555"/>
            <a:ext cx="27363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86675" y="4849541"/>
            <a:ext cx="360916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99463" y="3899556"/>
            <a:ext cx="3268411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899" y="771525"/>
            <a:ext cx="2371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제작 개요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2900" y="771525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38" y="934366"/>
            <a:ext cx="5619593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45" y="1829360"/>
            <a:ext cx="4735150" cy="371288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413073" y="4857749"/>
            <a:ext cx="1117147" cy="361951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" name="직선 연결선 3"/>
          <p:cNvCxnSpPr>
            <a:stCxn id="2" idx="3"/>
            <a:endCxn id="13" idx="1"/>
          </p:cNvCxnSpPr>
          <p:nvPr/>
        </p:nvCxnSpPr>
        <p:spPr>
          <a:xfrm flipV="1">
            <a:off x="3530220" y="1476365"/>
            <a:ext cx="4026881" cy="3562360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557101" y="1238230"/>
            <a:ext cx="2729899" cy="476269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50475" y="1266193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저장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52" y="3413250"/>
            <a:ext cx="3823048" cy="2933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92" y="2164462"/>
            <a:ext cx="4755053" cy="15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56400" y="1238400"/>
            <a:ext cx="2822400" cy="47520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800" y="1267200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수정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8" y="1695030"/>
            <a:ext cx="4919662" cy="30223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2437538" y="4224791"/>
            <a:ext cx="648562" cy="440644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086100" y="1476000"/>
            <a:ext cx="4470300" cy="2969113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13" y="1910436"/>
            <a:ext cx="3713726" cy="21383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93" y="3032181"/>
            <a:ext cx="4143377" cy="34225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29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56400" y="1238400"/>
            <a:ext cx="2822400" cy="47520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8" y="1695030"/>
            <a:ext cx="4919662" cy="30223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066708" y="4228482"/>
            <a:ext cx="648562" cy="440644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715270" y="1476000"/>
            <a:ext cx="3841130" cy="2972804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0800" y="1267200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삭제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8" y="1902341"/>
            <a:ext cx="4052888" cy="2215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82" y="3029475"/>
            <a:ext cx="3659969" cy="337228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42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396792"/>
            <a:ext cx="4571002" cy="26146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00" y="2396793"/>
            <a:ext cx="4571002" cy="261461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761725" y="3399298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5936" y="2514600"/>
            <a:ext cx="399052" cy="36195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27AECB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27AEC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323</Words>
  <Application>Microsoft Office PowerPoint</Application>
  <PresentationFormat>와이드스크린</PresentationFormat>
  <Paragraphs>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98</cp:revision>
  <dcterms:created xsi:type="dcterms:W3CDTF">2021-02-17T03:39:01Z</dcterms:created>
  <dcterms:modified xsi:type="dcterms:W3CDTF">2021-05-12T01:19:39Z</dcterms:modified>
</cp:coreProperties>
</file>