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78" y="12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/22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96089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FBABA-6F6B-4548-BAF6-0F59C067D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11F8B8-5020-4C2A-A6E3-4E501635711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사용자에게 </a:t>
            </a:r>
            <a:r>
              <a:rPr lang="ko-KR" altLang="en-US" dirty="0"/>
              <a:t>태어난 년도를 입력 받아 그 해의 띠를 출력하는 프로그램을 작성하시오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서기 </a:t>
            </a:r>
            <a:r>
              <a:rPr lang="en-US" altLang="ko-KR" dirty="0" smtClean="0"/>
              <a:t>0</a:t>
            </a:r>
            <a:r>
              <a:rPr lang="ko-KR" altLang="en-US" dirty="0" smtClean="0"/>
              <a:t>년도는 </a:t>
            </a:r>
            <a:r>
              <a:rPr lang="ko-KR" altLang="en-US" dirty="0" smtClean="0"/>
              <a:t>원숭이띠 </a:t>
            </a:r>
            <a:endParaRPr lang="en-US" altLang="ko-KR" dirty="0"/>
          </a:p>
          <a:p>
            <a:r>
              <a:rPr lang="ko-KR" altLang="en-US" dirty="0"/>
              <a:t>사용자에게 현재 </a:t>
            </a:r>
            <a:r>
              <a:rPr lang="ko-KR" altLang="en-US"/>
              <a:t>월을 </a:t>
            </a:r>
            <a:r>
              <a:rPr lang="ko-KR" altLang="en-US" smtClean="0"/>
              <a:t>입력 받아 </a:t>
            </a:r>
            <a:r>
              <a:rPr lang="ko-KR" altLang="en-US" dirty="0"/>
              <a:t>계절을 출력하는 프로그램을 작성하시오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단 </a:t>
            </a:r>
            <a:r>
              <a:rPr lang="en-US" altLang="ko-KR" dirty="0" smtClean="0"/>
              <a:t>12,1,2 </a:t>
            </a:r>
            <a:r>
              <a:rPr lang="ko-KR" altLang="en-US" dirty="0" smtClean="0"/>
              <a:t>겨울</a:t>
            </a:r>
            <a:r>
              <a:rPr lang="en-US" altLang="ko-KR" dirty="0" smtClean="0"/>
              <a:t>/3,4,5 </a:t>
            </a:r>
            <a:r>
              <a:rPr lang="ko-KR" altLang="en-US" dirty="0" smtClean="0"/>
              <a:t>봄</a:t>
            </a:r>
            <a:r>
              <a:rPr lang="en-US" altLang="ko-KR" dirty="0" smtClean="0"/>
              <a:t>/6,7,8 </a:t>
            </a:r>
            <a:r>
              <a:rPr lang="ko-KR" altLang="en-US" dirty="0" smtClean="0"/>
              <a:t>여름</a:t>
            </a:r>
            <a:r>
              <a:rPr lang="en-US" altLang="ko-KR" dirty="0" smtClean="0"/>
              <a:t>/9,10,11 </a:t>
            </a:r>
            <a:r>
              <a:rPr lang="ko-KR" altLang="en-US" dirty="0" smtClean="0"/>
              <a:t>가을이며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외의 값에 대한 예외처리 포함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3391890"/>
            <a:ext cx="3904956" cy="305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02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46</Words>
  <Application>Microsoft Office PowerPoint</Application>
  <PresentationFormat>화면 슬라이드 쇼(4:3)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Wingdings</vt:lpstr>
      <vt:lpstr>Office 테마</vt:lpstr>
      <vt:lpstr>문제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문제</dc:title>
  <dc:creator>Microsoft Corporation</dc:creator>
  <cp:lastModifiedBy>KB</cp:lastModifiedBy>
  <cp:revision>6</cp:revision>
  <dcterms:created xsi:type="dcterms:W3CDTF">2006-10-05T04:04:58Z</dcterms:created>
  <dcterms:modified xsi:type="dcterms:W3CDTF">2021-04-06T05:06:54Z</dcterms:modified>
</cp:coreProperties>
</file>