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– </a:t>
            </a:r>
            <a:r>
              <a:rPr lang="en-US" altLang="ko-KR" sz="36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36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아두이노 동작 영상.mk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2711" y="1399206"/>
            <a:ext cx="8962768" cy="45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751438" y="2559835"/>
            <a:ext cx="6689124" cy="17010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4800" b="1" i="1" u="sng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Step</a:t>
            </a:r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 A.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B.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드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C.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60325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99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331004" y="2020971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78" y="2133043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989277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1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언어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IDE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ECLIPSE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참고자료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윤인성의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2" y="2382784"/>
            <a:ext cx="1840974" cy="1082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71" y="2449330"/>
            <a:ext cx="1722352" cy="114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05" y="2090022"/>
            <a:ext cx="1216776" cy="150091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819503" y="419993"/>
            <a:ext cx="1962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680240" y="419993"/>
            <a:ext cx="1102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42" y="1234209"/>
            <a:ext cx="3147116" cy="4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297028"/>
            <a:ext cx="5278652" cy="48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1408394"/>
            <a:ext cx="5214551" cy="47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233"/>
            <a:ext cx="5095232" cy="47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0" y="1516392"/>
            <a:ext cx="6761267" cy="43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419993"/>
            <a:ext cx="26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8" y="1494240"/>
            <a:ext cx="4503394" cy="45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78" y="1354763"/>
            <a:ext cx="3947206" cy="46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1385983"/>
            <a:ext cx="8106032" cy="4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사용자 지정</PresentationFormat>
  <Paragraphs>51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26</cp:revision>
  <dcterms:created xsi:type="dcterms:W3CDTF">2021-02-15T04:10:01Z</dcterms:created>
  <dcterms:modified xsi:type="dcterms:W3CDTF">2021-05-09T13:51:51Z</dcterms:modified>
</cp:coreProperties>
</file>