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58" r:id="rId4"/>
    <p:sldId id="259" r:id="rId5"/>
    <p:sldId id="260" r:id="rId6"/>
    <p:sldId id="261" r:id="rId7"/>
    <p:sldId id="263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5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2C3A54"/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FF6834"/>
              </a:solid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66-4E94-A497-464F88B015ED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1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666-4E94-A497-464F88B015ED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F6AA-4631-ABCD-C6C8F9E82B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66-4E94-A497-464F88B015E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-88487440"/>
        <c:axId val="-88488528"/>
      </c:barChart>
      <c:catAx>
        <c:axId val="-8848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88488528"/>
        <c:crosses val="autoZero"/>
        <c:auto val="1"/>
        <c:lblAlgn val="ctr"/>
        <c:lblOffset val="100"/>
        <c:noMultiLvlLbl val="0"/>
      </c:catAx>
      <c:valAx>
        <c:axId val="-88488528"/>
        <c:scaling>
          <c:orientation val="minMax"/>
        </c:scaling>
        <c:delete val="1"/>
        <c:axPos val="l"/>
        <c:majorGridlines>
          <c:spPr>
            <a:ln w="3175">
              <a:solidFill>
                <a:srgbClr val="E3E5E9"/>
              </a:solidFill>
            </a:ln>
          </c:spPr>
        </c:majorGridlines>
        <c:numFmt formatCode="0%" sourceLinked="1"/>
        <c:majorTickMark val="none"/>
        <c:minorTickMark val="none"/>
        <c:tickLblPos val="nextTo"/>
        <c:crossAx val="-88487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2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6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4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62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6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4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8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75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2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2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0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3392488"/>
            <a:ext cx="12192000" cy="346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300000"/>
              </a:lnSpc>
            </a:pPr>
            <a:r>
              <a:rPr lang="ko-KR" altLang="en-US" sz="1100" dirty="0" smtClean="0">
                <a:solidFill>
                  <a:prstClr val="white">
                    <a:lumMod val="75000"/>
                  </a:prstClr>
                </a:solidFill>
              </a:rPr>
              <a:t>통합 응용 </a:t>
            </a:r>
            <a:r>
              <a:rPr lang="en-US" altLang="ko-KR" sz="1100" dirty="0" smtClean="0">
                <a:solidFill>
                  <a:prstClr val="white">
                    <a:lumMod val="75000"/>
                  </a:prstClr>
                </a:solidFill>
              </a:rPr>
              <a:t>SW </a:t>
            </a:r>
            <a:r>
              <a:rPr lang="ko-KR" altLang="en-US" sz="1100" dirty="0" smtClean="0">
                <a:solidFill>
                  <a:prstClr val="white">
                    <a:lumMod val="75000"/>
                  </a:prstClr>
                </a:solidFill>
              </a:rPr>
              <a:t>개발자</a:t>
            </a:r>
            <a:r>
              <a:rPr lang="en-US" altLang="ko-KR" sz="1100" dirty="0" smtClean="0">
                <a:solidFill>
                  <a:prstClr val="white">
                    <a:lumMod val="75000"/>
                  </a:prstClr>
                </a:solidFill>
              </a:rPr>
              <a:t>(C#, JAVA)</a:t>
            </a:r>
            <a:r>
              <a:rPr lang="ko-KR" altLang="en-US" sz="1100" dirty="0" smtClean="0">
                <a:solidFill>
                  <a:prstClr val="white">
                    <a:lumMod val="75000"/>
                  </a:prstClr>
                </a:solidFill>
              </a:rPr>
              <a:t>과정 </a:t>
            </a:r>
            <a:r>
              <a:rPr lang="en-US" altLang="ko-KR" sz="1100" dirty="0" smtClean="0">
                <a:solidFill>
                  <a:prstClr val="white">
                    <a:lumMod val="75000"/>
                  </a:prstClr>
                </a:solidFill>
              </a:rPr>
              <a:t>- </a:t>
            </a:r>
            <a:r>
              <a:rPr lang="ko-KR" altLang="en-US" sz="1100" dirty="0" err="1" smtClean="0">
                <a:solidFill>
                  <a:prstClr val="white">
                    <a:lumMod val="75000"/>
                  </a:prstClr>
                </a:solidFill>
              </a:rPr>
              <a:t>양화영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2" y="0"/>
            <a:ext cx="5588523" cy="3392488"/>
            <a:chOff x="-1" y="0"/>
            <a:chExt cx="878682" cy="533400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6CA9FC8F-94CE-40E9-9CF0-EB8C85E1615C}"/>
                </a:ext>
              </a:extLst>
            </p:cNvPr>
            <p:cNvSpPr/>
            <p:nvPr/>
          </p:nvSpPr>
          <p:spPr>
            <a:xfrm>
              <a:off x="-1" y="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444269DF-C2DC-4044-B0FC-CC9F3A2AFF9D}"/>
                </a:ext>
              </a:extLst>
            </p:cNvPr>
            <p:cNvSpPr/>
            <p:nvPr/>
          </p:nvSpPr>
          <p:spPr>
            <a:xfrm rot="10800000" flipV="1">
              <a:off x="87154" y="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33586FAE-863D-4C94-A015-5A87A5EACD02}"/>
                </a:ext>
              </a:extLst>
            </p:cNvPr>
            <p:cNvSpPr/>
            <p:nvPr/>
          </p:nvSpPr>
          <p:spPr>
            <a:xfrm rot="10800000" flipV="1">
              <a:off x="315754" y="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-2" y="3392487"/>
            <a:ext cx="12192000" cy="12139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E7379-ECBC-4781-8839-BA13B79D8E4F}"/>
              </a:ext>
            </a:extLst>
          </p:cNvPr>
          <p:cNvSpPr txBox="1"/>
          <p:nvPr/>
        </p:nvSpPr>
        <p:spPr>
          <a:xfrm>
            <a:off x="3531648" y="1816578"/>
            <a:ext cx="5128704" cy="125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rgbClr val="44546A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 관리 프로그램</a:t>
            </a:r>
            <a:r>
              <a:rPr lang="en-US" altLang="ko-KR" sz="4000" b="1" i="1" kern="0" dirty="0" smtClean="0">
                <a:solidFill>
                  <a:srgbClr val="44546A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4000" b="1" i="1" kern="0" dirty="0">
              <a:solidFill>
                <a:srgbClr val="44546A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 smtClean="0">
                <a:solidFill>
                  <a:srgbClr val="44546A">
                    <a:lumMod val="20000"/>
                    <a:lumOff val="80000"/>
                  </a:srgbClr>
                </a:solidFill>
              </a:rPr>
              <a:t>여기가 바로 주차 맛집</a:t>
            </a:r>
            <a:r>
              <a:rPr lang="en-US" altLang="ko-KR" sz="1050" kern="0" dirty="0" smtClean="0">
                <a:solidFill>
                  <a:srgbClr val="44546A">
                    <a:lumMod val="20000"/>
                    <a:lumOff val="80000"/>
                  </a:srgbClr>
                </a:solidFill>
              </a:rPr>
              <a:t>!</a:t>
            </a:r>
            <a:endParaRPr lang="en-US" altLang="ko-KR" sz="1050" kern="0" dirty="0">
              <a:solidFill>
                <a:srgbClr val="44546A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4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5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500" kern="0" dirty="0" smtClean="0">
                <a:solidFill>
                  <a:prstClr val="white"/>
                </a:solidFill>
              </a:rPr>
              <a:t>!</a:t>
            </a:r>
            <a:endParaRPr lang="en-US" altLang="ko-KR" sz="5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0" y="3830620"/>
            <a:ext cx="8996458" cy="2059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384458" y="3755653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77516" y="3757304"/>
            <a:ext cx="154051" cy="154051"/>
          </a:xfrm>
          <a:prstGeom prst="ellipse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170574" y="3771819"/>
            <a:ext cx="154051" cy="154051"/>
          </a:xfrm>
          <a:prstGeom prst="ellipse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063632" y="3771819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30" name="직선 연결선 29"/>
          <p:cNvCxnSpPr>
            <a:stCxn id="26" idx="0"/>
            <a:endCxn id="41" idx="0"/>
          </p:cNvCxnSpPr>
          <p:nvPr/>
        </p:nvCxnSpPr>
        <p:spPr>
          <a:xfrm flipH="1" flipV="1">
            <a:off x="1461483" y="2651656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 flipH="1">
            <a:off x="6870361" y="5013703"/>
            <a:ext cx="540588" cy="540588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 flipH="1" flipV="1">
            <a:off x="4977304" y="2123001"/>
            <a:ext cx="540588" cy="540588"/>
          </a:xfrm>
          <a:prstGeom prst="ellipse">
            <a:avLst/>
          </a:prstGeom>
          <a:noFill/>
          <a:ln w="1905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084245" y="5013703"/>
            <a:ext cx="540588" cy="540588"/>
          </a:xfrm>
          <a:prstGeom prst="ellipse">
            <a:avLst/>
          </a:prstGeom>
          <a:noFill/>
          <a:ln w="1905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 flipV="1">
            <a:off x="1191189" y="2111068"/>
            <a:ext cx="540588" cy="540588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 flipH="1" flipV="1">
            <a:off x="3354539" y="3909706"/>
            <a:ext cx="1" cy="1103997"/>
          </a:xfrm>
          <a:prstGeom prst="line">
            <a:avLst/>
          </a:prstGeom>
          <a:ln w="31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 flipV="1">
            <a:off x="5247600" y="2651656"/>
            <a:ext cx="1" cy="1103997"/>
          </a:xfrm>
          <a:prstGeom prst="line">
            <a:avLst/>
          </a:prstGeom>
          <a:ln w="31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 flipV="1">
            <a:off x="7140656" y="3909706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12844" y="4147812"/>
            <a:ext cx="19119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A2A9B1"/>
                </a:solidFill>
              </a:rPr>
              <a:t>프로그램 기본 구조</a:t>
            </a:r>
            <a:endParaRPr lang="en-US" altLang="ko-KR" sz="1200" dirty="0">
              <a:solidFill>
                <a:srgbClr val="A2A9B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369326" y="1837371"/>
            <a:ext cx="19198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FF6834"/>
                </a:solidFill>
              </a:rPr>
              <a:t>STEP. 2</a:t>
            </a:r>
          </a:p>
          <a:p>
            <a:pPr marL="90488"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A2A9B1"/>
                </a:solidFill>
              </a:rPr>
              <a:t>알고리즘</a:t>
            </a:r>
            <a:endParaRPr lang="en-US" altLang="ko-KR" sz="1200" dirty="0">
              <a:solidFill>
                <a:srgbClr val="A2A9B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284349" y="4147812"/>
            <a:ext cx="19198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FF6834"/>
                </a:solidFill>
              </a:rPr>
              <a:t>STEP. 3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 err="1" smtClean="0">
                <a:solidFill>
                  <a:srgbClr val="A2A9B1"/>
                </a:solidFill>
              </a:rPr>
              <a:t>Winform</a:t>
            </a:r>
            <a:endParaRPr lang="en-US" altLang="ko-KR" sz="1200" dirty="0">
              <a:solidFill>
                <a:srgbClr val="A2A9B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45008" y="1837371"/>
            <a:ext cx="19198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4</a:t>
            </a:r>
          </a:p>
          <a:p>
            <a:pPr marL="90488"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A2A9B1"/>
                </a:solidFill>
              </a:rPr>
              <a:t>프로그램 실행 흐름도</a:t>
            </a:r>
            <a:endParaRPr lang="en-US" altLang="ko-KR" sz="1200" dirty="0">
              <a:solidFill>
                <a:srgbClr val="A2A9B1"/>
              </a:solidFill>
            </a:endParaRPr>
          </a:p>
        </p:txBody>
      </p:sp>
      <p:sp>
        <p:nvSpPr>
          <p:cNvPr id="57" name="원호 56"/>
          <p:cNvSpPr/>
          <p:nvPr/>
        </p:nvSpPr>
        <p:spPr>
          <a:xfrm>
            <a:off x="8774947" y="2889065"/>
            <a:ext cx="1919557" cy="1919558"/>
          </a:xfrm>
          <a:prstGeom prst="arc">
            <a:avLst>
              <a:gd name="adj1" fmla="val 14612488"/>
              <a:gd name="adj2" fmla="val 827300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8" name="원호 57"/>
          <p:cNvSpPr/>
          <p:nvPr/>
        </p:nvSpPr>
        <p:spPr>
          <a:xfrm>
            <a:off x="8538227" y="2636346"/>
            <a:ext cx="2388546" cy="2388547"/>
          </a:xfrm>
          <a:prstGeom prst="arc">
            <a:avLst>
              <a:gd name="adj1" fmla="val 12288061"/>
              <a:gd name="adj2" fmla="val 281874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9045282" y="3141181"/>
            <a:ext cx="1378877" cy="1378878"/>
          </a:xfrm>
          <a:prstGeom prst="ellipse">
            <a:avLst/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1778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83" y="2241577"/>
            <a:ext cx="304800" cy="304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086" y="3771819"/>
            <a:ext cx="304800" cy="304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037" y="3483255"/>
            <a:ext cx="472376" cy="4723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192" y="5072650"/>
            <a:ext cx="422694" cy="42269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274" y="2192731"/>
            <a:ext cx="426012" cy="4260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255" y="513159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CC389B00-C370-48C4-BC75-41E896F31E43}"/>
              </a:ext>
            </a:extLst>
          </p:cNvPr>
          <p:cNvGraphicFramePr/>
          <p:nvPr>
            <p:extLst/>
          </p:nvPr>
        </p:nvGraphicFramePr>
        <p:xfrm>
          <a:off x="1040535" y="2541480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B0F886-D43F-409F-A317-156EAC6AAA60}"/>
              </a:ext>
            </a:extLst>
          </p:cNvPr>
          <p:cNvSpPr/>
          <p:nvPr/>
        </p:nvSpPr>
        <p:spPr>
          <a:xfrm>
            <a:off x="5369198" y="2639522"/>
            <a:ext cx="677934" cy="3631366"/>
          </a:xfrm>
          <a:prstGeom prst="rect">
            <a:avLst/>
          </a:prstGeom>
          <a:noFill/>
          <a:ln w="9525">
            <a:solidFill>
              <a:srgbClr val="FF683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14" name="꺾인 연결선 12">
            <a:extLst>
              <a:ext uri="{FF2B5EF4-FFF2-40B4-BE49-F238E27FC236}">
                <a16:creationId xmlns:a16="http://schemas.microsoft.com/office/drawing/2014/main" id="{DD5A6081-432E-4472-99DD-7D43E0CAF309}"/>
              </a:ext>
            </a:extLst>
          </p:cNvPr>
          <p:cNvCxnSpPr>
            <a:cxnSpLocks/>
            <a:stCxn id="16" idx="1"/>
            <a:endCxn id="13" idx="0"/>
          </p:cNvCxnSpPr>
          <p:nvPr/>
        </p:nvCxnSpPr>
        <p:spPr>
          <a:xfrm rot="10800000" flipV="1">
            <a:off x="5708166" y="2031576"/>
            <a:ext cx="1401567" cy="607945"/>
          </a:xfrm>
          <a:prstGeom prst="bentConnector2">
            <a:avLst/>
          </a:prstGeom>
          <a:ln>
            <a:solidFill>
              <a:srgbClr val="FF68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12C800-7148-4C50-BF88-E53983FE639B}"/>
              </a:ext>
            </a:extLst>
          </p:cNvPr>
          <p:cNvSpPr/>
          <p:nvPr/>
        </p:nvSpPr>
        <p:spPr>
          <a:xfrm>
            <a:off x="5378723" y="2621960"/>
            <a:ext cx="656345" cy="3600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88%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F0FEA9-5FD7-48D1-B957-8B898646F758}"/>
              </a:ext>
            </a:extLst>
          </p:cNvPr>
          <p:cNvSpPr/>
          <p:nvPr/>
        </p:nvSpPr>
        <p:spPr>
          <a:xfrm>
            <a:off x="7109732" y="1602723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6834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5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500" kern="0" dirty="0" smtClean="0">
                <a:solidFill>
                  <a:prstClr val="white"/>
                </a:solidFill>
              </a:rPr>
              <a:t>!</a:t>
            </a:r>
            <a:endParaRPr lang="en-US" altLang="ko-KR" sz="5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3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r>
              <a:rPr lang="en-US" altLang="ko-KR" sz="2000" b="1" i="1" kern="0" dirty="0" smtClean="0">
                <a:solidFill>
                  <a:prstClr val="white"/>
                </a:solidFill>
              </a:rPr>
              <a:t> 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78681" y="1275299"/>
            <a:ext cx="2984719" cy="2217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0488"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PowerPoint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is a computer program created by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Microsoft Office</a:t>
            </a: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Microsoft Office PowerPoint is the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presentation program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used the most in the world.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78681" y="3492502"/>
            <a:ext cx="2984719" cy="740354"/>
          </a:xfrm>
          <a:prstGeom prst="rect">
            <a:avLst/>
          </a:prstGeom>
          <a:pattFill prst="solidDmnd">
            <a:fgClr>
              <a:srgbClr val="FF5B21"/>
            </a:fgClr>
            <a:bgClr>
              <a:srgbClr val="FF683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499357" y="1261854"/>
            <a:ext cx="2984719" cy="2217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0488"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PowerPoint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is a computer program created by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Microsoft Office</a:t>
            </a: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Microsoft Office PowerPoint is the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presentation program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used the most in the world.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499357" y="3479057"/>
            <a:ext cx="2984719" cy="740354"/>
          </a:xfrm>
          <a:prstGeom prst="rect">
            <a:avLst/>
          </a:prstGeom>
          <a:pattFill prst="solidDmnd">
            <a:fgClr>
              <a:srgbClr val="384A6A"/>
            </a:fgClr>
            <a:bgClr>
              <a:srgbClr val="2C3A5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600" b="1" dirty="0">
                <a:solidFill>
                  <a:prstClr val="white"/>
                </a:solidFill>
              </a:rPr>
              <a:t>CONTENTS B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120033" y="1261853"/>
            <a:ext cx="2984719" cy="2217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0488"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PowerPoint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is a computer program created by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Microsoft Office</a:t>
            </a: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Microsoft Office PowerPoint is the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presentation program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used the most in the world.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120033" y="3479056"/>
            <a:ext cx="2984719" cy="740354"/>
          </a:xfrm>
          <a:prstGeom prst="rect">
            <a:avLst/>
          </a:prstGeom>
          <a:pattFill prst="solidDmnd">
            <a:fgClr>
              <a:srgbClr val="7D7D7D"/>
            </a:fgClr>
            <a:bgClr>
              <a:schemeClr val="tx1">
                <a:lumMod val="50000"/>
                <a:lumOff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600" b="1" dirty="0">
                <a:solidFill>
                  <a:prstClr val="white"/>
                </a:solidFill>
              </a:rPr>
              <a:t>CONTENTS C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878681" y="4778475"/>
          <a:ext cx="10226070" cy="1405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5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5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0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</a:rPr>
                        <a:t>PowerPoint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00B0F0"/>
                          </a:solidFill>
                        </a:rPr>
                        <a:t>○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45934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45934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latin typeface="Calibri Light" panose="020F0302020204030204" pitchFamily="34" charset="0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</a:rPr>
                        <a:t>PowerPoint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FFC000"/>
                          </a:solidFill>
                        </a:rPr>
                        <a:t>△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00B0F0"/>
                          </a:solidFill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latin typeface="Calibri Light" panose="020F0302020204030204" pitchFamily="34" charset="0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5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500" kern="0" dirty="0" smtClean="0">
                <a:solidFill>
                  <a:prstClr val="white"/>
                </a:solidFill>
              </a:rPr>
              <a:t>!</a:t>
            </a:r>
            <a:endParaRPr lang="en-US" altLang="ko-KR" sz="5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1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3430224" y="1372487"/>
            <a:ext cx="5229842" cy="4246536"/>
            <a:chOff x="-162" y="1083"/>
            <a:chExt cx="3138" cy="2548"/>
          </a:xfrm>
          <a:solidFill>
            <a:srgbClr val="F9F9F9"/>
          </a:solidFill>
          <a:effectLst/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-162" y="1083"/>
              <a:ext cx="3138" cy="2548"/>
            </a:xfrm>
            <a:custGeom>
              <a:avLst/>
              <a:gdLst>
                <a:gd name="T0" fmla="*/ 2529 w 6276"/>
                <a:gd name="T1" fmla="*/ 333 h 5098"/>
                <a:gd name="T2" fmla="*/ 2326 w 6276"/>
                <a:gd name="T3" fmla="*/ 427 h 5098"/>
                <a:gd name="T4" fmla="*/ 2170 w 6276"/>
                <a:gd name="T5" fmla="*/ 585 h 5098"/>
                <a:gd name="T6" fmla="*/ 2077 w 6276"/>
                <a:gd name="T7" fmla="*/ 796 h 5098"/>
                <a:gd name="T8" fmla="*/ 1995 w 6276"/>
                <a:gd name="T9" fmla="*/ 1087 h 5098"/>
                <a:gd name="T10" fmla="*/ 1908 w 6276"/>
                <a:gd name="T11" fmla="*/ 1140 h 5098"/>
                <a:gd name="T12" fmla="*/ 662 w 6276"/>
                <a:gd name="T13" fmla="*/ 1150 h 5098"/>
                <a:gd name="T14" fmla="*/ 483 w 6276"/>
                <a:gd name="T15" fmla="*/ 1226 h 5098"/>
                <a:gd name="T16" fmla="*/ 359 w 6276"/>
                <a:gd name="T17" fmla="*/ 1368 h 5098"/>
                <a:gd name="T18" fmla="*/ 314 w 6276"/>
                <a:gd name="T19" fmla="*/ 1561 h 5098"/>
                <a:gd name="T20" fmla="*/ 337 w 6276"/>
                <a:gd name="T21" fmla="*/ 4474 h 5098"/>
                <a:gd name="T22" fmla="*/ 447 w 6276"/>
                <a:gd name="T23" fmla="*/ 4651 h 5098"/>
                <a:gd name="T24" fmla="*/ 624 w 6276"/>
                <a:gd name="T25" fmla="*/ 4759 h 5098"/>
                <a:gd name="T26" fmla="*/ 5510 w 6276"/>
                <a:gd name="T27" fmla="*/ 4784 h 5098"/>
                <a:gd name="T28" fmla="*/ 5717 w 6276"/>
                <a:gd name="T29" fmla="*/ 4732 h 5098"/>
                <a:gd name="T30" fmla="*/ 5873 w 6276"/>
                <a:gd name="T31" fmla="*/ 4597 h 5098"/>
                <a:gd name="T32" fmla="*/ 5955 w 6276"/>
                <a:gd name="T33" fmla="*/ 4403 h 5098"/>
                <a:gd name="T34" fmla="*/ 5955 w 6276"/>
                <a:gd name="T35" fmla="*/ 1492 h 5098"/>
                <a:gd name="T36" fmla="*/ 5880 w 6276"/>
                <a:gd name="T37" fmla="*/ 1315 h 5098"/>
                <a:gd name="T38" fmla="*/ 5736 w 6276"/>
                <a:gd name="T39" fmla="*/ 1192 h 5098"/>
                <a:gd name="T40" fmla="*/ 5546 w 6276"/>
                <a:gd name="T41" fmla="*/ 1146 h 5098"/>
                <a:gd name="T42" fmla="*/ 4334 w 6276"/>
                <a:gd name="T43" fmla="*/ 1129 h 5098"/>
                <a:gd name="T44" fmla="*/ 4262 w 6276"/>
                <a:gd name="T45" fmla="*/ 1056 h 5098"/>
                <a:gd name="T46" fmla="*/ 4174 w 6276"/>
                <a:gd name="T47" fmla="*/ 720 h 5098"/>
                <a:gd name="T48" fmla="*/ 4058 w 6276"/>
                <a:gd name="T49" fmla="*/ 526 h 5098"/>
                <a:gd name="T50" fmla="*/ 3885 w 6276"/>
                <a:gd name="T51" fmla="*/ 387 h 5098"/>
                <a:gd name="T52" fmla="*/ 3669 w 6276"/>
                <a:gd name="T53" fmla="*/ 320 h 5098"/>
                <a:gd name="T54" fmla="*/ 2683 w 6276"/>
                <a:gd name="T55" fmla="*/ 0 h 5098"/>
                <a:gd name="T56" fmla="*/ 3788 w 6276"/>
                <a:gd name="T57" fmla="*/ 21 h 5098"/>
                <a:gd name="T58" fmla="*/ 4057 w 6276"/>
                <a:gd name="T59" fmla="*/ 122 h 5098"/>
                <a:gd name="T60" fmla="*/ 4279 w 6276"/>
                <a:gd name="T61" fmla="*/ 299 h 5098"/>
                <a:gd name="T62" fmla="*/ 4439 w 6276"/>
                <a:gd name="T63" fmla="*/ 537 h 5098"/>
                <a:gd name="T64" fmla="*/ 4528 w 6276"/>
                <a:gd name="T65" fmla="*/ 832 h 5098"/>
                <a:gd name="T66" fmla="*/ 5726 w 6276"/>
                <a:gd name="T67" fmla="*/ 853 h 5098"/>
                <a:gd name="T68" fmla="*/ 5964 w 6276"/>
                <a:gd name="T69" fmla="*/ 961 h 5098"/>
                <a:gd name="T70" fmla="*/ 6145 w 6276"/>
                <a:gd name="T71" fmla="*/ 1144 h 5098"/>
                <a:gd name="T72" fmla="*/ 6253 w 6276"/>
                <a:gd name="T73" fmla="*/ 1380 h 5098"/>
                <a:gd name="T74" fmla="*/ 6276 w 6276"/>
                <a:gd name="T75" fmla="*/ 4331 h 5098"/>
                <a:gd name="T76" fmla="*/ 6225 w 6276"/>
                <a:gd name="T77" fmla="*/ 4607 h 5098"/>
                <a:gd name="T78" fmla="*/ 6082 w 6276"/>
                <a:gd name="T79" fmla="*/ 4839 h 5098"/>
                <a:gd name="T80" fmla="*/ 5871 w 6276"/>
                <a:gd name="T81" fmla="*/ 5006 h 5098"/>
                <a:gd name="T82" fmla="*/ 5607 w 6276"/>
                <a:gd name="T83" fmla="*/ 5090 h 5098"/>
                <a:gd name="T84" fmla="*/ 669 w 6276"/>
                <a:gd name="T85" fmla="*/ 5090 h 5098"/>
                <a:gd name="T86" fmla="*/ 405 w 6276"/>
                <a:gd name="T87" fmla="*/ 5006 h 5098"/>
                <a:gd name="T88" fmla="*/ 194 w 6276"/>
                <a:gd name="T89" fmla="*/ 4839 h 5098"/>
                <a:gd name="T90" fmla="*/ 51 w 6276"/>
                <a:gd name="T91" fmla="*/ 4607 h 5098"/>
                <a:gd name="T92" fmla="*/ 0 w 6276"/>
                <a:gd name="T93" fmla="*/ 4331 h 5098"/>
                <a:gd name="T94" fmla="*/ 23 w 6276"/>
                <a:gd name="T95" fmla="*/ 1382 h 5098"/>
                <a:gd name="T96" fmla="*/ 131 w 6276"/>
                <a:gd name="T97" fmla="*/ 1144 h 5098"/>
                <a:gd name="T98" fmla="*/ 312 w 6276"/>
                <a:gd name="T99" fmla="*/ 961 h 5098"/>
                <a:gd name="T100" fmla="*/ 550 w 6276"/>
                <a:gd name="T101" fmla="*/ 853 h 5098"/>
                <a:gd name="T102" fmla="*/ 1748 w 6276"/>
                <a:gd name="T103" fmla="*/ 832 h 5098"/>
                <a:gd name="T104" fmla="*/ 1837 w 6276"/>
                <a:gd name="T105" fmla="*/ 537 h 5098"/>
                <a:gd name="T106" fmla="*/ 1997 w 6276"/>
                <a:gd name="T107" fmla="*/ 299 h 5098"/>
                <a:gd name="T108" fmla="*/ 2219 w 6276"/>
                <a:gd name="T109" fmla="*/ 122 h 5098"/>
                <a:gd name="T110" fmla="*/ 2488 w 6276"/>
                <a:gd name="T111" fmla="*/ 21 h 5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76" h="5098">
                  <a:moveTo>
                    <a:pt x="2683" y="314"/>
                  </a:moveTo>
                  <a:lnTo>
                    <a:pt x="2605" y="320"/>
                  </a:lnTo>
                  <a:lnTo>
                    <a:pt x="2529" y="333"/>
                  </a:lnTo>
                  <a:lnTo>
                    <a:pt x="2457" y="356"/>
                  </a:lnTo>
                  <a:lnTo>
                    <a:pt x="2391" y="387"/>
                  </a:lnTo>
                  <a:lnTo>
                    <a:pt x="2326" y="427"/>
                  </a:lnTo>
                  <a:lnTo>
                    <a:pt x="2269" y="472"/>
                  </a:lnTo>
                  <a:lnTo>
                    <a:pt x="2216" y="526"/>
                  </a:lnTo>
                  <a:lnTo>
                    <a:pt x="2170" y="585"/>
                  </a:lnTo>
                  <a:lnTo>
                    <a:pt x="2132" y="649"/>
                  </a:lnTo>
                  <a:lnTo>
                    <a:pt x="2100" y="720"/>
                  </a:lnTo>
                  <a:lnTo>
                    <a:pt x="2077" y="796"/>
                  </a:lnTo>
                  <a:lnTo>
                    <a:pt x="2025" y="1024"/>
                  </a:lnTo>
                  <a:lnTo>
                    <a:pt x="2012" y="1056"/>
                  </a:lnTo>
                  <a:lnTo>
                    <a:pt x="1995" y="1087"/>
                  </a:lnTo>
                  <a:lnTo>
                    <a:pt x="1970" y="1112"/>
                  </a:lnTo>
                  <a:lnTo>
                    <a:pt x="1942" y="1129"/>
                  </a:lnTo>
                  <a:lnTo>
                    <a:pt x="1908" y="1140"/>
                  </a:lnTo>
                  <a:lnTo>
                    <a:pt x="1873" y="1146"/>
                  </a:lnTo>
                  <a:lnTo>
                    <a:pt x="728" y="1146"/>
                  </a:lnTo>
                  <a:lnTo>
                    <a:pt x="662" y="1150"/>
                  </a:lnTo>
                  <a:lnTo>
                    <a:pt x="597" y="1167"/>
                  </a:lnTo>
                  <a:lnTo>
                    <a:pt x="538" y="1192"/>
                  </a:lnTo>
                  <a:lnTo>
                    <a:pt x="483" y="1226"/>
                  </a:lnTo>
                  <a:lnTo>
                    <a:pt x="436" y="1266"/>
                  </a:lnTo>
                  <a:lnTo>
                    <a:pt x="394" y="1315"/>
                  </a:lnTo>
                  <a:lnTo>
                    <a:pt x="359" y="1368"/>
                  </a:lnTo>
                  <a:lnTo>
                    <a:pt x="335" y="1429"/>
                  </a:lnTo>
                  <a:lnTo>
                    <a:pt x="320" y="1492"/>
                  </a:lnTo>
                  <a:lnTo>
                    <a:pt x="314" y="1561"/>
                  </a:lnTo>
                  <a:lnTo>
                    <a:pt x="314" y="4331"/>
                  </a:lnTo>
                  <a:lnTo>
                    <a:pt x="320" y="4403"/>
                  </a:lnTo>
                  <a:lnTo>
                    <a:pt x="337" y="4474"/>
                  </a:lnTo>
                  <a:lnTo>
                    <a:pt x="365" y="4538"/>
                  </a:lnTo>
                  <a:lnTo>
                    <a:pt x="401" y="4597"/>
                  </a:lnTo>
                  <a:lnTo>
                    <a:pt x="447" y="4651"/>
                  </a:lnTo>
                  <a:lnTo>
                    <a:pt x="498" y="4696"/>
                  </a:lnTo>
                  <a:lnTo>
                    <a:pt x="557" y="4732"/>
                  </a:lnTo>
                  <a:lnTo>
                    <a:pt x="624" y="4759"/>
                  </a:lnTo>
                  <a:lnTo>
                    <a:pt x="692" y="4776"/>
                  </a:lnTo>
                  <a:lnTo>
                    <a:pt x="766" y="4784"/>
                  </a:lnTo>
                  <a:lnTo>
                    <a:pt x="5510" y="4784"/>
                  </a:lnTo>
                  <a:lnTo>
                    <a:pt x="5582" y="4776"/>
                  </a:lnTo>
                  <a:lnTo>
                    <a:pt x="5652" y="4759"/>
                  </a:lnTo>
                  <a:lnTo>
                    <a:pt x="5717" y="4732"/>
                  </a:lnTo>
                  <a:lnTo>
                    <a:pt x="5776" y="4696"/>
                  </a:lnTo>
                  <a:lnTo>
                    <a:pt x="5829" y="4651"/>
                  </a:lnTo>
                  <a:lnTo>
                    <a:pt x="5873" y="4597"/>
                  </a:lnTo>
                  <a:lnTo>
                    <a:pt x="5911" y="4538"/>
                  </a:lnTo>
                  <a:lnTo>
                    <a:pt x="5937" y="4474"/>
                  </a:lnTo>
                  <a:lnTo>
                    <a:pt x="5955" y="4403"/>
                  </a:lnTo>
                  <a:lnTo>
                    <a:pt x="5960" y="4331"/>
                  </a:lnTo>
                  <a:lnTo>
                    <a:pt x="5960" y="1561"/>
                  </a:lnTo>
                  <a:lnTo>
                    <a:pt x="5955" y="1492"/>
                  </a:lnTo>
                  <a:lnTo>
                    <a:pt x="5939" y="1429"/>
                  </a:lnTo>
                  <a:lnTo>
                    <a:pt x="5915" y="1368"/>
                  </a:lnTo>
                  <a:lnTo>
                    <a:pt x="5880" y="1315"/>
                  </a:lnTo>
                  <a:lnTo>
                    <a:pt x="5839" y="1266"/>
                  </a:lnTo>
                  <a:lnTo>
                    <a:pt x="5791" y="1226"/>
                  </a:lnTo>
                  <a:lnTo>
                    <a:pt x="5736" y="1192"/>
                  </a:lnTo>
                  <a:lnTo>
                    <a:pt x="5677" y="1167"/>
                  </a:lnTo>
                  <a:lnTo>
                    <a:pt x="5614" y="1150"/>
                  </a:lnTo>
                  <a:lnTo>
                    <a:pt x="5546" y="1146"/>
                  </a:lnTo>
                  <a:lnTo>
                    <a:pt x="4403" y="1146"/>
                  </a:lnTo>
                  <a:lnTo>
                    <a:pt x="4367" y="1140"/>
                  </a:lnTo>
                  <a:lnTo>
                    <a:pt x="4334" y="1129"/>
                  </a:lnTo>
                  <a:lnTo>
                    <a:pt x="4306" y="1110"/>
                  </a:lnTo>
                  <a:lnTo>
                    <a:pt x="4281" y="1087"/>
                  </a:lnTo>
                  <a:lnTo>
                    <a:pt x="4262" y="1056"/>
                  </a:lnTo>
                  <a:lnTo>
                    <a:pt x="4251" y="1024"/>
                  </a:lnTo>
                  <a:lnTo>
                    <a:pt x="4197" y="796"/>
                  </a:lnTo>
                  <a:lnTo>
                    <a:pt x="4174" y="720"/>
                  </a:lnTo>
                  <a:lnTo>
                    <a:pt x="4144" y="649"/>
                  </a:lnTo>
                  <a:lnTo>
                    <a:pt x="4104" y="585"/>
                  </a:lnTo>
                  <a:lnTo>
                    <a:pt x="4058" y="526"/>
                  </a:lnTo>
                  <a:lnTo>
                    <a:pt x="4007" y="472"/>
                  </a:lnTo>
                  <a:lnTo>
                    <a:pt x="3948" y="427"/>
                  </a:lnTo>
                  <a:lnTo>
                    <a:pt x="3885" y="387"/>
                  </a:lnTo>
                  <a:lnTo>
                    <a:pt x="3817" y="356"/>
                  </a:lnTo>
                  <a:lnTo>
                    <a:pt x="3745" y="333"/>
                  </a:lnTo>
                  <a:lnTo>
                    <a:pt x="3669" y="320"/>
                  </a:lnTo>
                  <a:lnTo>
                    <a:pt x="3591" y="314"/>
                  </a:lnTo>
                  <a:lnTo>
                    <a:pt x="2683" y="314"/>
                  </a:lnTo>
                  <a:close/>
                  <a:moveTo>
                    <a:pt x="2683" y="0"/>
                  </a:moveTo>
                  <a:lnTo>
                    <a:pt x="3591" y="0"/>
                  </a:lnTo>
                  <a:lnTo>
                    <a:pt x="3691" y="6"/>
                  </a:lnTo>
                  <a:lnTo>
                    <a:pt x="3788" y="21"/>
                  </a:lnTo>
                  <a:lnTo>
                    <a:pt x="3882" y="46"/>
                  </a:lnTo>
                  <a:lnTo>
                    <a:pt x="3971" y="80"/>
                  </a:lnTo>
                  <a:lnTo>
                    <a:pt x="4057" y="122"/>
                  </a:lnTo>
                  <a:lnTo>
                    <a:pt x="4136" y="174"/>
                  </a:lnTo>
                  <a:lnTo>
                    <a:pt x="4211" y="233"/>
                  </a:lnTo>
                  <a:lnTo>
                    <a:pt x="4279" y="299"/>
                  </a:lnTo>
                  <a:lnTo>
                    <a:pt x="4340" y="373"/>
                  </a:lnTo>
                  <a:lnTo>
                    <a:pt x="4393" y="451"/>
                  </a:lnTo>
                  <a:lnTo>
                    <a:pt x="4439" y="537"/>
                  </a:lnTo>
                  <a:lnTo>
                    <a:pt x="4475" y="628"/>
                  </a:lnTo>
                  <a:lnTo>
                    <a:pt x="4504" y="725"/>
                  </a:lnTo>
                  <a:lnTo>
                    <a:pt x="4528" y="832"/>
                  </a:lnTo>
                  <a:lnTo>
                    <a:pt x="5548" y="832"/>
                  </a:lnTo>
                  <a:lnTo>
                    <a:pt x="5639" y="838"/>
                  </a:lnTo>
                  <a:lnTo>
                    <a:pt x="5726" y="853"/>
                  </a:lnTo>
                  <a:lnTo>
                    <a:pt x="5810" y="879"/>
                  </a:lnTo>
                  <a:lnTo>
                    <a:pt x="5890" y="916"/>
                  </a:lnTo>
                  <a:lnTo>
                    <a:pt x="5964" y="961"/>
                  </a:lnTo>
                  <a:lnTo>
                    <a:pt x="6031" y="1015"/>
                  </a:lnTo>
                  <a:lnTo>
                    <a:pt x="6092" y="1075"/>
                  </a:lnTo>
                  <a:lnTo>
                    <a:pt x="6145" y="1144"/>
                  </a:lnTo>
                  <a:lnTo>
                    <a:pt x="6190" y="1218"/>
                  </a:lnTo>
                  <a:lnTo>
                    <a:pt x="6227" y="1296"/>
                  </a:lnTo>
                  <a:lnTo>
                    <a:pt x="6253" y="1380"/>
                  </a:lnTo>
                  <a:lnTo>
                    <a:pt x="6270" y="1469"/>
                  </a:lnTo>
                  <a:lnTo>
                    <a:pt x="6276" y="1561"/>
                  </a:lnTo>
                  <a:lnTo>
                    <a:pt x="6276" y="4331"/>
                  </a:lnTo>
                  <a:lnTo>
                    <a:pt x="6270" y="4426"/>
                  </a:lnTo>
                  <a:lnTo>
                    <a:pt x="6253" y="4519"/>
                  </a:lnTo>
                  <a:lnTo>
                    <a:pt x="6225" y="4607"/>
                  </a:lnTo>
                  <a:lnTo>
                    <a:pt x="6187" y="4691"/>
                  </a:lnTo>
                  <a:lnTo>
                    <a:pt x="6139" y="4769"/>
                  </a:lnTo>
                  <a:lnTo>
                    <a:pt x="6082" y="4839"/>
                  </a:lnTo>
                  <a:lnTo>
                    <a:pt x="6019" y="4904"/>
                  </a:lnTo>
                  <a:lnTo>
                    <a:pt x="5947" y="4959"/>
                  </a:lnTo>
                  <a:lnTo>
                    <a:pt x="5871" y="5006"/>
                  </a:lnTo>
                  <a:lnTo>
                    <a:pt x="5787" y="5045"/>
                  </a:lnTo>
                  <a:lnTo>
                    <a:pt x="5698" y="5073"/>
                  </a:lnTo>
                  <a:lnTo>
                    <a:pt x="5607" y="5090"/>
                  </a:lnTo>
                  <a:lnTo>
                    <a:pt x="5510" y="5098"/>
                  </a:lnTo>
                  <a:lnTo>
                    <a:pt x="766" y="5098"/>
                  </a:lnTo>
                  <a:lnTo>
                    <a:pt x="669" y="5090"/>
                  </a:lnTo>
                  <a:lnTo>
                    <a:pt x="578" y="5073"/>
                  </a:lnTo>
                  <a:lnTo>
                    <a:pt x="489" y="5045"/>
                  </a:lnTo>
                  <a:lnTo>
                    <a:pt x="405" y="5006"/>
                  </a:lnTo>
                  <a:lnTo>
                    <a:pt x="329" y="4959"/>
                  </a:lnTo>
                  <a:lnTo>
                    <a:pt x="257" y="4904"/>
                  </a:lnTo>
                  <a:lnTo>
                    <a:pt x="194" y="4839"/>
                  </a:lnTo>
                  <a:lnTo>
                    <a:pt x="137" y="4769"/>
                  </a:lnTo>
                  <a:lnTo>
                    <a:pt x="89" y="4691"/>
                  </a:lnTo>
                  <a:lnTo>
                    <a:pt x="51" y="4607"/>
                  </a:lnTo>
                  <a:lnTo>
                    <a:pt x="23" y="4519"/>
                  </a:lnTo>
                  <a:lnTo>
                    <a:pt x="6" y="4426"/>
                  </a:lnTo>
                  <a:lnTo>
                    <a:pt x="0" y="4331"/>
                  </a:lnTo>
                  <a:lnTo>
                    <a:pt x="0" y="1561"/>
                  </a:lnTo>
                  <a:lnTo>
                    <a:pt x="6" y="1469"/>
                  </a:lnTo>
                  <a:lnTo>
                    <a:pt x="23" y="1382"/>
                  </a:lnTo>
                  <a:lnTo>
                    <a:pt x="49" y="1298"/>
                  </a:lnTo>
                  <a:lnTo>
                    <a:pt x="86" y="1218"/>
                  </a:lnTo>
                  <a:lnTo>
                    <a:pt x="131" y="1144"/>
                  </a:lnTo>
                  <a:lnTo>
                    <a:pt x="184" y="1077"/>
                  </a:lnTo>
                  <a:lnTo>
                    <a:pt x="245" y="1016"/>
                  </a:lnTo>
                  <a:lnTo>
                    <a:pt x="312" y="961"/>
                  </a:lnTo>
                  <a:lnTo>
                    <a:pt x="386" y="918"/>
                  </a:lnTo>
                  <a:lnTo>
                    <a:pt x="466" y="879"/>
                  </a:lnTo>
                  <a:lnTo>
                    <a:pt x="550" y="853"/>
                  </a:lnTo>
                  <a:lnTo>
                    <a:pt x="637" y="838"/>
                  </a:lnTo>
                  <a:lnTo>
                    <a:pt x="728" y="832"/>
                  </a:lnTo>
                  <a:lnTo>
                    <a:pt x="1748" y="832"/>
                  </a:lnTo>
                  <a:lnTo>
                    <a:pt x="1771" y="725"/>
                  </a:lnTo>
                  <a:lnTo>
                    <a:pt x="1799" y="628"/>
                  </a:lnTo>
                  <a:lnTo>
                    <a:pt x="1837" y="537"/>
                  </a:lnTo>
                  <a:lnTo>
                    <a:pt x="1883" y="451"/>
                  </a:lnTo>
                  <a:lnTo>
                    <a:pt x="1936" y="373"/>
                  </a:lnTo>
                  <a:lnTo>
                    <a:pt x="1997" y="299"/>
                  </a:lnTo>
                  <a:lnTo>
                    <a:pt x="2065" y="233"/>
                  </a:lnTo>
                  <a:lnTo>
                    <a:pt x="2140" y="174"/>
                  </a:lnTo>
                  <a:lnTo>
                    <a:pt x="2219" y="122"/>
                  </a:lnTo>
                  <a:lnTo>
                    <a:pt x="2303" y="80"/>
                  </a:lnTo>
                  <a:lnTo>
                    <a:pt x="2392" y="46"/>
                  </a:lnTo>
                  <a:lnTo>
                    <a:pt x="2488" y="21"/>
                  </a:lnTo>
                  <a:lnTo>
                    <a:pt x="2585" y="6"/>
                  </a:lnTo>
                  <a:lnTo>
                    <a:pt x="26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64" y="1885"/>
              <a:ext cx="210" cy="210"/>
            </a:xfrm>
            <a:custGeom>
              <a:avLst/>
              <a:gdLst>
                <a:gd name="T0" fmla="*/ 209 w 420"/>
                <a:gd name="T1" fmla="*/ 0 h 421"/>
                <a:gd name="T2" fmla="*/ 259 w 420"/>
                <a:gd name="T3" fmla="*/ 6 h 421"/>
                <a:gd name="T4" fmla="*/ 302 w 420"/>
                <a:gd name="T5" fmla="*/ 23 h 421"/>
                <a:gd name="T6" fmla="*/ 340 w 420"/>
                <a:gd name="T7" fmla="*/ 48 h 421"/>
                <a:gd name="T8" fmla="*/ 373 w 420"/>
                <a:gd name="T9" fmla="*/ 80 h 421"/>
                <a:gd name="T10" fmla="*/ 399 w 420"/>
                <a:gd name="T11" fmla="*/ 118 h 421"/>
                <a:gd name="T12" fmla="*/ 415 w 420"/>
                <a:gd name="T13" fmla="*/ 162 h 421"/>
                <a:gd name="T14" fmla="*/ 420 w 420"/>
                <a:gd name="T15" fmla="*/ 212 h 421"/>
                <a:gd name="T16" fmla="*/ 415 w 420"/>
                <a:gd name="T17" fmla="*/ 259 h 421"/>
                <a:gd name="T18" fmla="*/ 399 w 420"/>
                <a:gd name="T19" fmla="*/ 303 h 421"/>
                <a:gd name="T20" fmla="*/ 373 w 420"/>
                <a:gd name="T21" fmla="*/ 343 h 421"/>
                <a:gd name="T22" fmla="*/ 340 w 420"/>
                <a:gd name="T23" fmla="*/ 375 h 421"/>
                <a:gd name="T24" fmla="*/ 302 w 420"/>
                <a:gd name="T25" fmla="*/ 400 h 421"/>
                <a:gd name="T26" fmla="*/ 259 w 420"/>
                <a:gd name="T27" fmla="*/ 415 h 421"/>
                <a:gd name="T28" fmla="*/ 209 w 420"/>
                <a:gd name="T29" fmla="*/ 421 h 421"/>
                <a:gd name="T30" fmla="*/ 162 w 420"/>
                <a:gd name="T31" fmla="*/ 415 h 421"/>
                <a:gd name="T32" fmla="*/ 118 w 420"/>
                <a:gd name="T33" fmla="*/ 400 h 421"/>
                <a:gd name="T34" fmla="*/ 78 w 420"/>
                <a:gd name="T35" fmla="*/ 375 h 421"/>
                <a:gd name="T36" fmla="*/ 46 w 420"/>
                <a:gd name="T37" fmla="*/ 343 h 421"/>
                <a:gd name="T38" fmla="*/ 21 w 420"/>
                <a:gd name="T39" fmla="*/ 303 h 421"/>
                <a:gd name="T40" fmla="*/ 6 w 420"/>
                <a:gd name="T41" fmla="*/ 259 h 421"/>
                <a:gd name="T42" fmla="*/ 0 w 420"/>
                <a:gd name="T43" fmla="*/ 212 h 421"/>
                <a:gd name="T44" fmla="*/ 6 w 420"/>
                <a:gd name="T45" fmla="*/ 162 h 421"/>
                <a:gd name="T46" fmla="*/ 21 w 420"/>
                <a:gd name="T47" fmla="*/ 118 h 421"/>
                <a:gd name="T48" fmla="*/ 46 w 420"/>
                <a:gd name="T49" fmla="*/ 80 h 421"/>
                <a:gd name="T50" fmla="*/ 78 w 420"/>
                <a:gd name="T51" fmla="*/ 48 h 421"/>
                <a:gd name="T52" fmla="*/ 118 w 420"/>
                <a:gd name="T53" fmla="*/ 23 h 421"/>
                <a:gd name="T54" fmla="*/ 162 w 420"/>
                <a:gd name="T55" fmla="*/ 6 h 421"/>
                <a:gd name="T56" fmla="*/ 209 w 420"/>
                <a:gd name="T5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0" h="421">
                  <a:moveTo>
                    <a:pt x="209" y="0"/>
                  </a:moveTo>
                  <a:lnTo>
                    <a:pt x="259" y="6"/>
                  </a:lnTo>
                  <a:lnTo>
                    <a:pt x="302" y="23"/>
                  </a:lnTo>
                  <a:lnTo>
                    <a:pt x="340" y="48"/>
                  </a:lnTo>
                  <a:lnTo>
                    <a:pt x="373" y="80"/>
                  </a:lnTo>
                  <a:lnTo>
                    <a:pt x="399" y="118"/>
                  </a:lnTo>
                  <a:lnTo>
                    <a:pt x="415" y="162"/>
                  </a:lnTo>
                  <a:lnTo>
                    <a:pt x="420" y="212"/>
                  </a:lnTo>
                  <a:lnTo>
                    <a:pt x="415" y="259"/>
                  </a:lnTo>
                  <a:lnTo>
                    <a:pt x="399" y="303"/>
                  </a:lnTo>
                  <a:lnTo>
                    <a:pt x="373" y="343"/>
                  </a:lnTo>
                  <a:lnTo>
                    <a:pt x="340" y="375"/>
                  </a:lnTo>
                  <a:lnTo>
                    <a:pt x="302" y="400"/>
                  </a:lnTo>
                  <a:lnTo>
                    <a:pt x="259" y="415"/>
                  </a:lnTo>
                  <a:lnTo>
                    <a:pt x="209" y="421"/>
                  </a:lnTo>
                  <a:lnTo>
                    <a:pt x="162" y="415"/>
                  </a:lnTo>
                  <a:lnTo>
                    <a:pt x="118" y="400"/>
                  </a:lnTo>
                  <a:lnTo>
                    <a:pt x="78" y="375"/>
                  </a:lnTo>
                  <a:lnTo>
                    <a:pt x="46" y="343"/>
                  </a:lnTo>
                  <a:lnTo>
                    <a:pt x="21" y="303"/>
                  </a:lnTo>
                  <a:lnTo>
                    <a:pt x="6" y="259"/>
                  </a:lnTo>
                  <a:lnTo>
                    <a:pt x="0" y="212"/>
                  </a:lnTo>
                  <a:lnTo>
                    <a:pt x="6" y="162"/>
                  </a:lnTo>
                  <a:lnTo>
                    <a:pt x="21" y="118"/>
                  </a:lnTo>
                  <a:lnTo>
                    <a:pt x="46" y="80"/>
                  </a:lnTo>
                  <a:lnTo>
                    <a:pt x="78" y="48"/>
                  </a:lnTo>
                  <a:lnTo>
                    <a:pt x="118" y="23"/>
                  </a:lnTo>
                  <a:lnTo>
                    <a:pt x="162" y="6"/>
                  </a:lnTo>
                  <a:lnTo>
                    <a:pt x="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24" name="타원 23"/>
          <p:cNvSpPr/>
          <p:nvPr/>
        </p:nvSpPr>
        <p:spPr>
          <a:xfrm>
            <a:off x="4858553" y="2455726"/>
            <a:ext cx="2534137" cy="253413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92690" y="1786547"/>
            <a:ext cx="4405610" cy="1289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373216" y="4481569"/>
            <a:ext cx="4425084" cy="1118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01650" y="1786547"/>
            <a:ext cx="4272569" cy="1289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1650" y="4490622"/>
            <a:ext cx="4272569" cy="109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4286349" y="1254536"/>
            <a:ext cx="487870" cy="487870"/>
            <a:chOff x="1009942" y="812888"/>
            <a:chExt cx="865635" cy="865635"/>
          </a:xfrm>
        </p:grpSpPr>
        <p:sp>
          <p:nvSpPr>
            <p:cNvPr id="30" name="타원 29"/>
            <p:cNvSpPr/>
            <p:nvPr/>
          </p:nvSpPr>
          <p:spPr>
            <a:xfrm>
              <a:off x="1009942" y="812888"/>
              <a:ext cx="865635" cy="865635"/>
            </a:xfrm>
            <a:prstGeom prst="ellipse">
              <a:avLst/>
            </a:prstGeom>
            <a:solidFill>
              <a:srgbClr val="F852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1222820" y="1001930"/>
              <a:ext cx="439877" cy="487550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32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/>
          <p:cNvGrpSpPr/>
          <p:nvPr/>
        </p:nvGrpSpPr>
        <p:grpSpPr>
          <a:xfrm>
            <a:off x="4274769" y="5674871"/>
            <a:ext cx="487870" cy="487870"/>
            <a:chOff x="3375430" y="832800"/>
            <a:chExt cx="865635" cy="865635"/>
          </a:xfrm>
        </p:grpSpPr>
        <p:sp>
          <p:nvSpPr>
            <p:cNvPr id="38" name="타원 37"/>
            <p:cNvSpPr/>
            <p:nvPr/>
          </p:nvSpPr>
          <p:spPr>
            <a:xfrm>
              <a:off x="3375430" y="832800"/>
              <a:ext cx="865635" cy="865635"/>
            </a:xfrm>
            <a:prstGeom prst="ellipse">
              <a:avLst/>
            </a:prstGeom>
            <a:solidFill>
              <a:srgbClr val="304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3591747" y="1059173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413002" y="1259239"/>
            <a:ext cx="487870" cy="487870"/>
            <a:chOff x="8414920" y="872625"/>
            <a:chExt cx="865635" cy="865635"/>
          </a:xfrm>
        </p:grpSpPr>
        <p:sp>
          <p:nvSpPr>
            <p:cNvPr id="41" name="타원 40"/>
            <p:cNvSpPr/>
            <p:nvPr/>
          </p:nvSpPr>
          <p:spPr>
            <a:xfrm>
              <a:off x="8414920" y="872625"/>
              <a:ext cx="865635" cy="865635"/>
            </a:xfrm>
            <a:prstGeom prst="ellipse">
              <a:avLst/>
            </a:prstGeom>
            <a:solidFill>
              <a:srgbClr val="304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Group 14"/>
            <p:cNvGrpSpPr>
              <a:grpSpLocks noChangeAspect="1"/>
            </p:cNvGrpSpPr>
            <p:nvPr/>
          </p:nvGrpSpPr>
          <p:grpSpPr bwMode="auto">
            <a:xfrm>
              <a:off x="8643887" y="1132526"/>
              <a:ext cx="407705" cy="345833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43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7322403" y="5667214"/>
            <a:ext cx="486845" cy="486845"/>
            <a:chOff x="5929667" y="2813330"/>
            <a:chExt cx="863816" cy="863816"/>
          </a:xfrm>
        </p:grpSpPr>
        <p:sp>
          <p:nvSpPr>
            <p:cNvPr id="46" name="타원 45"/>
            <p:cNvSpPr/>
            <p:nvPr/>
          </p:nvSpPr>
          <p:spPr>
            <a:xfrm>
              <a:off x="5929667" y="2813330"/>
              <a:ext cx="863816" cy="86381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Freeform 36"/>
            <p:cNvSpPr>
              <a:spLocks noEditPoints="1"/>
            </p:cNvSpPr>
            <p:nvPr/>
          </p:nvSpPr>
          <p:spPr bwMode="auto">
            <a:xfrm>
              <a:off x="6241303" y="3042947"/>
              <a:ext cx="240547" cy="404580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5410201" y="3130863"/>
            <a:ext cx="1414204" cy="1292671"/>
            <a:chOff x="5320162" y="2747472"/>
            <a:chExt cx="1718975" cy="1571252"/>
          </a:xfrm>
        </p:grpSpPr>
        <p:grpSp>
          <p:nvGrpSpPr>
            <p:cNvPr id="49" name="Group 4"/>
            <p:cNvGrpSpPr>
              <a:grpSpLocks noChangeAspect="1"/>
            </p:cNvGrpSpPr>
            <p:nvPr/>
          </p:nvGrpSpPr>
          <p:grpSpPr bwMode="auto">
            <a:xfrm>
              <a:off x="5512002" y="2747472"/>
              <a:ext cx="1303299" cy="1058255"/>
              <a:chOff x="-162" y="1083"/>
              <a:chExt cx="3138" cy="2548"/>
            </a:xfrm>
            <a:solidFill>
              <a:schemeClr val="bg1"/>
            </a:solidFill>
          </p:grpSpPr>
          <p:sp>
            <p:nvSpPr>
              <p:cNvPr id="51" name="Freeform 6"/>
              <p:cNvSpPr>
                <a:spLocks noEditPoints="1"/>
              </p:cNvSpPr>
              <p:nvPr/>
            </p:nvSpPr>
            <p:spPr bwMode="auto">
              <a:xfrm>
                <a:off x="-162" y="1083"/>
                <a:ext cx="3138" cy="2548"/>
              </a:xfrm>
              <a:custGeom>
                <a:avLst/>
                <a:gdLst>
                  <a:gd name="T0" fmla="*/ 2529 w 6276"/>
                  <a:gd name="T1" fmla="*/ 333 h 5098"/>
                  <a:gd name="T2" fmla="*/ 2326 w 6276"/>
                  <a:gd name="T3" fmla="*/ 427 h 5098"/>
                  <a:gd name="T4" fmla="*/ 2170 w 6276"/>
                  <a:gd name="T5" fmla="*/ 585 h 5098"/>
                  <a:gd name="T6" fmla="*/ 2077 w 6276"/>
                  <a:gd name="T7" fmla="*/ 796 h 5098"/>
                  <a:gd name="T8" fmla="*/ 1995 w 6276"/>
                  <a:gd name="T9" fmla="*/ 1087 h 5098"/>
                  <a:gd name="T10" fmla="*/ 1908 w 6276"/>
                  <a:gd name="T11" fmla="*/ 1140 h 5098"/>
                  <a:gd name="T12" fmla="*/ 662 w 6276"/>
                  <a:gd name="T13" fmla="*/ 1150 h 5098"/>
                  <a:gd name="T14" fmla="*/ 483 w 6276"/>
                  <a:gd name="T15" fmla="*/ 1226 h 5098"/>
                  <a:gd name="T16" fmla="*/ 359 w 6276"/>
                  <a:gd name="T17" fmla="*/ 1368 h 5098"/>
                  <a:gd name="T18" fmla="*/ 314 w 6276"/>
                  <a:gd name="T19" fmla="*/ 1561 h 5098"/>
                  <a:gd name="T20" fmla="*/ 337 w 6276"/>
                  <a:gd name="T21" fmla="*/ 4474 h 5098"/>
                  <a:gd name="T22" fmla="*/ 447 w 6276"/>
                  <a:gd name="T23" fmla="*/ 4651 h 5098"/>
                  <a:gd name="T24" fmla="*/ 624 w 6276"/>
                  <a:gd name="T25" fmla="*/ 4759 h 5098"/>
                  <a:gd name="T26" fmla="*/ 5510 w 6276"/>
                  <a:gd name="T27" fmla="*/ 4784 h 5098"/>
                  <a:gd name="T28" fmla="*/ 5717 w 6276"/>
                  <a:gd name="T29" fmla="*/ 4732 h 5098"/>
                  <a:gd name="T30" fmla="*/ 5873 w 6276"/>
                  <a:gd name="T31" fmla="*/ 4597 h 5098"/>
                  <a:gd name="T32" fmla="*/ 5955 w 6276"/>
                  <a:gd name="T33" fmla="*/ 4403 h 5098"/>
                  <a:gd name="T34" fmla="*/ 5955 w 6276"/>
                  <a:gd name="T35" fmla="*/ 1492 h 5098"/>
                  <a:gd name="T36" fmla="*/ 5880 w 6276"/>
                  <a:gd name="T37" fmla="*/ 1315 h 5098"/>
                  <a:gd name="T38" fmla="*/ 5736 w 6276"/>
                  <a:gd name="T39" fmla="*/ 1192 h 5098"/>
                  <a:gd name="T40" fmla="*/ 5546 w 6276"/>
                  <a:gd name="T41" fmla="*/ 1146 h 5098"/>
                  <a:gd name="T42" fmla="*/ 4334 w 6276"/>
                  <a:gd name="T43" fmla="*/ 1129 h 5098"/>
                  <a:gd name="T44" fmla="*/ 4262 w 6276"/>
                  <a:gd name="T45" fmla="*/ 1056 h 5098"/>
                  <a:gd name="T46" fmla="*/ 4174 w 6276"/>
                  <a:gd name="T47" fmla="*/ 720 h 5098"/>
                  <a:gd name="T48" fmla="*/ 4058 w 6276"/>
                  <a:gd name="T49" fmla="*/ 526 h 5098"/>
                  <a:gd name="T50" fmla="*/ 3885 w 6276"/>
                  <a:gd name="T51" fmla="*/ 387 h 5098"/>
                  <a:gd name="T52" fmla="*/ 3669 w 6276"/>
                  <a:gd name="T53" fmla="*/ 320 h 5098"/>
                  <a:gd name="T54" fmla="*/ 2683 w 6276"/>
                  <a:gd name="T55" fmla="*/ 0 h 5098"/>
                  <a:gd name="T56" fmla="*/ 3788 w 6276"/>
                  <a:gd name="T57" fmla="*/ 21 h 5098"/>
                  <a:gd name="T58" fmla="*/ 4057 w 6276"/>
                  <a:gd name="T59" fmla="*/ 122 h 5098"/>
                  <a:gd name="T60" fmla="*/ 4279 w 6276"/>
                  <a:gd name="T61" fmla="*/ 299 h 5098"/>
                  <a:gd name="T62" fmla="*/ 4439 w 6276"/>
                  <a:gd name="T63" fmla="*/ 537 h 5098"/>
                  <a:gd name="T64" fmla="*/ 4528 w 6276"/>
                  <a:gd name="T65" fmla="*/ 832 h 5098"/>
                  <a:gd name="T66" fmla="*/ 5726 w 6276"/>
                  <a:gd name="T67" fmla="*/ 853 h 5098"/>
                  <a:gd name="T68" fmla="*/ 5964 w 6276"/>
                  <a:gd name="T69" fmla="*/ 961 h 5098"/>
                  <a:gd name="T70" fmla="*/ 6145 w 6276"/>
                  <a:gd name="T71" fmla="*/ 1144 h 5098"/>
                  <a:gd name="T72" fmla="*/ 6253 w 6276"/>
                  <a:gd name="T73" fmla="*/ 1380 h 5098"/>
                  <a:gd name="T74" fmla="*/ 6276 w 6276"/>
                  <a:gd name="T75" fmla="*/ 4331 h 5098"/>
                  <a:gd name="T76" fmla="*/ 6225 w 6276"/>
                  <a:gd name="T77" fmla="*/ 4607 h 5098"/>
                  <a:gd name="T78" fmla="*/ 6082 w 6276"/>
                  <a:gd name="T79" fmla="*/ 4839 h 5098"/>
                  <a:gd name="T80" fmla="*/ 5871 w 6276"/>
                  <a:gd name="T81" fmla="*/ 5006 h 5098"/>
                  <a:gd name="T82" fmla="*/ 5607 w 6276"/>
                  <a:gd name="T83" fmla="*/ 5090 h 5098"/>
                  <a:gd name="T84" fmla="*/ 669 w 6276"/>
                  <a:gd name="T85" fmla="*/ 5090 h 5098"/>
                  <a:gd name="T86" fmla="*/ 405 w 6276"/>
                  <a:gd name="T87" fmla="*/ 5006 h 5098"/>
                  <a:gd name="T88" fmla="*/ 194 w 6276"/>
                  <a:gd name="T89" fmla="*/ 4839 h 5098"/>
                  <a:gd name="T90" fmla="*/ 51 w 6276"/>
                  <a:gd name="T91" fmla="*/ 4607 h 5098"/>
                  <a:gd name="T92" fmla="*/ 0 w 6276"/>
                  <a:gd name="T93" fmla="*/ 4331 h 5098"/>
                  <a:gd name="T94" fmla="*/ 23 w 6276"/>
                  <a:gd name="T95" fmla="*/ 1382 h 5098"/>
                  <a:gd name="T96" fmla="*/ 131 w 6276"/>
                  <a:gd name="T97" fmla="*/ 1144 h 5098"/>
                  <a:gd name="T98" fmla="*/ 312 w 6276"/>
                  <a:gd name="T99" fmla="*/ 961 h 5098"/>
                  <a:gd name="T100" fmla="*/ 550 w 6276"/>
                  <a:gd name="T101" fmla="*/ 853 h 5098"/>
                  <a:gd name="T102" fmla="*/ 1748 w 6276"/>
                  <a:gd name="T103" fmla="*/ 832 h 5098"/>
                  <a:gd name="T104" fmla="*/ 1837 w 6276"/>
                  <a:gd name="T105" fmla="*/ 537 h 5098"/>
                  <a:gd name="T106" fmla="*/ 1997 w 6276"/>
                  <a:gd name="T107" fmla="*/ 299 h 5098"/>
                  <a:gd name="T108" fmla="*/ 2219 w 6276"/>
                  <a:gd name="T109" fmla="*/ 122 h 5098"/>
                  <a:gd name="T110" fmla="*/ 2488 w 6276"/>
                  <a:gd name="T111" fmla="*/ 21 h 50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276" h="5098">
                    <a:moveTo>
                      <a:pt x="2683" y="314"/>
                    </a:moveTo>
                    <a:lnTo>
                      <a:pt x="2605" y="320"/>
                    </a:lnTo>
                    <a:lnTo>
                      <a:pt x="2529" y="333"/>
                    </a:lnTo>
                    <a:lnTo>
                      <a:pt x="2457" y="356"/>
                    </a:lnTo>
                    <a:lnTo>
                      <a:pt x="2391" y="387"/>
                    </a:lnTo>
                    <a:lnTo>
                      <a:pt x="2326" y="427"/>
                    </a:lnTo>
                    <a:lnTo>
                      <a:pt x="2269" y="472"/>
                    </a:lnTo>
                    <a:lnTo>
                      <a:pt x="2216" y="526"/>
                    </a:lnTo>
                    <a:lnTo>
                      <a:pt x="2170" y="585"/>
                    </a:lnTo>
                    <a:lnTo>
                      <a:pt x="2132" y="649"/>
                    </a:lnTo>
                    <a:lnTo>
                      <a:pt x="2100" y="720"/>
                    </a:lnTo>
                    <a:lnTo>
                      <a:pt x="2077" y="796"/>
                    </a:lnTo>
                    <a:lnTo>
                      <a:pt x="2025" y="1024"/>
                    </a:lnTo>
                    <a:lnTo>
                      <a:pt x="2012" y="1056"/>
                    </a:lnTo>
                    <a:lnTo>
                      <a:pt x="1995" y="1087"/>
                    </a:lnTo>
                    <a:lnTo>
                      <a:pt x="1970" y="1112"/>
                    </a:lnTo>
                    <a:lnTo>
                      <a:pt x="1942" y="1129"/>
                    </a:lnTo>
                    <a:lnTo>
                      <a:pt x="1908" y="1140"/>
                    </a:lnTo>
                    <a:lnTo>
                      <a:pt x="1873" y="1146"/>
                    </a:lnTo>
                    <a:lnTo>
                      <a:pt x="728" y="1146"/>
                    </a:lnTo>
                    <a:lnTo>
                      <a:pt x="662" y="1150"/>
                    </a:lnTo>
                    <a:lnTo>
                      <a:pt x="597" y="1167"/>
                    </a:lnTo>
                    <a:lnTo>
                      <a:pt x="538" y="1192"/>
                    </a:lnTo>
                    <a:lnTo>
                      <a:pt x="483" y="1226"/>
                    </a:lnTo>
                    <a:lnTo>
                      <a:pt x="436" y="1266"/>
                    </a:lnTo>
                    <a:lnTo>
                      <a:pt x="394" y="1315"/>
                    </a:lnTo>
                    <a:lnTo>
                      <a:pt x="359" y="1368"/>
                    </a:lnTo>
                    <a:lnTo>
                      <a:pt x="335" y="1429"/>
                    </a:lnTo>
                    <a:lnTo>
                      <a:pt x="320" y="1492"/>
                    </a:lnTo>
                    <a:lnTo>
                      <a:pt x="314" y="1561"/>
                    </a:lnTo>
                    <a:lnTo>
                      <a:pt x="314" y="4331"/>
                    </a:lnTo>
                    <a:lnTo>
                      <a:pt x="320" y="4403"/>
                    </a:lnTo>
                    <a:lnTo>
                      <a:pt x="337" y="4474"/>
                    </a:lnTo>
                    <a:lnTo>
                      <a:pt x="365" y="4538"/>
                    </a:lnTo>
                    <a:lnTo>
                      <a:pt x="401" y="4597"/>
                    </a:lnTo>
                    <a:lnTo>
                      <a:pt x="447" y="4651"/>
                    </a:lnTo>
                    <a:lnTo>
                      <a:pt x="498" y="4696"/>
                    </a:lnTo>
                    <a:lnTo>
                      <a:pt x="557" y="4732"/>
                    </a:lnTo>
                    <a:lnTo>
                      <a:pt x="624" y="4759"/>
                    </a:lnTo>
                    <a:lnTo>
                      <a:pt x="692" y="4776"/>
                    </a:lnTo>
                    <a:lnTo>
                      <a:pt x="766" y="4784"/>
                    </a:lnTo>
                    <a:lnTo>
                      <a:pt x="5510" y="4784"/>
                    </a:lnTo>
                    <a:lnTo>
                      <a:pt x="5582" y="4776"/>
                    </a:lnTo>
                    <a:lnTo>
                      <a:pt x="5652" y="4759"/>
                    </a:lnTo>
                    <a:lnTo>
                      <a:pt x="5717" y="4732"/>
                    </a:lnTo>
                    <a:lnTo>
                      <a:pt x="5776" y="4696"/>
                    </a:lnTo>
                    <a:lnTo>
                      <a:pt x="5829" y="4651"/>
                    </a:lnTo>
                    <a:lnTo>
                      <a:pt x="5873" y="4597"/>
                    </a:lnTo>
                    <a:lnTo>
                      <a:pt x="5911" y="4538"/>
                    </a:lnTo>
                    <a:lnTo>
                      <a:pt x="5937" y="4474"/>
                    </a:lnTo>
                    <a:lnTo>
                      <a:pt x="5955" y="4403"/>
                    </a:lnTo>
                    <a:lnTo>
                      <a:pt x="5960" y="4331"/>
                    </a:lnTo>
                    <a:lnTo>
                      <a:pt x="5960" y="1561"/>
                    </a:lnTo>
                    <a:lnTo>
                      <a:pt x="5955" y="1492"/>
                    </a:lnTo>
                    <a:lnTo>
                      <a:pt x="5939" y="1429"/>
                    </a:lnTo>
                    <a:lnTo>
                      <a:pt x="5915" y="1368"/>
                    </a:lnTo>
                    <a:lnTo>
                      <a:pt x="5880" y="1315"/>
                    </a:lnTo>
                    <a:lnTo>
                      <a:pt x="5839" y="1266"/>
                    </a:lnTo>
                    <a:lnTo>
                      <a:pt x="5791" y="1226"/>
                    </a:lnTo>
                    <a:lnTo>
                      <a:pt x="5736" y="1192"/>
                    </a:lnTo>
                    <a:lnTo>
                      <a:pt x="5677" y="1167"/>
                    </a:lnTo>
                    <a:lnTo>
                      <a:pt x="5614" y="1150"/>
                    </a:lnTo>
                    <a:lnTo>
                      <a:pt x="5546" y="1146"/>
                    </a:lnTo>
                    <a:lnTo>
                      <a:pt x="4403" y="1146"/>
                    </a:lnTo>
                    <a:lnTo>
                      <a:pt x="4367" y="1140"/>
                    </a:lnTo>
                    <a:lnTo>
                      <a:pt x="4334" y="1129"/>
                    </a:lnTo>
                    <a:lnTo>
                      <a:pt x="4306" y="1110"/>
                    </a:lnTo>
                    <a:lnTo>
                      <a:pt x="4281" y="1087"/>
                    </a:lnTo>
                    <a:lnTo>
                      <a:pt x="4262" y="1056"/>
                    </a:lnTo>
                    <a:lnTo>
                      <a:pt x="4251" y="1024"/>
                    </a:lnTo>
                    <a:lnTo>
                      <a:pt x="4197" y="796"/>
                    </a:lnTo>
                    <a:lnTo>
                      <a:pt x="4174" y="720"/>
                    </a:lnTo>
                    <a:lnTo>
                      <a:pt x="4144" y="649"/>
                    </a:lnTo>
                    <a:lnTo>
                      <a:pt x="4104" y="585"/>
                    </a:lnTo>
                    <a:lnTo>
                      <a:pt x="4058" y="526"/>
                    </a:lnTo>
                    <a:lnTo>
                      <a:pt x="4007" y="472"/>
                    </a:lnTo>
                    <a:lnTo>
                      <a:pt x="3948" y="427"/>
                    </a:lnTo>
                    <a:lnTo>
                      <a:pt x="3885" y="387"/>
                    </a:lnTo>
                    <a:lnTo>
                      <a:pt x="3817" y="356"/>
                    </a:lnTo>
                    <a:lnTo>
                      <a:pt x="3745" y="333"/>
                    </a:lnTo>
                    <a:lnTo>
                      <a:pt x="3669" y="320"/>
                    </a:lnTo>
                    <a:lnTo>
                      <a:pt x="3591" y="314"/>
                    </a:lnTo>
                    <a:lnTo>
                      <a:pt x="2683" y="314"/>
                    </a:lnTo>
                    <a:close/>
                    <a:moveTo>
                      <a:pt x="2683" y="0"/>
                    </a:moveTo>
                    <a:lnTo>
                      <a:pt x="3591" y="0"/>
                    </a:lnTo>
                    <a:lnTo>
                      <a:pt x="3691" y="6"/>
                    </a:lnTo>
                    <a:lnTo>
                      <a:pt x="3788" y="21"/>
                    </a:lnTo>
                    <a:lnTo>
                      <a:pt x="3882" y="46"/>
                    </a:lnTo>
                    <a:lnTo>
                      <a:pt x="3971" y="80"/>
                    </a:lnTo>
                    <a:lnTo>
                      <a:pt x="4057" y="122"/>
                    </a:lnTo>
                    <a:lnTo>
                      <a:pt x="4136" y="174"/>
                    </a:lnTo>
                    <a:lnTo>
                      <a:pt x="4211" y="233"/>
                    </a:lnTo>
                    <a:lnTo>
                      <a:pt x="4279" y="299"/>
                    </a:lnTo>
                    <a:lnTo>
                      <a:pt x="4340" y="373"/>
                    </a:lnTo>
                    <a:lnTo>
                      <a:pt x="4393" y="451"/>
                    </a:lnTo>
                    <a:lnTo>
                      <a:pt x="4439" y="537"/>
                    </a:lnTo>
                    <a:lnTo>
                      <a:pt x="4475" y="628"/>
                    </a:lnTo>
                    <a:lnTo>
                      <a:pt x="4504" y="725"/>
                    </a:lnTo>
                    <a:lnTo>
                      <a:pt x="4528" y="832"/>
                    </a:lnTo>
                    <a:lnTo>
                      <a:pt x="5548" y="832"/>
                    </a:lnTo>
                    <a:lnTo>
                      <a:pt x="5639" y="838"/>
                    </a:lnTo>
                    <a:lnTo>
                      <a:pt x="5726" y="853"/>
                    </a:lnTo>
                    <a:lnTo>
                      <a:pt x="5810" y="879"/>
                    </a:lnTo>
                    <a:lnTo>
                      <a:pt x="5890" y="916"/>
                    </a:lnTo>
                    <a:lnTo>
                      <a:pt x="5964" y="961"/>
                    </a:lnTo>
                    <a:lnTo>
                      <a:pt x="6031" y="1015"/>
                    </a:lnTo>
                    <a:lnTo>
                      <a:pt x="6092" y="1075"/>
                    </a:lnTo>
                    <a:lnTo>
                      <a:pt x="6145" y="1144"/>
                    </a:lnTo>
                    <a:lnTo>
                      <a:pt x="6190" y="1218"/>
                    </a:lnTo>
                    <a:lnTo>
                      <a:pt x="6227" y="1296"/>
                    </a:lnTo>
                    <a:lnTo>
                      <a:pt x="6253" y="1380"/>
                    </a:lnTo>
                    <a:lnTo>
                      <a:pt x="6270" y="1469"/>
                    </a:lnTo>
                    <a:lnTo>
                      <a:pt x="6276" y="1561"/>
                    </a:lnTo>
                    <a:lnTo>
                      <a:pt x="6276" y="4331"/>
                    </a:lnTo>
                    <a:lnTo>
                      <a:pt x="6270" y="4426"/>
                    </a:lnTo>
                    <a:lnTo>
                      <a:pt x="6253" y="4519"/>
                    </a:lnTo>
                    <a:lnTo>
                      <a:pt x="6225" y="4607"/>
                    </a:lnTo>
                    <a:lnTo>
                      <a:pt x="6187" y="4691"/>
                    </a:lnTo>
                    <a:lnTo>
                      <a:pt x="6139" y="4769"/>
                    </a:lnTo>
                    <a:lnTo>
                      <a:pt x="6082" y="4839"/>
                    </a:lnTo>
                    <a:lnTo>
                      <a:pt x="6019" y="4904"/>
                    </a:lnTo>
                    <a:lnTo>
                      <a:pt x="5947" y="4959"/>
                    </a:lnTo>
                    <a:lnTo>
                      <a:pt x="5871" y="5006"/>
                    </a:lnTo>
                    <a:lnTo>
                      <a:pt x="5787" y="5045"/>
                    </a:lnTo>
                    <a:lnTo>
                      <a:pt x="5698" y="5073"/>
                    </a:lnTo>
                    <a:lnTo>
                      <a:pt x="5607" y="5090"/>
                    </a:lnTo>
                    <a:lnTo>
                      <a:pt x="5510" y="5098"/>
                    </a:lnTo>
                    <a:lnTo>
                      <a:pt x="766" y="5098"/>
                    </a:lnTo>
                    <a:lnTo>
                      <a:pt x="669" y="5090"/>
                    </a:lnTo>
                    <a:lnTo>
                      <a:pt x="578" y="5073"/>
                    </a:lnTo>
                    <a:lnTo>
                      <a:pt x="489" y="5045"/>
                    </a:lnTo>
                    <a:lnTo>
                      <a:pt x="405" y="5006"/>
                    </a:lnTo>
                    <a:lnTo>
                      <a:pt x="329" y="4959"/>
                    </a:lnTo>
                    <a:lnTo>
                      <a:pt x="257" y="4904"/>
                    </a:lnTo>
                    <a:lnTo>
                      <a:pt x="194" y="4839"/>
                    </a:lnTo>
                    <a:lnTo>
                      <a:pt x="137" y="4769"/>
                    </a:lnTo>
                    <a:lnTo>
                      <a:pt x="89" y="4691"/>
                    </a:lnTo>
                    <a:lnTo>
                      <a:pt x="51" y="4607"/>
                    </a:lnTo>
                    <a:lnTo>
                      <a:pt x="23" y="4519"/>
                    </a:lnTo>
                    <a:lnTo>
                      <a:pt x="6" y="4426"/>
                    </a:lnTo>
                    <a:lnTo>
                      <a:pt x="0" y="4331"/>
                    </a:lnTo>
                    <a:lnTo>
                      <a:pt x="0" y="1561"/>
                    </a:lnTo>
                    <a:lnTo>
                      <a:pt x="6" y="1469"/>
                    </a:lnTo>
                    <a:lnTo>
                      <a:pt x="23" y="1382"/>
                    </a:lnTo>
                    <a:lnTo>
                      <a:pt x="49" y="1298"/>
                    </a:lnTo>
                    <a:lnTo>
                      <a:pt x="86" y="1218"/>
                    </a:lnTo>
                    <a:lnTo>
                      <a:pt x="131" y="1144"/>
                    </a:lnTo>
                    <a:lnTo>
                      <a:pt x="184" y="1077"/>
                    </a:lnTo>
                    <a:lnTo>
                      <a:pt x="245" y="1016"/>
                    </a:lnTo>
                    <a:lnTo>
                      <a:pt x="312" y="961"/>
                    </a:lnTo>
                    <a:lnTo>
                      <a:pt x="386" y="918"/>
                    </a:lnTo>
                    <a:lnTo>
                      <a:pt x="466" y="879"/>
                    </a:lnTo>
                    <a:lnTo>
                      <a:pt x="550" y="853"/>
                    </a:lnTo>
                    <a:lnTo>
                      <a:pt x="637" y="838"/>
                    </a:lnTo>
                    <a:lnTo>
                      <a:pt x="728" y="832"/>
                    </a:lnTo>
                    <a:lnTo>
                      <a:pt x="1748" y="832"/>
                    </a:lnTo>
                    <a:lnTo>
                      <a:pt x="1771" y="725"/>
                    </a:lnTo>
                    <a:lnTo>
                      <a:pt x="1799" y="628"/>
                    </a:lnTo>
                    <a:lnTo>
                      <a:pt x="1837" y="537"/>
                    </a:lnTo>
                    <a:lnTo>
                      <a:pt x="1883" y="451"/>
                    </a:lnTo>
                    <a:lnTo>
                      <a:pt x="1936" y="373"/>
                    </a:lnTo>
                    <a:lnTo>
                      <a:pt x="1997" y="299"/>
                    </a:lnTo>
                    <a:lnTo>
                      <a:pt x="2065" y="233"/>
                    </a:lnTo>
                    <a:lnTo>
                      <a:pt x="2140" y="174"/>
                    </a:lnTo>
                    <a:lnTo>
                      <a:pt x="2219" y="122"/>
                    </a:lnTo>
                    <a:lnTo>
                      <a:pt x="2303" y="80"/>
                    </a:lnTo>
                    <a:lnTo>
                      <a:pt x="2392" y="46"/>
                    </a:lnTo>
                    <a:lnTo>
                      <a:pt x="2488" y="21"/>
                    </a:lnTo>
                    <a:lnTo>
                      <a:pt x="2585" y="6"/>
                    </a:lnTo>
                    <a:lnTo>
                      <a:pt x="26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264" y="1885"/>
                <a:ext cx="210" cy="210"/>
              </a:xfrm>
              <a:custGeom>
                <a:avLst/>
                <a:gdLst>
                  <a:gd name="T0" fmla="*/ 209 w 420"/>
                  <a:gd name="T1" fmla="*/ 0 h 421"/>
                  <a:gd name="T2" fmla="*/ 259 w 420"/>
                  <a:gd name="T3" fmla="*/ 6 h 421"/>
                  <a:gd name="T4" fmla="*/ 302 w 420"/>
                  <a:gd name="T5" fmla="*/ 23 h 421"/>
                  <a:gd name="T6" fmla="*/ 340 w 420"/>
                  <a:gd name="T7" fmla="*/ 48 h 421"/>
                  <a:gd name="T8" fmla="*/ 373 w 420"/>
                  <a:gd name="T9" fmla="*/ 80 h 421"/>
                  <a:gd name="T10" fmla="*/ 399 w 420"/>
                  <a:gd name="T11" fmla="*/ 118 h 421"/>
                  <a:gd name="T12" fmla="*/ 415 w 420"/>
                  <a:gd name="T13" fmla="*/ 162 h 421"/>
                  <a:gd name="T14" fmla="*/ 420 w 420"/>
                  <a:gd name="T15" fmla="*/ 212 h 421"/>
                  <a:gd name="T16" fmla="*/ 415 w 420"/>
                  <a:gd name="T17" fmla="*/ 259 h 421"/>
                  <a:gd name="T18" fmla="*/ 399 w 420"/>
                  <a:gd name="T19" fmla="*/ 303 h 421"/>
                  <a:gd name="T20" fmla="*/ 373 w 420"/>
                  <a:gd name="T21" fmla="*/ 343 h 421"/>
                  <a:gd name="T22" fmla="*/ 340 w 420"/>
                  <a:gd name="T23" fmla="*/ 375 h 421"/>
                  <a:gd name="T24" fmla="*/ 302 w 420"/>
                  <a:gd name="T25" fmla="*/ 400 h 421"/>
                  <a:gd name="T26" fmla="*/ 259 w 420"/>
                  <a:gd name="T27" fmla="*/ 415 h 421"/>
                  <a:gd name="T28" fmla="*/ 209 w 420"/>
                  <a:gd name="T29" fmla="*/ 421 h 421"/>
                  <a:gd name="T30" fmla="*/ 162 w 420"/>
                  <a:gd name="T31" fmla="*/ 415 h 421"/>
                  <a:gd name="T32" fmla="*/ 118 w 420"/>
                  <a:gd name="T33" fmla="*/ 400 h 421"/>
                  <a:gd name="T34" fmla="*/ 78 w 420"/>
                  <a:gd name="T35" fmla="*/ 375 h 421"/>
                  <a:gd name="T36" fmla="*/ 46 w 420"/>
                  <a:gd name="T37" fmla="*/ 343 h 421"/>
                  <a:gd name="T38" fmla="*/ 21 w 420"/>
                  <a:gd name="T39" fmla="*/ 303 h 421"/>
                  <a:gd name="T40" fmla="*/ 6 w 420"/>
                  <a:gd name="T41" fmla="*/ 259 h 421"/>
                  <a:gd name="T42" fmla="*/ 0 w 420"/>
                  <a:gd name="T43" fmla="*/ 212 h 421"/>
                  <a:gd name="T44" fmla="*/ 6 w 420"/>
                  <a:gd name="T45" fmla="*/ 162 h 421"/>
                  <a:gd name="T46" fmla="*/ 21 w 420"/>
                  <a:gd name="T47" fmla="*/ 118 h 421"/>
                  <a:gd name="T48" fmla="*/ 46 w 420"/>
                  <a:gd name="T49" fmla="*/ 80 h 421"/>
                  <a:gd name="T50" fmla="*/ 78 w 420"/>
                  <a:gd name="T51" fmla="*/ 48 h 421"/>
                  <a:gd name="T52" fmla="*/ 118 w 420"/>
                  <a:gd name="T53" fmla="*/ 23 h 421"/>
                  <a:gd name="T54" fmla="*/ 162 w 420"/>
                  <a:gd name="T55" fmla="*/ 6 h 421"/>
                  <a:gd name="T56" fmla="*/ 209 w 420"/>
                  <a:gd name="T5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20" h="421">
                    <a:moveTo>
                      <a:pt x="209" y="0"/>
                    </a:moveTo>
                    <a:lnTo>
                      <a:pt x="259" y="6"/>
                    </a:lnTo>
                    <a:lnTo>
                      <a:pt x="302" y="23"/>
                    </a:lnTo>
                    <a:lnTo>
                      <a:pt x="340" y="48"/>
                    </a:lnTo>
                    <a:lnTo>
                      <a:pt x="373" y="80"/>
                    </a:lnTo>
                    <a:lnTo>
                      <a:pt x="399" y="118"/>
                    </a:lnTo>
                    <a:lnTo>
                      <a:pt x="415" y="162"/>
                    </a:lnTo>
                    <a:lnTo>
                      <a:pt x="420" y="212"/>
                    </a:lnTo>
                    <a:lnTo>
                      <a:pt x="415" y="259"/>
                    </a:lnTo>
                    <a:lnTo>
                      <a:pt x="399" y="303"/>
                    </a:lnTo>
                    <a:lnTo>
                      <a:pt x="373" y="343"/>
                    </a:lnTo>
                    <a:lnTo>
                      <a:pt x="340" y="375"/>
                    </a:lnTo>
                    <a:lnTo>
                      <a:pt x="302" y="400"/>
                    </a:lnTo>
                    <a:lnTo>
                      <a:pt x="259" y="415"/>
                    </a:lnTo>
                    <a:lnTo>
                      <a:pt x="209" y="421"/>
                    </a:lnTo>
                    <a:lnTo>
                      <a:pt x="162" y="415"/>
                    </a:lnTo>
                    <a:lnTo>
                      <a:pt x="118" y="400"/>
                    </a:lnTo>
                    <a:lnTo>
                      <a:pt x="78" y="375"/>
                    </a:lnTo>
                    <a:lnTo>
                      <a:pt x="46" y="343"/>
                    </a:lnTo>
                    <a:lnTo>
                      <a:pt x="21" y="303"/>
                    </a:lnTo>
                    <a:lnTo>
                      <a:pt x="6" y="259"/>
                    </a:lnTo>
                    <a:lnTo>
                      <a:pt x="0" y="212"/>
                    </a:lnTo>
                    <a:lnTo>
                      <a:pt x="6" y="162"/>
                    </a:lnTo>
                    <a:lnTo>
                      <a:pt x="21" y="118"/>
                    </a:lnTo>
                    <a:lnTo>
                      <a:pt x="46" y="80"/>
                    </a:lnTo>
                    <a:lnTo>
                      <a:pt x="78" y="48"/>
                    </a:lnTo>
                    <a:lnTo>
                      <a:pt x="118" y="23"/>
                    </a:lnTo>
                    <a:lnTo>
                      <a:pt x="162" y="6"/>
                    </a:lnTo>
                    <a:lnTo>
                      <a:pt x="2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8"/>
              <p:cNvSpPr>
                <a:spLocks noEditPoints="1"/>
              </p:cNvSpPr>
              <p:nvPr/>
            </p:nvSpPr>
            <p:spPr bwMode="auto">
              <a:xfrm>
                <a:off x="748" y="1909"/>
                <a:ext cx="1318" cy="1319"/>
              </a:xfrm>
              <a:custGeom>
                <a:avLst/>
                <a:gdLst>
                  <a:gd name="T0" fmla="*/ 1103 w 2636"/>
                  <a:gd name="T1" fmla="*/ 337 h 2637"/>
                  <a:gd name="T2" fmla="*/ 812 w 2636"/>
                  <a:gd name="T3" fmla="*/ 451 h 2637"/>
                  <a:gd name="T4" fmla="*/ 572 w 2636"/>
                  <a:gd name="T5" fmla="*/ 645 h 2637"/>
                  <a:gd name="T6" fmla="*/ 403 w 2636"/>
                  <a:gd name="T7" fmla="*/ 904 h 2637"/>
                  <a:gd name="T8" fmla="*/ 320 w 2636"/>
                  <a:gd name="T9" fmla="*/ 1208 h 2637"/>
                  <a:gd name="T10" fmla="*/ 337 w 2636"/>
                  <a:gd name="T11" fmla="*/ 1533 h 2637"/>
                  <a:gd name="T12" fmla="*/ 451 w 2636"/>
                  <a:gd name="T13" fmla="*/ 1825 h 2637"/>
                  <a:gd name="T14" fmla="*/ 647 w 2636"/>
                  <a:gd name="T15" fmla="*/ 2064 h 2637"/>
                  <a:gd name="T16" fmla="*/ 903 w 2636"/>
                  <a:gd name="T17" fmla="*/ 2234 h 2637"/>
                  <a:gd name="T18" fmla="*/ 1210 w 2636"/>
                  <a:gd name="T19" fmla="*/ 2317 h 2637"/>
                  <a:gd name="T20" fmla="*/ 1533 w 2636"/>
                  <a:gd name="T21" fmla="*/ 2300 h 2637"/>
                  <a:gd name="T22" fmla="*/ 1824 w 2636"/>
                  <a:gd name="T23" fmla="*/ 2186 h 2637"/>
                  <a:gd name="T24" fmla="*/ 2064 w 2636"/>
                  <a:gd name="T25" fmla="*/ 1990 h 2637"/>
                  <a:gd name="T26" fmla="*/ 2233 w 2636"/>
                  <a:gd name="T27" fmla="*/ 1733 h 2637"/>
                  <a:gd name="T28" fmla="*/ 2316 w 2636"/>
                  <a:gd name="T29" fmla="*/ 1427 h 2637"/>
                  <a:gd name="T30" fmla="*/ 2299 w 2636"/>
                  <a:gd name="T31" fmla="*/ 1103 h 2637"/>
                  <a:gd name="T32" fmla="*/ 2185 w 2636"/>
                  <a:gd name="T33" fmla="*/ 812 h 2637"/>
                  <a:gd name="T34" fmla="*/ 1989 w 2636"/>
                  <a:gd name="T35" fmla="*/ 573 h 2637"/>
                  <a:gd name="T36" fmla="*/ 1733 w 2636"/>
                  <a:gd name="T37" fmla="*/ 403 h 2637"/>
                  <a:gd name="T38" fmla="*/ 1426 w 2636"/>
                  <a:gd name="T39" fmla="*/ 320 h 2637"/>
                  <a:gd name="T40" fmla="*/ 1445 w 2636"/>
                  <a:gd name="T41" fmla="*/ 6 h 2637"/>
                  <a:gd name="T42" fmla="*/ 1803 w 2636"/>
                  <a:gd name="T43" fmla="*/ 91 h 2637"/>
                  <a:gd name="T44" fmla="*/ 2115 w 2636"/>
                  <a:gd name="T45" fmla="*/ 268 h 2637"/>
                  <a:gd name="T46" fmla="*/ 2368 w 2636"/>
                  <a:gd name="T47" fmla="*/ 521 h 2637"/>
                  <a:gd name="T48" fmla="*/ 2543 w 2636"/>
                  <a:gd name="T49" fmla="*/ 833 h 2637"/>
                  <a:gd name="T50" fmla="*/ 2630 w 2636"/>
                  <a:gd name="T51" fmla="*/ 1191 h 2637"/>
                  <a:gd name="T52" fmla="*/ 2611 w 2636"/>
                  <a:gd name="T53" fmla="*/ 1568 h 2637"/>
                  <a:gd name="T54" fmla="*/ 2493 w 2636"/>
                  <a:gd name="T55" fmla="*/ 1912 h 2637"/>
                  <a:gd name="T56" fmla="*/ 2290 w 2636"/>
                  <a:gd name="T57" fmla="*/ 2207 h 2637"/>
                  <a:gd name="T58" fmla="*/ 2016 w 2636"/>
                  <a:gd name="T59" fmla="*/ 2435 h 2637"/>
                  <a:gd name="T60" fmla="*/ 1687 w 2636"/>
                  <a:gd name="T61" fmla="*/ 2584 h 2637"/>
                  <a:gd name="T62" fmla="*/ 1318 w 2636"/>
                  <a:gd name="T63" fmla="*/ 2637 h 2637"/>
                  <a:gd name="T64" fmla="*/ 949 w 2636"/>
                  <a:gd name="T65" fmla="*/ 2584 h 2637"/>
                  <a:gd name="T66" fmla="*/ 620 w 2636"/>
                  <a:gd name="T67" fmla="*/ 2435 h 2637"/>
                  <a:gd name="T68" fmla="*/ 346 w 2636"/>
                  <a:gd name="T69" fmla="*/ 2207 h 2637"/>
                  <a:gd name="T70" fmla="*/ 143 w 2636"/>
                  <a:gd name="T71" fmla="*/ 1914 h 2637"/>
                  <a:gd name="T72" fmla="*/ 25 w 2636"/>
                  <a:gd name="T73" fmla="*/ 1570 h 2637"/>
                  <a:gd name="T74" fmla="*/ 6 w 2636"/>
                  <a:gd name="T75" fmla="*/ 1191 h 2637"/>
                  <a:gd name="T76" fmla="*/ 93 w 2636"/>
                  <a:gd name="T77" fmla="*/ 833 h 2637"/>
                  <a:gd name="T78" fmla="*/ 268 w 2636"/>
                  <a:gd name="T79" fmla="*/ 521 h 2637"/>
                  <a:gd name="T80" fmla="*/ 521 w 2636"/>
                  <a:gd name="T81" fmla="*/ 268 h 2637"/>
                  <a:gd name="T82" fmla="*/ 833 w 2636"/>
                  <a:gd name="T83" fmla="*/ 91 h 2637"/>
                  <a:gd name="T84" fmla="*/ 1191 w 2636"/>
                  <a:gd name="T85" fmla="*/ 6 h 2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36" h="2637">
                    <a:moveTo>
                      <a:pt x="1318" y="314"/>
                    </a:moveTo>
                    <a:lnTo>
                      <a:pt x="1210" y="320"/>
                    </a:lnTo>
                    <a:lnTo>
                      <a:pt x="1103" y="337"/>
                    </a:lnTo>
                    <a:lnTo>
                      <a:pt x="1000" y="365"/>
                    </a:lnTo>
                    <a:lnTo>
                      <a:pt x="903" y="403"/>
                    </a:lnTo>
                    <a:lnTo>
                      <a:pt x="812" y="451"/>
                    </a:lnTo>
                    <a:lnTo>
                      <a:pt x="725" y="508"/>
                    </a:lnTo>
                    <a:lnTo>
                      <a:pt x="647" y="573"/>
                    </a:lnTo>
                    <a:lnTo>
                      <a:pt x="572" y="645"/>
                    </a:lnTo>
                    <a:lnTo>
                      <a:pt x="508" y="725"/>
                    </a:lnTo>
                    <a:lnTo>
                      <a:pt x="451" y="812"/>
                    </a:lnTo>
                    <a:lnTo>
                      <a:pt x="403" y="904"/>
                    </a:lnTo>
                    <a:lnTo>
                      <a:pt x="365" y="1001"/>
                    </a:lnTo>
                    <a:lnTo>
                      <a:pt x="337" y="1103"/>
                    </a:lnTo>
                    <a:lnTo>
                      <a:pt x="320" y="1208"/>
                    </a:lnTo>
                    <a:lnTo>
                      <a:pt x="314" y="1318"/>
                    </a:lnTo>
                    <a:lnTo>
                      <a:pt x="320" y="1427"/>
                    </a:lnTo>
                    <a:lnTo>
                      <a:pt x="337" y="1533"/>
                    </a:lnTo>
                    <a:lnTo>
                      <a:pt x="365" y="1636"/>
                    </a:lnTo>
                    <a:lnTo>
                      <a:pt x="403" y="1733"/>
                    </a:lnTo>
                    <a:lnTo>
                      <a:pt x="451" y="1825"/>
                    </a:lnTo>
                    <a:lnTo>
                      <a:pt x="508" y="1910"/>
                    </a:lnTo>
                    <a:lnTo>
                      <a:pt x="572" y="1990"/>
                    </a:lnTo>
                    <a:lnTo>
                      <a:pt x="647" y="2064"/>
                    </a:lnTo>
                    <a:lnTo>
                      <a:pt x="725" y="2129"/>
                    </a:lnTo>
                    <a:lnTo>
                      <a:pt x="812" y="2186"/>
                    </a:lnTo>
                    <a:lnTo>
                      <a:pt x="903" y="2234"/>
                    </a:lnTo>
                    <a:lnTo>
                      <a:pt x="1000" y="2272"/>
                    </a:lnTo>
                    <a:lnTo>
                      <a:pt x="1103" y="2300"/>
                    </a:lnTo>
                    <a:lnTo>
                      <a:pt x="1210" y="2317"/>
                    </a:lnTo>
                    <a:lnTo>
                      <a:pt x="1318" y="2323"/>
                    </a:lnTo>
                    <a:lnTo>
                      <a:pt x="1426" y="2317"/>
                    </a:lnTo>
                    <a:lnTo>
                      <a:pt x="1533" y="2300"/>
                    </a:lnTo>
                    <a:lnTo>
                      <a:pt x="1636" y="2272"/>
                    </a:lnTo>
                    <a:lnTo>
                      <a:pt x="1733" y="2234"/>
                    </a:lnTo>
                    <a:lnTo>
                      <a:pt x="1824" y="2186"/>
                    </a:lnTo>
                    <a:lnTo>
                      <a:pt x="1911" y="2129"/>
                    </a:lnTo>
                    <a:lnTo>
                      <a:pt x="1989" y="2064"/>
                    </a:lnTo>
                    <a:lnTo>
                      <a:pt x="2064" y="1990"/>
                    </a:lnTo>
                    <a:lnTo>
                      <a:pt x="2128" y="1910"/>
                    </a:lnTo>
                    <a:lnTo>
                      <a:pt x="2185" y="1825"/>
                    </a:lnTo>
                    <a:lnTo>
                      <a:pt x="2233" y="1733"/>
                    </a:lnTo>
                    <a:lnTo>
                      <a:pt x="2271" y="1636"/>
                    </a:lnTo>
                    <a:lnTo>
                      <a:pt x="2299" y="1533"/>
                    </a:lnTo>
                    <a:lnTo>
                      <a:pt x="2316" y="1427"/>
                    </a:lnTo>
                    <a:lnTo>
                      <a:pt x="2322" y="1318"/>
                    </a:lnTo>
                    <a:lnTo>
                      <a:pt x="2316" y="1208"/>
                    </a:lnTo>
                    <a:lnTo>
                      <a:pt x="2299" y="1103"/>
                    </a:lnTo>
                    <a:lnTo>
                      <a:pt x="2271" y="1001"/>
                    </a:lnTo>
                    <a:lnTo>
                      <a:pt x="2233" y="904"/>
                    </a:lnTo>
                    <a:lnTo>
                      <a:pt x="2185" y="812"/>
                    </a:lnTo>
                    <a:lnTo>
                      <a:pt x="2128" y="725"/>
                    </a:lnTo>
                    <a:lnTo>
                      <a:pt x="2064" y="645"/>
                    </a:lnTo>
                    <a:lnTo>
                      <a:pt x="1989" y="573"/>
                    </a:lnTo>
                    <a:lnTo>
                      <a:pt x="1911" y="508"/>
                    </a:lnTo>
                    <a:lnTo>
                      <a:pt x="1824" y="451"/>
                    </a:lnTo>
                    <a:lnTo>
                      <a:pt x="1733" y="403"/>
                    </a:lnTo>
                    <a:lnTo>
                      <a:pt x="1636" y="365"/>
                    </a:lnTo>
                    <a:lnTo>
                      <a:pt x="1533" y="337"/>
                    </a:lnTo>
                    <a:lnTo>
                      <a:pt x="1426" y="320"/>
                    </a:lnTo>
                    <a:lnTo>
                      <a:pt x="1318" y="314"/>
                    </a:lnTo>
                    <a:close/>
                    <a:moveTo>
                      <a:pt x="1318" y="0"/>
                    </a:moveTo>
                    <a:lnTo>
                      <a:pt x="1445" y="6"/>
                    </a:lnTo>
                    <a:lnTo>
                      <a:pt x="1567" y="23"/>
                    </a:lnTo>
                    <a:lnTo>
                      <a:pt x="1687" y="53"/>
                    </a:lnTo>
                    <a:lnTo>
                      <a:pt x="1803" y="91"/>
                    </a:lnTo>
                    <a:lnTo>
                      <a:pt x="1911" y="143"/>
                    </a:lnTo>
                    <a:lnTo>
                      <a:pt x="2016" y="202"/>
                    </a:lnTo>
                    <a:lnTo>
                      <a:pt x="2115" y="268"/>
                    </a:lnTo>
                    <a:lnTo>
                      <a:pt x="2206" y="346"/>
                    </a:lnTo>
                    <a:lnTo>
                      <a:pt x="2290" y="430"/>
                    </a:lnTo>
                    <a:lnTo>
                      <a:pt x="2368" y="521"/>
                    </a:lnTo>
                    <a:lnTo>
                      <a:pt x="2434" y="620"/>
                    </a:lnTo>
                    <a:lnTo>
                      <a:pt x="2493" y="723"/>
                    </a:lnTo>
                    <a:lnTo>
                      <a:pt x="2543" y="833"/>
                    </a:lnTo>
                    <a:lnTo>
                      <a:pt x="2583" y="949"/>
                    </a:lnTo>
                    <a:lnTo>
                      <a:pt x="2611" y="1067"/>
                    </a:lnTo>
                    <a:lnTo>
                      <a:pt x="2630" y="1191"/>
                    </a:lnTo>
                    <a:lnTo>
                      <a:pt x="2636" y="1318"/>
                    </a:lnTo>
                    <a:lnTo>
                      <a:pt x="2630" y="1446"/>
                    </a:lnTo>
                    <a:lnTo>
                      <a:pt x="2611" y="1568"/>
                    </a:lnTo>
                    <a:lnTo>
                      <a:pt x="2583" y="1688"/>
                    </a:lnTo>
                    <a:lnTo>
                      <a:pt x="2543" y="1804"/>
                    </a:lnTo>
                    <a:lnTo>
                      <a:pt x="2493" y="1912"/>
                    </a:lnTo>
                    <a:lnTo>
                      <a:pt x="2434" y="2017"/>
                    </a:lnTo>
                    <a:lnTo>
                      <a:pt x="2368" y="2116"/>
                    </a:lnTo>
                    <a:lnTo>
                      <a:pt x="2290" y="2207"/>
                    </a:lnTo>
                    <a:lnTo>
                      <a:pt x="2206" y="2291"/>
                    </a:lnTo>
                    <a:lnTo>
                      <a:pt x="2115" y="2367"/>
                    </a:lnTo>
                    <a:lnTo>
                      <a:pt x="2016" y="2435"/>
                    </a:lnTo>
                    <a:lnTo>
                      <a:pt x="1911" y="2494"/>
                    </a:lnTo>
                    <a:lnTo>
                      <a:pt x="1803" y="2544"/>
                    </a:lnTo>
                    <a:lnTo>
                      <a:pt x="1687" y="2584"/>
                    </a:lnTo>
                    <a:lnTo>
                      <a:pt x="1567" y="2612"/>
                    </a:lnTo>
                    <a:lnTo>
                      <a:pt x="1445" y="2631"/>
                    </a:lnTo>
                    <a:lnTo>
                      <a:pt x="1318" y="2637"/>
                    </a:lnTo>
                    <a:lnTo>
                      <a:pt x="1191" y="2631"/>
                    </a:lnTo>
                    <a:lnTo>
                      <a:pt x="1069" y="2612"/>
                    </a:lnTo>
                    <a:lnTo>
                      <a:pt x="949" y="2584"/>
                    </a:lnTo>
                    <a:lnTo>
                      <a:pt x="833" y="2544"/>
                    </a:lnTo>
                    <a:lnTo>
                      <a:pt x="725" y="2494"/>
                    </a:lnTo>
                    <a:lnTo>
                      <a:pt x="620" y="2435"/>
                    </a:lnTo>
                    <a:lnTo>
                      <a:pt x="521" y="2369"/>
                    </a:lnTo>
                    <a:lnTo>
                      <a:pt x="430" y="2291"/>
                    </a:lnTo>
                    <a:lnTo>
                      <a:pt x="346" y="2207"/>
                    </a:lnTo>
                    <a:lnTo>
                      <a:pt x="268" y="2116"/>
                    </a:lnTo>
                    <a:lnTo>
                      <a:pt x="202" y="2019"/>
                    </a:lnTo>
                    <a:lnTo>
                      <a:pt x="143" y="1914"/>
                    </a:lnTo>
                    <a:lnTo>
                      <a:pt x="93" y="1804"/>
                    </a:lnTo>
                    <a:lnTo>
                      <a:pt x="53" y="1688"/>
                    </a:lnTo>
                    <a:lnTo>
                      <a:pt x="25" y="1570"/>
                    </a:lnTo>
                    <a:lnTo>
                      <a:pt x="6" y="1446"/>
                    </a:lnTo>
                    <a:lnTo>
                      <a:pt x="0" y="1318"/>
                    </a:lnTo>
                    <a:lnTo>
                      <a:pt x="6" y="1191"/>
                    </a:lnTo>
                    <a:lnTo>
                      <a:pt x="25" y="1067"/>
                    </a:lnTo>
                    <a:lnTo>
                      <a:pt x="53" y="947"/>
                    </a:lnTo>
                    <a:lnTo>
                      <a:pt x="93" y="833"/>
                    </a:lnTo>
                    <a:lnTo>
                      <a:pt x="143" y="723"/>
                    </a:lnTo>
                    <a:lnTo>
                      <a:pt x="202" y="618"/>
                    </a:lnTo>
                    <a:lnTo>
                      <a:pt x="268" y="521"/>
                    </a:lnTo>
                    <a:lnTo>
                      <a:pt x="346" y="430"/>
                    </a:lnTo>
                    <a:lnTo>
                      <a:pt x="430" y="344"/>
                    </a:lnTo>
                    <a:lnTo>
                      <a:pt x="521" y="268"/>
                    </a:lnTo>
                    <a:lnTo>
                      <a:pt x="620" y="200"/>
                    </a:lnTo>
                    <a:lnTo>
                      <a:pt x="725" y="141"/>
                    </a:lnTo>
                    <a:lnTo>
                      <a:pt x="833" y="91"/>
                    </a:lnTo>
                    <a:lnTo>
                      <a:pt x="949" y="53"/>
                    </a:lnTo>
                    <a:lnTo>
                      <a:pt x="1069" y="23"/>
                    </a:lnTo>
                    <a:lnTo>
                      <a:pt x="1191" y="6"/>
                    </a:lnTo>
                    <a:lnTo>
                      <a:pt x="13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5320162" y="3849918"/>
              <a:ext cx="1718975" cy="4688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solidFill>
                    <a:prstClr val="white"/>
                  </a:solidFill>
                </a:rPr>
                <a:t>Film &amp; Camera</a:t>
              </a: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5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500" kern="0" dirty="0" smtClean="0">
                <a:solidFill>
                  <a:prstClr val="white"/>
                </a:solidFill>
              </a:rPr>
              <a:t>!</a:t>
            </a:r>
            <a:endParaRPr lang="en-US" altLang="ko-KR" sz="5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r>
              <a:rPr lang="en-US" altLang="ko-KR" sz="2000" b="1" i="1" kern="0" dirty="0" smtClean="0">
                <a:solidFill>
                  <a:prstClr val="white"/>
                </a:solidFill>
              </a:rPr>
              <a:t> 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2351605" y="2625986"/>
            <a:ext cx="2270681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4" name="Freeform 5"/>
          <p:cNvSpPr>
            <a:spLocks/>
          </p:cNvSpPr>
          <p:nvPr/>
        </p:nvSpPr>
        <p:spPr bwMode="auto">
          <a:xfrm>
            <a:off x="4442286" y="3521143"/>
            <a:ext cx="180000" cy="1800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65" name="Freeform 5"/>
          <p:cNvSpPr>
            <a:spLocks/>
          </p:cNvSpPr>
          <p:nvPr/>
        </p:nvSpPr>
        <p:spPr bwMode="auto">
          <a:xfrm>
            <a:off x="5065185" y="2625987"/>
            <a:ext cx="2270681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6" name="Freeform 5"/>
          <p:cNvSpPr>
            <a:spLocks/>
          </p:cNvSpPr>
          <p:nvPr/>
        </p:nvSpPr>
        <p:spPr bwMode="auto">
          <a:xfrm>
            <a:off x="7156603" y="3526751"/>
            <a:ext cx="180000" cy="1800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67" name="Freeform 5"/>
          <p:cNvSpPr>
            <a:spLocks/>
          </p:cNvSpPr>
          <p:nvPr/>
        </p:nvSpPr>
        <p:spPr bwMode="auto">
          <a:xfrm>
            <a:off x="7764257" y="2625987"/>
            <a:ext cx="2270681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8" name="Freeform 5"/>
          <p:cNvSpPr>
            <a:spLocks/>
          </p:cNvSpPr>
          <p:nvPr/>
        </p:nvSpPr>
        <p:spPr bwMode="auto">
          <a:xfrm>
            <a:off x="9854938" y="3521144"/>
            <a:ext cx="180000" cy="1800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69" name="Freeform 5"/>
          <p:cNvSpPr>
            <a:spLocks/>
          </p:cNvSpPr>
          <p:nvPr/>
        </p:nvSpPr>
        <p:spPr bwMode="auto">
          <a:xfrm>
            <a:off x="2361278" y="5448802"/>
            <a:ext cx="2270681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0" name="Freeform 5"/>
          <p:cNvSpPr>
            <a:spLocks/>
          </p:cNvSpPr>
          <p:nvPr/>
        </p:nvSpPr>
        <p:spPr bwMode="auto">
          <a:xfrm>
            <a:off x="4451959" y="6343959"/>
            <a:ext cx="180000" cy="1800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>
            <a:off x="5074859" y="5448803"/>
            <a:ext cx="2256172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Freeform 5"/>
          <p:cNvSpPr>
            <a:spLocks/>
          </p:cNvSpPr>
          <p:nvPr/>
        </p:nvSpPr>
        <p:spPr bwMode="auto">
          <a:xfrm>
            <a:off x="7151032" y="6334889"/>
            <a:ext cx="180000" cy="1800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73" name="Freeform 5"/>
          <p:cNvSpPr>
            <a:spLocks/>
          </p:cNvSpPr>
          <p:nvPr/>
        </p:nvSpPr>
        <p:spPr bwMode="auto">
          <a:xfrm>
            <a:off x="7773930" y="5448803"/>
            <a:ext cx="2237705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9831636" y="6334889"/>
            <a:ext cx="180000" cy="1800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75" name="Freeform 5"/>
          <p:cNvSpPr>
            <a:spLocks/>
          </p:cNvSpPr>
          <p:nvPr/>
        </p:nvSpPr>
        <p:spPr bwMode="auto">
          <a:xfrm>
            <a:off x="2350868" y="1162034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76" name="Freeform 5"/>
          <p:cNvSpPr>
            <a:spLocks/>
          </p:cNvSpPr>
          <p:nvPr/>
        </p:nvSpPr>
        <p:spPr bwMode="auto">
          <a:xfrm>
            <a:off x="5065185" y="1184434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77" name="Freeform 5"/>
          <p:cNvSpPr>
            <a:spLocks/>
          </p:cNvSpPr>
          <p:nvPr/>
        </p:nvSpPr>
        <p:spPr bwMode="auto">
          <a:xfrm>
            <a:off x="7773930" y="1152964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78" name="Freeform 5"/>
          <p:cNvSpPr>
            <a:spLocks/>
          </p:cNvSpPr>
          <p:nvPr/>
        </p:nvSpPr>
        <p:spPr bwMode="auto">
          <a:xfrm>
            <a:off x="2361278" y="3984850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79" name="Freeform 5"/>
          <p:cNvSpPr>
            <a:spLocks/>
          </p:cNvSpPr>
          <p:nvPr/>
        </p:nvSpPr>
        <p:spPr bwMode="auto">
          <a:xfrm>
            <a:off x="5075595" y="4007250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80" name="Freeform 5"/>
          <p:cNvSpPr>
            <a:spLocks/>
          </p:cNvSpPr>
          <p:nvPr/>
        </p:nvSpPr>
        <p:spPr bwMode="auto">
          <a:xfrm>
            <a:off x="7784340" y="3975780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5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500" kern="0" dirty="0" smtClean="0">
                <a:solidFill>
                  <a:prstClr val="white"/>
                </a:solidFill>
              </a:rPr>
              <a:t>!</a:t>
            </a:r>
            <a:endParaRPr lang="en-US" altLang="ko-KR" sz="5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5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r>
              <a:rPr lang="en-US" altLang="ko-KR" sz="2000" b="1" i="1" kern="0" dirty="0" smtClean="0">
                <a:solidFill>
                  <a:prstClr val="white"/>
                </a:solidFill>
              </a:rPr>
              <a:t> 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581134" y="3084331"/>
            <a:ext cx="807929" cy="807929"/>
            <a:chOff x="5644580" y="993978"/>
            <a:chExt cx="807929" cy="807929"/>
          </a:xfrm>
        </p:grpSpPr>
        <p:sp>
          <p:nvSpPr>
            <p:cNvPr id="60" name="타원 59"/>
            <p:cNvSpPr/>
            <p:nvPr/>
          </p:nvSpPr>
          <p:spPr>
            <a:xfrm>
              <a:off x="5644580" y="993978"/>
              <a:ext cx="807929" cy="807929"/>
            </a:xfrm>
            <a:prstGeom prst="ellipse">
              <a:avLst/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61" name="Group 20"/>
            <p:cNvGrpSpPr>
              <a:grpSpLocks noChangeAspect="1"/>
            </p:cNvGrpSpPr>
            <p:nvPr/>
          </p:nvGrpSpPr>
          <p:grpSpPr bwMode="auto">
            <a:xfrm>
              <a:off x="5904646" y="1201658"/>
              <a:ext cx="287796" cy="392567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62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6" name="그룹 65"/>
          <p:cNvGrpSpPr/>
          <p:nvPr/>
        </p:nvGrpSpPr>
        <p:grpSpPr>
          <a:xfrm>
            <a:off x="8651734" y="3078279"/>
            <a:ext cx="807929" cy="807929"/>
            <a:chOff x="5644580" y="993978"/>
            <a:chExt cx="807929" cy="807929"/>
          </a:xfrm>
        </p:grpSpPr>
        <p:sp>
          <p:nvSpPr>
            <p:cNvPr id="67" name="타원 66"/>
            <p:cNvSpPr/>
            <p:nvPr/>
          </p:nvSpPr>
          <p:spPr>
            <a:xfrm>
              <a:off x="5644580" y="993978"/>
              <a:ext cx="807929" cy="807929"/>
            </a:xfrm>
            <a:prstGeom prst="ellipse">
              <a:avLst/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68" name="Group 20"/>
            <p:cNvGrpSpPr>
              <a:grpSpLocks noChangeAspect="1"/>
            </p:cNvGrpSpPr>
            <p:nvPr/>
          </p:nvGrpSpPr>
          <p:grpSpPr bwMode="auto">
            <a:xfrm>
              <a:off x="5904646" y="1201658"/>
              <a:ext cx="287796" cy="392567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6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3" name="왼쪽 대괄호 72"/>
          <p:cNvSpPr/>
          <p:nvPr/>
        </p:nvSpPr>
        <p:spPr>
          <a:xfrm rot="5400000">
            <a:off x="5734403" y="-221133"/>
            <a:ext cx="528224" cy="6070600"/>
          </a:xfrm>
          <a:prstGeom prst="leftBracket">
            <a:avLst>
              <a:gd name="adj" fmla="val 50403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2097476" y="3892260"/>
            <a:ext cx="1806794" cy="1435098"/>
            <a:chOff x="2112922" y="3567206"/>
            <a:chExt cx="1806794" cy="1435098"/>
          </a:xfrm>
        </p:grpSpPr>
        <p:grpSp>
          <p:nvGrpSpPr>
            <p:cNvPr id="75" name="그룹 74"/>
            <p:cNvGrpSpPr/>
            <p:nvPr/>
          </p:nvGrpSpPr>
          <p:grpSpPr>
            <a:xfrm>
              <a:off x="3111787" y="4194375"/>
              <a:ext cx="807929" cy="807929"/>
              <a:chOff x="3113376" y="4194375"/>
              <a:chExt cx="807929" cy="807929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3113376" y="4194375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6" name="Group 20"/>
              <p:cNvGrpSpPr>
                <a:grpSpLocks noChangeAspect="1"/>
              </p:cNvGrpSpPr>
              <p:nvPr/>
            </p:nvGrpSpPr>
            <p:grpSpPr bwMode="auto">
              <a:xfrm>
                <a:off x="3373442" y="4402055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87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8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0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76" name="그룹 75"/>
            <p:cNvGrpSpPr/>
            <p:nvPr/>
          </p:nvGrpSpPr>
          <p:grpSpPr>
            <a:xfrm>
              <a:off x="2112922" y="4194374"/>
              <a:ext cx="807929" cy="807929"/>
              <a:chOff x="5644580" y="993978"/>
              <a:chExt cx="807929" cy="807929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5644580" y="993978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0" name="Group 20"/>
              <p:cNvGrpSpPr>
                <a:grpSpLocks noChangeAspect="1"/>
              </p:cNvGrpSpPr>
              <p:nvPr/>
            </p:nvGrpSpPr>
            <p:grpSpPr bwMode="auto">
              <a:xfrm>
                <a:off x="5904646" y="1201658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81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2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77" name="왼쪽 대괄호 76"/>
            <p:cNvSpPr/>
            <p:nvPr/>
          </p:nvSpPr>
          <p:spPr>
            <a:xfrm rot="5400000">
              <a:off x="2889781" y="3580969"/>
              <a:ext cx="254399" cy="953774"/>
            </a:xfrm>
            <a:prstGeom prst="leftBracket">
              <a:avLst>
                <a:gd name="adj" fmla="val 50403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8" name="직선 연결선 77"/>
            <p:cNvCxnSpPr>
              <a:stCxn id="60" idx="4"/>
              <a:endCxn id="77" idx="1"/>
            </p:cNvCxnSpPr>
            <p:nvPr/>
          </p:nvCxnSpPr>
          <p:spPr>
            <a:xfrm>
              <a:off x="3013245" y="3567206"/>
              <a:ext cx="3736" cy="36345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/>
          <p:cNvGrpSpPr/>
          <p:nvPr/>
        </p:nvGrpSpPr>
        <p:grpSpPr>
          <a:xfrm>
            <a:off x="8148375" y="3892259"/>
            <a:ext cx="1806794" cy="1422398"/>
            <a:chOff x="2112922" y="3579906"/>
            <a:chExt cx="1806794" cy="1422398"/>
          </a:xfrm>
        </p:grpSpPr>
        <p:grpSp>
          <p:nvGrpSpPr>
            <p:cNvPr id="92" name="그룹 91"/>
            <p:cNvGrpSpPr/>
            <p:nvPr/>
          </p:nvGrpSpPr>
          <p:grpSpPr>
            <a:xfrm>
              <a:off x="3111787" y="4194375"/>
              <a:ext cx="807929" cy="807929"/>
              <a:chOff x="3113376" y="4194375"/>
              <a:chExt cx="807929" cy="807929"/>
            </a:xfrm>
          </p:grpSpPr>
          <p:sp>
            <p:nvSpPr>
              <p:cNvPr id="102" name="타원 101"/>
              <p:cNvSpPr/>
              <p:nvPr/>
            </p:nvSpPr>
            <p:spPr>
              <a:xfrm>
                <a:off x="3113376" y="4194375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3" name="Group 20"/>
              <p:cNvGrpSpPr>
                <a:grpSpLocks noChangeAspect="1"/>
              </p:cNvGrpSpPr>
              <p:nvPr/>
            </p:nvGrpSpPr>
            <p:grpSpPr bwMode="auto">
              <a:xfrm>
                <a:off x="3373442" y="4402055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04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93" name="그룹 92"/>
            <p:cNvGrpSpPr/>
            <p:nvPr/>
          </p:nvGrpSpPr>
          <p:grpSpPr>
            <a:xfrm>
              <a:off x="2112922" y="4194374"/>
              <a:ext cx="807929" cy="807929"/>
              <a:chOff x="5644580" y="993978"/>
              <a:chExt cx="807929" cy="807929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5644580" y="993978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Group 20"/>
              <p:cNvGrpSpPr>
                <a:grpSpLocks noChangeAspect="1"/>
              </p:cNvGrpSpPr>
              <p:nvPr/>
            </p:nvGrpSpPr>
            <p:grpSpPr bwMode="auto">
              <a:xfrm>
                <a:off x="5904646" y="1201658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98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9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0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94" name="왼쪽 대괄호 93"/>
            <p:cNvSpPr/>
            <p:nvPr/>
          </p:nvSpPr>
          <p:spPr>
            <a:xfrm rot="5400000">
              <a:off x="2889781" y="3580969"/>
              <a:ext cx="254399" cy="953774"/>
            </a:xfrm>
            <a:prstGeom prst="leftBracket">
              <a:avLst>
                <a:gd name="adj" fmla="val 50403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5" name="직선 연결선 94"/>
            <p:cNvCxnSpPr>
              <a:endCxn id="94" idx="1"/>
            </p:cNvCxnSpPr>
            <p:nvPr/>
          </p:nvCxnSpPr>
          <p:spPr>
            <a:xfrm>
              <a:off x="3013245" y="3579906"/>
              <a:ext cx="3736" cy="35075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5117001" y="1306332"/>
            <a:ext cx="1806794" cy="4042367"/>
            <a:chOff x="5244001" y="1401751"/>
            <a:chExt cx="1806794" cy="4042367"/>
          </a:xfrm>
        </p:grpSpPr>
        <p:grpSp>
          <p:nvGrpSpPr>
            <p:cNvPr id="109" name="그룹 108"/>
            <p:cNvGrpSpPr/>
            <p:nvPr/>
          </p:nvGrpSpPr>
          <p:grpSpPr>
            <a:xfrm>
              <a:off x="5743434" y="1401751"/>
              <a:ext cx="807929" cy="807929"/>
              <a:chOff x="5644580" y="993978"/>
              <a:chExt cx="807929" cy="807929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5644580" y="993978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4" name="Group 20"/>
              <p:cNvGrpSpPr>
                <a:grpSpLocks noChangeAspect="1"/>
              </p:cNvGrpSpPr>
              <p:nvPr/>
            </p:nvGrpSpPr>
            <p:grpSpPr bwMode="auto">
              <a:xfrm>
                <a:off x="5904646" y="1201658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35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6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7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8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cxnSp>
          <p:nvCxnSpPr>
            <p:cNvPr id="110" name="직선 연결선 109"/>
            <p:cNvCxnSpPr>
              <a:stCxn id="133" idx="4"/>
              <a:endCxn id="113" idx="1"/>
            </p:cNvCxnSpPr>
            <p:nvPr/>
          </p:nvCxnSpPr>
          <p:spPr>
            <a:xfrm>
              <a:off x="6147399" y="2209680"/>
              <a:ext cx="661" cy="216279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그룹 110"/>
            <p:cNvGrpSpPr/>
            <p:nvPr/>
          </p:nvGrpSpPr>
          <p:grpSpPr>
            <a:xfrm>
              <a:off x="6242866" y="4636189"/>
              <a:ext cx="807929" cy="807929"/>
              <a:chOff x="3113376" y="4194375"/>
              <a:chExt cx="807929" cy="807929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3113376" y="4194375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8" name="Group 20"/>
              <p:cNvGrpSpPr>
                <a:grpSpLocks noChangeAspect="1"/>
              </p:cNvGrpSpPr>
              <p:nvPr/>
            </p:nvGrpSpPr>
            <p:grpSpPr bwMode="auto">
              <a:xfrm>
                <a:off x="3373442" y="4402055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29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0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1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2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12" name="그룹 111"/>
            <p:cNvGrpSpPr/>
            <p:nvPr/>
          </p:nvGrpSpPr>
          <p:grpSpPr>
            <a:xfrm>
              <a:off x="5244001" y="4636188"/>
              <a:ext cx="807929" cy="807929"/>
              <a:chOff x="5644580" y="993978"/>
              <a:chExt cx="807929" cy="807929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5644580" y="993978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2" name="Group 20"/>
              <p:cNvGrpSpPr>
                <a:grpSpLocks noChangeAspect="1"/>
              </p:cNvGrpSpPr>
              <p:nvPr/>
            </p:nvGrpSpPr>
            <p:grpSpPr bwMode="auto">
              <a:xfrm>
                <a:off x="5904646" y="1201658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23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4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5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6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13" name="왼쪽 대괄호 112"/>
            <p:cNvSpPr/>
            <p:nvPr/>
          </p:nvSpPr>
          <p:spPr>
            <a:xfrm rot="5400000">
              <a:off x="6020860" y="4022783"/>
              <a:ext cx="254399" cy="953774"/>
            </a:xfrm>
            <a:prstGeom prst="leftBracket">
              <a:avLst>
                <a:gd name="adj" fmla="val 50403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4" name="그룹 113"/>
            <p:cNvGrpSpPr/>
            <p:nvPr/>
          </p:nvGrpSpPr>
          <p:grpSpPr>
            <a:xfrm>
              <a:off x="5743434" y="3179751"/>
              <a:ext cx="807929" cy="807929"/>
              <a:chOff x="5644580" y="993978"/>
              <a:chExt cx="807929" cy="807929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5644580" y="993978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6" name="Group 20"/>
              <p:cNvGrpSpPr>
                <a:grpSpLocks noChangeAspect="1"/>
              </p:cNvGrpSpPr>
              <p:nvPr/>
            </p:nvGrpSpPr>
            <p:grpSpPr bwMode="auto">
              <a:xfrm>
                <a:off x="5904646" y="1201658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17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8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9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0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139" name="직사각형 138"/>
          <p:cNvSpPr/>
          <p:nvPr/>
        </p:nvSpPr>
        <p:spPr>
          <a:xfrm>
            <a:off x="6650717" y="1591119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517744" y="3319300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6646888" y="3319300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9695102" y="3343743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958311" y="5624650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012687" y="5625775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989231" y="5590598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043607" y="5591723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8068150" y="5607442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122526" y="5608567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5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500" kern="0" dirty="0" smtClean="0">
                <a:solidFill>
                  <a:prstClr val="white"/>
                </a:solidFill>
              </a:rPr>
              <a:t>!</a:t>
            </a:r>
            <a:endParaRPr lang="en-US" altLang="ko-KR" sz="5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9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44587" y="2764945"/>
            <a:ext cx="6902824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r>
              <a:rPr lang="en-US" altLang="ko-KR" sz="72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60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r>
              <a:rPr lang="en-US" altLang="ko-KR" sz="2000" b="1" i="1" kern="0" dirty="0" smtClean="0">
                <a:solidFill>
                  <a:prstClr val="white"/>
                </a:solidFill>
              </a:rPr>
              <a:t> 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5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500" kern="0" dirty="0" smtClean="0">
                <a:solidFill>
                  <a:prstClr val="white"/>
                </a:solidFill>
              </a:rPr>
              <a:t>!</a:t>
            </a:r>
            <a:endParaRPr lang="en-US" altLang="ko-KR" sz="5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7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402</Words>
  <Application>Microsoft Office PowerPoint</Application>
  <PresentationFormat>와이드스크린</PresentationFormat>
  <Paragraphs>107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 Light</vt:lpstr>
      <vt:lpstr>27_Office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40</cp:revision>
  <dcterms:created xsi:type="dcterms:W3CDTF">2021-03-09T02:23:08Z</dcterms:created>
  <dcterms:modified xsi:type="dcterms:W3CDTF">2021-04-19T08:10:52Z</dcterms:modified>
</cp:coreProperties>
</file>