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59" r:id="rId6"/>
    <p:sldId id="270" r:id="rId7"/>
    <p:sldId id="268" r:id="rId8"/>
    <p:sldId id="269" r:id="rId9"/>
    <p:sldId id="273" r:id="rId10"/>
    <p:sldId id="271" r:id="rId11"/>
    <p:sldId id="272" r:id="rId12"/>
    <p:sldId id="260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-24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11" y="2829137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6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4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4" y="3413125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1810" y="4333795"/>
            <a:ext cx="983557" cy="729983"/>
          </a:xfrm>
          <a:prstGeom prst="rect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945544" y="4333794"/>
            <a:ext cx="2327236" cy="729983"/>
            <a:chOff x="424622" y="4333794"/>
            <a:chExt cx="2327236" cy="729983"/>
          </a:xfrm>
          <a:solidFill>
            <a:srgbClr val="5B6176"/>
          </a:solidFill>
        </p:grpSpPr>
        <p:sp>
          <p:nvSpPr>
            <p:cNvPr id="42" name="직사각형 41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4622" y="4587008"/>
              <a:ext cx="979823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33589" y="3997110"/>
            <a:ext cx="672809" cy="33668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8" y="3997110"/>
            <a:ext cx="674604" cy="3366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4907824" y="4333793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1" name="직사각형 5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번호 추첨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278330" y="4333792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4" name="직사각형 53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399603" y="3997111"/>
            <a:ext cx="694810" cy="336682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3" y="3997111"/>
            <a:ext cx="675696" cy="33668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8963031" y="4389960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61" name="직사각형 6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68301" y="4487297"/>
              <a:ext cx="98355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엑셀 파일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54810" y="3997111"/>
            <a:ext cx="623971" cy="392849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81" y="3997111"/>
            <a:ext cx="741176" cy="396803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9" y="3413125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0328178" y="4393914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86" name="직사각형 85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68301" y="4567981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9223" y="4579503"/>
            <a:ext cx="983557" cy="261610"/>
          </a:xfrm>
          <a:prstGeom prst="rect">
            <a:avLst/>
          </a:prstGeom>
          <a:solidFill>
            <a:srgbClr val="5B61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다음 창 연결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259</Words>
  <Application>Microsoft Office PowerPoint</Application>
  <PresentationFormat>사용자 지정</PresentationFormat>
  <Paragraphs>91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270</cp:revision>
  <dcterms:created xsi:type="dcterms:W3CDTF">2021-04-05T15:03:00Z</dcterms:created>
  <dcterms:modified xsi:type="dcterms:W3CDTF">2021-04-12T12:46:36Z</dcterms:modified>
</cp:coreProperties>
</file>