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78" r:id="rId6"/>
    <p:sldId id="279" r:id="rId7"/>
    <p:sldId id="259" r:id="rId8"/>
    <p:sldId id="270" r:id="rId9"/>
    <p:sldId id="268" r:id="rId10"/>
    <p:sldId id="269" r:id="rId11"/>
    <p:sldId id="273" r:id="rId12"/>
    <p:sldId id="271" r:id="rId13"/>
    <p:sldId id="272" r:id="rId14"/>
    <p:sldId id="260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>
        <p:scale>
          <a:sx n="124" d="100"/>
          <a:sy n="124" d="100"/>
        </p:scale>
        <p:origin x="-474" y="240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로또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번호 </a:t>
            </a: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추첨기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r>
              <a:rPr lang="ko-KR" altLang="en-US" sz="1400" dirty="0" smtClean="0">
                <a:solidFill>
                  <a:srgbClr val="5B6176"/>
                </a:solidFill>
              </a:rPr>
              <a:t> 코드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09" y="234659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4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2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2" y="2930586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44296" y="3514571"/>
            <a:ext cx="662100" cy="42470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6" y="3514571"/>
            <a:ext cx="682341" cy="42470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440725" y="3514572"/>
            <a:ext cx="653686" cy="40903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1" y="3514572"/>
            <a:ext cx="692454" cy="40903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05914" y="3514572"/>
            <a:ext cx="672865" cy="4042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79" y="3514572"/>
            <a:ext cx="672869" cy="408218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7" y="2930586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883581" y="3918856"/>
            <a:ext cx="2390399" cy="734734"/>
            <a:chOff x="8963029" y="4389959"/>
            <a:chExt cx="2424880" cy="73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8963029" y="4389959"/>
              <a:ext cx="1059734" cy="733937"/>
              <a:chOff x="1768299" y="4333793"/>
              <a:chExt cx="1059734" cy="733937"/>
            </a:xfrm>
            <a:solidFill>
              <a:srgbClr val="5B6176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1768299" y="4333793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8301" y="4487297"/>
                <a:ext cx="1059732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엑셀 파일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0328175" y="4393910"/>
              <a:ext cx="1059734" cy="733937"/>
              <a:chOff x="1768298" y="4333790"/>
              <a:chExt cx="1059734" cy="733937"/>
            </a:xfrm>
            <a:solidFill>
              <a:srgbClr val="5B6176"/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1768298" y="4333790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68301" y="4567981"/>
                <a:ext cx="983557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1128" y="3939271"/>
            <a:ext cx="2390400" cy="729984"/>
            <a:chOff x="941810" y="4333794"/>
            <a:chExt cx="2395012" cy="729984"/>
          </a:xfrm>
        </p:grpSpPr>
        <p:sp>
          <p:nvSpPr>
            <p:cNvPr id="35" name="직사각형 34"/>
            <p:cNvSpPr/>
            <p:nvPr/>
          </p:nvSpPr>
          <p:spPr>
            <a:xfrm>
              <a:off x="941810" y="4333795"/>
              <a:ext cx="1048355" cy="729983"/>
            </a:xfrm>
            <a:prstGeom prst="rect">
              <a:avLst/>
            </a:prstGeom>
            <a:solidFill>
              <a:srgbClr val="5B6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45544" y="4333794"/>
              <a:ext cx="2391278" cy="729983"/>
              <a:chOff x="424622" y="4333794"/>
              <a:chExt cx="2391278" cy="729983"/>
            </a:xfrm>
            <a:solidFill>
              <a:srgbClr val="5B6176"/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1768300" y="4333794"/>
                <a:ext cx="1047600" cy="729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4622" y="4587008"/>
                <a:ext cx="1044621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89223" y="4579503"/>
              <a:ext cx="983557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8595" y="3923606"/>
            <a:ext cx="2390400" cy="729984"/>
            <a:chOff x="4899211" y="4429741"/>
            <a:chExt cx="2390400" cy="729984"/>
          </a:xfrm>
        </p:grpSpPr>
        <p:grpSp>
          <p:nvGrpSpPr>
            <p:cNvPr id="14" name="그룹 13"/>
            <p:cNvGrpSpPr/>
            <p:nvPr/>
          </p:nvGrpSpPr>
          <p:grpSpPr>
            <a:xfrm>
              <a:off x="4899211" y="4429741"/>
              <a:ext cx="2390400" cy="729984"/>
              <a:chOff x="4907822" y="4333792"/>
              <a:chExt cx="2433667" cy="72998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907822" y="4333793"/>
                <a:ext cx="1063161" cy="729983"/>
                <a:chOff x="1768299" y="4333794"/>
                <a:chExt cx="1063161" cy="729983"/>
              </a:xfrm>
              <a:solidFill>
                <a:srgbClr val="5B6176"/>
              </a:solidFill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768299" y="4333794"/>
                  <a:ext cx="1063161" cy="7299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68301" y="4579505"/>
                  <a:ext cx="983557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bg1"/>
                      </a:solidFill>
                    </a:rPr>
                    <a:t>번호 추첨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6278328" y="4333792"/>
                <a:ext cx="1063161" cy="729983"/>
              </a:xfrm>
              <a:prstGeom prst="rect">
                <a:avLst/>
              </a:prstGeom>
              <a:solidFill>
                <a:srgbClr val="5B61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254486" y="4675453"/>
              <a:ext cx="1031744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구조 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알고리즘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5" y="1306283"/>
            <a:ext cx="5288402" cy="457925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5095" y="1044248"/>
            <a:ext cx="123850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en-US" altLang="ko-KR" sz="1100" dirty="0" err="1" smtClean="0">
                <a:solidFill>
                  <a:srgbClr val="5B6176"/>
                </a:solidFill>
              </a:rPr>
              <a:t>goto</a:t>
            </a:r>
            <a:r>
              <a:rPr lang="ko-KR" altLang="en-US" sz="1100" dirty="0" smtClean="0">
                <a:solidFill>
                  <a:srgbClr val="5B6176"/>
                </a:solidFill>
              </a:rPr>
              <a:t>문 사용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82888" y="1063221"/>
            <a:ext cx="123850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en-US" altLang="ko-KR" sz="1100" dirty="0" err="1" smtClean="0">
                <a:solidFill>
                  <a:srgbClr val="5B6176"/>
                </a:solidFill>
              </a:rPr>
              <a:t>goto</a:t>
            </a:r>
            <a:r>
              <a:rPr lang="ko-KR" altLang="en-US" sz="1100" dirty="0" smtClean="0">
                <a:solidFill>
                  <a:srgbClr val="5B6176"/>
                </a:solidFill>
              </a:rPr>
              <a:t>문 사용 </a:t>
            </a:r>
            <a:r>
              <a:rPr lang="en-US" altLang="ko-KR" sz="1100" dirty="0">
                <a:solidFill>
                  <a:srgbClr val="5B6176"/>
                </a:solidFill>
              </a:rPr>
              <a:t>X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41" y="1306283"/>
            <a:ext cx="5360224" cy="45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664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구조 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패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턴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68185"/>
              </p:ext>
            </p:extLst>
          </p:nvPr>
        </p:nvGraphicFramePr>
        <p:xfrm>
          <a:off x="985138" y="1575226"/>
          <a:ext cx="10248001" cy="38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1616"/>
                <a:gridCol w="5186385"/>
              </a:tblGrid>
              <a:tr h="318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처리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동일한 숫자가 출력되지 않도록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 자리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~ 34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~ 36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39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다섯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여섯 번째 자리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자리의 범위와 비슷하게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합이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큰 번호 조합이 없도록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정렬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보너스 번호를 제외한 번호 정렬은 버블 정렬을 사용했습니다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고저차가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~ 44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조합이 가장 잘 나오도록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9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552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0" y="2384107"/>
            <a:ext cx="316335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81" y="2394584"/>
            <a:ext cx="3229200" cy="2048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29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880437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05698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24835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07239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846118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03149" y="4770031"/>
            <a:ext cx="7169545" cy="55387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시스템 종료 문구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21653" y="5196495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403</Words>
  <Application>Microsoft Office PowerPoint</Application>
  <PresentationFormat>사용자 지정</PresentationFormat>
  <Paragraphs>115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300</cp:revision>
  <dcterms:created xsi:type="dcterms:W3CDTF">2021-04-05T15:03:00Z</dcterms:created>
  <dcterms:modified xsi:type="dcterms:W3CDTF">2021-04-13T15:24:16Z</dcterms:modified>
</cp:coreProperties>
</file>