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kv" ContentType="video/unknow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8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4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91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18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57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97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39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68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9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0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08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47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4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E6E5EB"/>
            </a:gs>
            <a:gs pos="50000">
              <a:srgbClr val="FEB95E"/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13500" y="2451470"/>
            <a:ext cx="5365000" cy="1955061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JAVA – </a:t>
            </a:r>
            <a:r>
              <a:rPr lang="en-US" altLang="ko-KR" sz="3600" b="1" i="1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Arduino</a:t>
            </a:r>
            <a:endParaRPr lang="en-US" altLang="ko-KR" sz="3600" b="1" i="1" kern="0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50" kern="0" dirty="0" smtClean="0">
                <a:solidFill>
                  <a:prstClr val="white">
                    <a:lumMod val="75000"/>
                  </a:prstClr>
                </a:solidFill>
              </a:rPr>
              <a:t>행복회로 돌려보자</a:t>
            </a:r>
            <a:endParaRPr lang="ko-KR" altLang="en-US" sz="60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778500" y="4406531"/>
            <a:ext cx="274965" cy="274965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+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21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JAVA - </a:t>
            </a:r>
            <a:r>
              <a:rPr lang="en-US" altLang="ko-KR" sz="2400" b="1" i="1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Arduino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 dirty="0" smtClean="0">
                <a:solidFill>
                  <a:prstClr val="white">
                    <a:lumMod val="75000"/>
                  </a:prstClr>
                </a:solidFill>
              </a:rPr>
              <a:t>행복회로 돌려보자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6503CCA9-B9C1-449B-A41B-305CF103CE18}"/>
              </a:ext>
            </a:extLst>
          </p:cNvPr>
          <p:cNvSpPr/>
          <p:nvPr/>
        </p:nvSpPr>
        <p:spPr>
          <a:xfrm>
            <a:off x="9648534" y="419993"/>
            <a:ext cx="21338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실행 화면</a:t>
            </a:r>
            <a:endParaRPr lang="ko-KR" altLang="en-US" sz="1000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503CCA9-B9C1-449B-A41B-305CF103CE18}"/>
              </a:ext>
            </a:extLst>
          </p:cNvPr>
          <p:cNvSpPr/>
          <p:nvPr/>
        </p:nvSpPr>
        <p:spPr>
          <a:xfrm>
            <a:off x="8320216" y="6114842"/>
            <a:ext cx="346220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실물 영상이 없어 부득이하게 이미지로 대체하였습니다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동작 영상.mk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42984" y="1227929"/>
            <a:ext cx="8106032" cy="429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5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JAVA - </a:t>
            </a:r>
            <a:r>
              <a:rPr lang="en-US" altLang="ko-KR" sz="2400" b="1" i="1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Arduino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</a:rPr>
              <a:t>행복회로 돌려보자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2751438" y="2559835"/>
            <a:ext cx="6689124" cy="170104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감사합니다</a:t>
            </a:r>
            <a:r>
              <a:rPr lang="en-US" altLang="ko-KR" sz="80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4800" b="1" i="1" u="sng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6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3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7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자유형 67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70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7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1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75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2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73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007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JAVA - </a:t>
            </a:r>
            <a:r>
              <a:rPr lang="en-US" altLang="ko-KR" sz="2400" b="1" i="1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Arduino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 dirty="0" smtClean="0">
                <a:solidFill>
                  <a:prstClr val="white">
                    <a:lumMod val="75000"/>
                  </a:prstClr>
                </a:solidFill>
              </a:rPr>
              <a:t>행복회로 돌려보자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8" name="직사각형 47"/>
          <p:cNvSpPr/>
          <p:nvPr/>
        </p:nvSpPr>
        <p:spPr>
          <a:xfrm>
            <a:off x="1802199" y="1949583"/>
            <a:ext cx="2566601" cy="2071657"/>
          </a:xfrm>
          <a:prstGeom prst="rect">
            <a:avLst/>
          </a:prstGeom>
          <a:solidFill>
            <a:srgbClr val="FEB95E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en-US" altLang="ko-KR" sz="1200" dirty="0" smtClean="0">
                <a:solidFill>
                  <a:prstClr val="white"/>
                </a:solidFill>
                <a:cs typeface="Aharoni" panose="02010803020104030203" pitchFamily="2" charset="-79"/>
              </a:rPr>
              <a:t>Step A.</a:t>
            </a:r>
            <a:endParaRPr lang="en-US" altLang="ko-KR" sz="12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6503CCA9-B9C1-449B-A41B-305CF103CE18}"/>
              </a:ext>
            </a:extLst>
          </p:cNvPr>
          <p:cNvSpPr/>
          <p:nvPr/>
        </p:nvSpPr>
        <p:spPr>
          <a:xfrm>
            <a:off x="1732348" y="4260206"/>
            <a:ext cx="270630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기본 구조</a:t>
            </a:r>
            <a:endParaRPr lang="ko-KR" altLang="en-US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080947" y="1949583"/>
            <a:ext cx="2566601" cy="2071657"/>
          </a:xfrm>
          <a:prstGeom prst="rect">
            <a:avLst/>
          </a:prstGeom>
          <a:solidFill>
            <a:srgbClr val="F7F7F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en-US" altLang="ko-KR" sz="1200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Step B.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6503CCA9-B9C1-449B-A41B-305CF103CE18}"/>
              </a:ext>
            </a:extLst>
          </p:cNvPr>
          <p:cNvSpPr/>
          <p:nvPr/>
        </p:nvSpPr>
        <p:spPr>
          <a:xfrm>
            <a:off x="5011096" y="4260206"/>
            <a:ext cx="270630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코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드</a:t>
            </a:r>
            <a:endParaRPr lang="ko-KR" altLang="en-US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359695" y="1949583"/>
            <a:ext cx="2566601" cy="2071657"/>
          </a:xfrm>
          <a:prstGeom prst="rect">
            <a:avLst/>
          </a:prstGeom>
          <a:solidFill>
            <a:srgbClr val="F7F7F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en-US" altLang="ko-KR" sz="1200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Step C.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6503CCA9-B9C1-449B-A41B-305CF103CE18}"/>
              </a:ext>
            </a:extLst>
          </p:cNvPr>
          <p:cNvSpPr/>
          <p:nvPr/>
        </p:nvSpPr>
        <p:spPr>
          <a:xfrm>
            <a:off x="8289844" y="4260206"/>
            <a:ext cx="270630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실행 화면</a:t>
            </a:r>
            <a:endParaRPr lang="ko-KR" altLang="en-US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8560325" y="2025706"/>
            <a:ext cx="2066486" cy="16249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899" y="2137778"/>
            <a:ext cx="1785338" cy="140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5331004" y="2020971"/>
            <a:ext cx="2066486" cy="16249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578" y="2133043"/>
            <a:ext cx="1785338" cy="140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1989277" y="2025706"/>
            <a:ext cx="2066486" cy="16249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851" y="2137778"/>
            <a:ext cx="1785338" cy="140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137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JAVA - </a:t>
            </a:r>
            <a:r>
              <a:rPr lang="en-US" altLang="ko-KR" sz="2400" b="1" i="1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Arduino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 dirty="0" smtClean="0">
                <a:solidFill>
                  <a:prstClr val="white">
                    <a:lumMod val="75000"/>
                  </a:prstClr>
                </a:solidFill>
              </a:rPr>
              <a:t>행복회로 돌려보자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8" name="직사각형 47"/>
          <p:cNvSpPr/>
          <p:nvPr/>
        </p:nvSpPr>
        <p:spPr>
          <a:xfrm>
            <a:off x="1802199" y="1949583"/>
            <a:ext cx="2566601" cy="2071657"/>
          </a:xfrm>
          <a:prstGeom prst="rect">
            <a:avLst/>
          </a:prstGeom>
          <a:solidFill>
            <a:srgbClr val="FEB95E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ko-KR" altLang="en-US" sz="1200" dirty="0" smtClean="0">
                <a:solidFill>
                  <a:prstClr val="white"/>
                </a:solidFill>
                <a:cs typeface="Aharoni" panose="02010803020104030203" pitchFamily="2" charset="-79"/>
              </a:rPr>
              <a:t>개발 언어</a:t>
            </a:r>
            <a:endParaRPr lang="en-US" altLang="ko-KR" sz="12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6503CCA9-B9C1-449B-A41B-305CF103CE18}"/>
              </a:ext>
            </a:extLst>
          </p:cNvPr>
          <p:cNvSpPr/>
          <p:nvPr/>
        </p:nvSpPr>
        <p:spPr>
          <a:xfrm>
            <a:off x="1732348" y="4260206"/>
            <a:ext cx="270630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JAVA</a:t>
            </a:r>
            <a:endParaRPr lang="ko-KR" altLang="en-US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080947" y="1949583"/>
            <a:ext cx="2566601" cy="2071657"/>
          </a:xfrm>
          <a:prstGeom prst="rect">
            <a:avLst/>
          </a:prstGeom>
          <a:solidFill>
            <a:srgbClr val="F7F7F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en-US" altLang="ko-KR" sz="1200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IDE </a:t>
            </a:r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툴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6503CCA9-B9C1-449B-A41B-305CF103CE18}"/>
              </a:ext>
            </a:extLst>
          </p:cNvPr>
          <p:cNvSpPr/>
          <p:nvPr/>
        </p:nvSpPr>
        <p:spPr>
          <a:xfrm>
            <a:off x="5011096" y="4260206"/>
            <a:ext cx="270630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ECLIPSE</a:t>
            </a:r>
            <a:endParaRPr lang="ko-KR" altLang="en-US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359695" y="1949583"/>
            <a:ext cx="2566601" cy="2071657"/>
          </a:xfrm>
          <a:prstGeom prst="rect">
            <a:avLst/>
          </a:prstGeom>
          <a:solidFill>
            <a:srgbClr val="F7F7F9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참고자료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6503CCA9-B9C1-449B-A41B-305CF103CE18}"/>
              </a:ext>
            </a:extLst>
          </p:cNvPr>
          <p:cNvSpPr/>
          <p:nvPr/>
        </p:nvSpPr>
        <p:spPr>
          <a:xfrm>
            <a:off x="8289844" y="4260206"/>
            <a:ext cx="2706302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윤인성의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열혈 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Java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프로그래밍</a:t>
            </a:r>
            <a:endParaRPr lang="ko-KR" altLang="en-US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012" y="2382784"/>
            <a:ext cx="1840974" cy="10823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71" y="2449330"/>
            <a:ext cx="1722352" cy="11416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905" y="2090022"/>
            <a:ext cx="1216776" cy="1500915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503CCA9-B9C1-449B-A41B-305CF103CE18}"/>
              </a:ext>
            </a:extLst>
          </p:cNvPr>
          <p:cNvSpPr/>
          <p:nvPr/>
        </p:nvSpPr>
        <p:spPr>
          <a:xfrm>
            <a:off x="9819503" y="419993"/>
            <a:ext cx="19629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개발 환경</a:t>
            </a:r>
            <a:endParaRPr lang="ko-KR" altLang="en-US" sz="1000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60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JAVA - </a:t>
            </a:r>
            <a:r>
              <a:rPr lang="en-US" altLang="ko-KR" sz="2400" b="1" i="1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Arduino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 dirty="0" smtClean="0">
                <a:solidFill>
                  <a:prstClr val="white">
                    <a:lumMod val="75000"/>
                  </a:prstClr>
                </a:solidFill>
              </a:rPr>
              <a:t>행복회로 돌려보자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6503CCA9-B9C1-449B-A41B-305CF103CE18}"/>
              </a:ext>
            </a:extLst>
          </p:cNvPr>
          <p:cNvSpPr/>
          <p:nvPr/>
        </p:nvSpPr>
        <p:spPr>
          <a:xfrm>
            <a:off x="10680240" y="419993"/>
            <a:ext cx="11021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알고리즘</a:t>
            </a:r>
            <a:endParaRPr lang="ko-KR" altLang="en-US" sz="1000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442" y="1234209"/>
            <a:ext cx="3147116" cy="495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9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JAVA - </a:t>
            </a:r>
            <a:r>
              <a:rPr lang="en-US" altLang="ko-KR" sz="2400" b="1" i="1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Arduino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 dirty="0" smtClean="0">
                <a:solidFill>
                  <a:prstClr val="white">
                    <a:lumMod val="75000"/>
                  </a:prstClr>
                </a:solidFill>
              </a:rPr>
              <a:t>행복회로 돌려보자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6503CCA9-B9C1-449B-A41B-305CF103CE18}"/>
              </a:ext>
            </a:extLst>
          </p:cNvPr>
          <p:cNvSpPr/>
          <p:nvPr/>
        </p:nvSpPr>
        <p:spPr>
          <a:xfrm>
            <a:off x="9588843" y="419993"/>
            <a:ext cx="21935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코드 </a:t>
            </a:r>
            <a:r>
              <a:rPr lang="en-US" altLang="ko-KR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메인</a:t>
            </a:r>
            <a:endParaRPr lang="ko-KR" altLang="en-US" sz="1000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887" y="1297028"/>
            <a:ext cx="5278652" cy="483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503CCA9-B9C1-449B-A41B-305CF103CE18}"/>
              </a:ext>
            </a:extLst>
          </p:cNvPr>
          <p:cNvSpPr/>
          <p:nvPr/>
        </p:nvSpPr>
        <p:spPr>
          <a:xfrm>
            <a:off x="9156240" y="6108970"/>
            <a:ext cx="262618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코드가 긴 관계로 주요 코드만 적었습니다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1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JAVA - </a:t>
            </a:r>
            <a:r>
              <a:rPr lang="en-US" altLang="ko-KR" sz="2400" b="1" i="1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Arduino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 dirty="0" smtClean="0">
                <a:solidFill>
                  <a:prstClr val="white">
                    <a:lumMod val="75000"/>
                  </a:prstClr>
                </a:solidFill>
              </a:rPr>
              <a:t>행복회로 돌려보자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6503CCA9-B9C1-449B-A41B-305CF103CE18}"/>
              </a:ext>
            </a:extLst>
          </p:cNvPr>
          <p:cNvSpPr/>
          <p:nvPr/>
        </p:nvSpPr>
        <p:spPr>
          <a:xfrm>
            <a:off x="9588843" y="419993"/>
            <a:ext cx="21935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코드 </a:t>
            </a:r>
            <a:r>
              <a:rPr lang="en-US" altLang="ko-KR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메뉴</a:t>
            </a:r>
            <a:endParaRPr lang="ko-KR" altLang="en-US" sz="1000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243" y="1408394"/>
            <a:ext cx="5214551" cy="4749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16233"/>
            <a:ext cx="5095232" cy="4795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503CCA9-B9C1-449B-A41B-305CF103CE18}"/>
              </a:ext>
            </a:extLst>
          </p:cNvPr>
          <p:cNvSpPr/>
          <p:nvPr/>
        </p:nvSpPr>
        <p:spPr>
          <a:xfrm>
            <a:off x="9156240" y="6108970"/>
            <a:ext cx="262618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코드가 긴 관계로 주요 코드만 적었습니다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03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JAVA - </a:t>
            </a:r>
            <a:r>
              <a:rPr lang="en-US" altLang="ko-KR" sz="2400" b="1" i="1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Arduino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 dirty="0" smtClean="0">
                <a:solidFill>
                  <a:prstClr val="white">
                    <a:lumMod val="75000"/>
                  </a:prstClr>
                </a:solidFill>
              </a:rPr>
              <a:t>행복회로 돌려보자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6503CCA9-B9C1-449B-A41B-305CF103CE18}"/>
              </a:ext>
            </a:extLst>
          </p:cNvPr>
          <p:cNvSpPr/>
          <p:nvPr/>
        </p:nvSpPr>
        <p:spPr>
          <a:xfrm>
            <a:off x="9588843" y="419993"/>
            <a:ext cx="21935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코드 </a:t>
            </a:r>
            <a:r>
              <a:rPr lang="en-US" altLang="ko-KR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연결</a:t>
            </a:r>
            <a:endParaRPr lang="ko-KR" altLang="en-US" sz="1000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380" y="1516392"/>
            <a:ext cx="6761267" cy="4306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503CCA9-B9C1-449B-A41B-305CF103CE18}"/>
              </a:ext>
            </a:extLst>
          </p:cNvPr>
          <p:cNvSpPr/>
          <p:nvPr/>
        </p:nvSpPr>
        <p:spPr>
          <a:xfrm>
            <a:off x="9156240" y="6108970"/>
            <a:ext cx="262618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코드가 긴 관계로 주요 코드만 적었습니다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53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JAVA - </a:t>
            </a:r>
            <a:r>
              <a:rPr lang="en-US" altLang="ko-KR" sz="2400" b="1" i="1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Arduino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 dirty="0" smtClean="0">
                <a:solidFill>
                  <a:prstClr val="white">
                    <a:lumMod val="75000"/>
                  </a:prstClr>
                </a:solidFill>
              </a:rPr>
              <a:t>행복회로 돌려보자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6503CCA9-B9C1-449B-A41B-305CF103CE18}"/>
              </a:ext>
            </a:extLst>
          </p:cNvPr>
          <p:cNvSpPr/>
          <p:nvPr/>
        </p:nvSpPr>
        <p:spPr>
          <a:xfrm>
            <a:off x="9156240" y="419993"/>
            <a:ext cx="2626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코드 </a:t>
            </a:r>
            <a:r>
              <a:rPr lang="en-US" altLang="ko-KR" sz="1600" b="1" i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r>
              <a:rPr lang="en-US" altLang="ko-KR" sz="1600" b="1" i="1" u="sng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Arduino</a:t>
            </a:r>
            <a:endParaRPr lang="ko-KR" altLang="en-US" sz="1000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503CCA9-B9C1-449B-A41B-305CF103CE18}"/>
              </a:ext>
            </a:extLst>
          </p:cNvPr>
          <p:cNvSpPr/>
          <p:nvPr/>
        </p:nvSpPr>
        <p:spPr>
          <a:xfrm>
            <a:off x="9156240" y="6108970"/>
            <a:ext cx="262618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코드가 긴 관계로 주요 코드만 적었습니다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218" y="1494240"/>
            <a:ext cx="4503394" cy="4515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178" y="1354763"/>
            <a:ext cx="3947206" cy="4655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776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E6E5EB"/>
            </a:gs>
            <a:gs pos="70000">
              <a:srgbClr val="FEB95E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JAVA - </a:t>
            </a:r>
            <a:r>
              <a:rPr lang="en-US" altLang="ko-KR" sz="2400" b="1" i="1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Arduino</a:t>
            </a:r>
            <a:endParaRPr lang="en-US" altLang="ko-KR" sz="2400" b="1" i="1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ko-KR" altLang="en-US" sz="800" kern="0" dirty="0" smtClean="0">
                <a:solidFill>
                  <a:prstClr val="white">
                    <a:lumMod val="75000"/>
                  </a:prstClr>
                </a:solidFill>
              </a:rPr>
              <a:t>행복회로 돌려보자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81527" y="419993"/>
            <a:ext cx="358273" cy="6018014"/>
            <a:chOff x="581527" y="419993"/>
            <a:chExt cx="358273" cy="601801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43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6503CCA9-B9C1-449B-A41B-305CF103CE18}"/>
              </a:ext>
            </a:extLst>
          </p:cNvPr>
          <p:cNvSpPr/>
          <p:nvPr/>
        </p:nvSpPr>
        <p:spPr>
          <a:xfrm>
            <a:off x="9648534" y="419993"/>
            <a:ext cx="21338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i="1" u="sng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Arduino</a:t>
            </a:r>
            <a:r>
              <a:rPr lang="en-US" altLang="ko-KR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600" b="1" i="1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연결</a:t>
            </a:r>
            <a:endParaRPr lang="ko-KR" altLang="en-US" sz="1000" i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503CCA9-B9C1-449B-A41B-305CF103CE18}"/>
              </a:ext>
            </a:extLst>
          </p:cNvPr>
          <p:cNvSpPr/>
          <p:nvPr/>
        </p:nvSpPr>
        <p:spPr>
          <a:xfrm>
            <a:off x="10041925" y="6114842"/>
            <a:ext cx="17405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https://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www.tinkercad.com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984" y="1385983"/>
            <a:ext cx="8106032" cy="4655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74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65000"/>
            </a:schemeClr>
          </a:solidFill>
        </a:ln>
      </a:spPr>
      <a:bodyPr rtlCol="0" anchor="ctr"/>
      <a:lstStyle>
        <a:defPPr algn="ctr">
          <a:defRPr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149</Words>
  <Application>Microsoft Office PowerPoint</Application>
  <PresentationFormat>사용자 지정</PresentationFormat>
  <Paragraphs>51</Paragraphs>
  <Slides>11</Slides>
  <Notes>0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.</cp:lastModifiedBy>
  <cp:revision>28</cp:revision>
  <dcterms:created xsi:type="dcterms:W3CDTF">2021-02-15T04:10:01Z</dcterms:created>
  <dcterms:modified xsi:type="dcterms:W3CDTF">2021-05-09T22:31:28Z</dcterms:modified>
</cp:coreProperties>
</file>