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92" y="-102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388</Words>
  <Application>Microsoft Office PowerPoint</Application>
  <PresentationFormat>사용자 지정</PresentationFormat>
  <Paragraphs>113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331</cp:revision>
  <dcterms:created xsi:type="dcterms:W3CDTF">2021-04-05T15:03:00Z</dcterms:created>
  <dcterms:modified xsi:type="dcterms:W3CDTF">2021-04-19T14:49:32Z</dcterms:modified>
</cp:coreProperties>
</file>