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co" ContentType="image/x-icon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261" r:id="rId4"/>
    <p:sldId id="258" r:id="rId5"/>
    <p:sldId id="270" r:id="rId6"/>
    <p:sldId id="269" r:id="rId7"/>
    <p:sldId id="259" r:id="rId8"/>
    <p:sldId id="268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85203328"/>
        <c:axId val="185377920"/>
      </c:barChart>
      <c:catAx>
        <c:axId val="18520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377920"/>
        <c:crosses val="autoZero"/>
        <c:auto val="1"/>
        <c:lblAlgn val="ctr"/>
        <c:lblOffset val="100"/>
        <c:noMultiLvlLbl val="0"/>
      </c:catAx>
      <c:valAx>
        <c:axId val="185377920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18520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06B42-16D3-4CAB-92C5-885516D4750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4DA4F-083B-453D-AF56-26C933DEA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4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ico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양 화 영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xmlns="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xmlns="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  <a:r>
              <a:rPr lang="en-US" altLang="ko-KR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여기가 바로 주차 맛집</a:t>
            </a:r>
            <a:r>
              <a:rPr lang="en-US" altLang="ko-KR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!</a:t>
            </a:r>
            <a:endParaRPr lang="en-US" altLang="ko-KR" sz="1200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81134" y="3084331"/>
            <a:ext cx="807929" cy="807929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651734" y="3078279"/>
            <a:ext cx="807929" cy="807929"/>
            <a:chOff x="5644580" y="993978"/>
            <a:chExt cx="807929" cy="807929"/>
          </a:xfrm>
        </p:grpSpPr>
        <p:sp>
          <p:nvSpPr>
            <p:cNvPr id="67" name="타원 66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왼쪽 대괄호 72"/>
          <p:cNvSpPr/>
          <p:nvPr/>
        </p:nvSpPr>
        <p:spPr>
          <a:xfrm rot="5400000">
            <a:off x="5734403" y="-221133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97476" y="3892260"/>
            <a:ext cx="1806794" cy="1435098"/>
            <a:chOff x="2112922" y="3567206"/>
            <a:chExt cx="1806794" cy="1435098"/>
          </a:xfrm>
        </p:grpSpPr>
        <p:grpSp>
          <p:nvGrpSpPr>
            <p:cNvPr id="75" name="그룹 74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왼쪽 대괄호 76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/>
            <p:cNvCxnSpPr>
              <a:stCxn id="60" idx="4"/>
              <a:endCxn id="77" idx="1"/>
            </p:cNvCxnSpPr>
            <p:nvPr/>
          </p:nvCxnSpPr>
          <p:spPr>
            <a:xfrm>
              <a:off x="3013245" y="3567206"/>
              <a:ext cx="3736" cy="3634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8148375" y="3892259"/>
            <a:ext cx="1806794" cy="1422398"/>
            <a:chOff x="2112922" y="3579906"/>
            <a:chExt cx="1806794" cy="14223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4" name="왼쪽 대괄호 9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/>
            <p:cNvCxnSpPr>
              <a:endCxn id="9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5117001" y="1306332"/>
            <a:ext cx="1806794" cy="4042367"/>
            <a:chOff x="5244001" y="1401751"/>
            <a:chExt cx="1806794" cy="404236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4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35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10" name="직선 연결선 109"/>
            <p:cNvCxnSpPr>
              <a:stCxn id="133" idx="4"/>
              <a:endCxn id="113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9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3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왼쪽 대괄호 112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6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1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650717" y="15911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17744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46888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695102" y="33437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8311" y="56246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12687" y="56257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89231" y="55905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043607" y="55917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68150" y="56074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2526" y="56085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4587" y="2764945"/>
            <a:ext cx="690282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6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H="1">
            <a:off x="6870361" y="50137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 flipV="1">
            <a:off x="4977304" y="2123001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84245" y="5013703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1191189" y="2111068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기본 구조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알고리즘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A2A9B1"/>
                </a:solidFill>
              </a:rPr>
              <a:t>Winform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실행 흐름도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045282" y="3141181"/>
            <a:ext cx="1378877" cy="137887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2241577"/>
            <a:ext cx="304800" cy="30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86" y="3771819"/>
            <a:ext cx="304800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7" y="3483255"/>
            <a:ext cx="472376" cy="47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92" y="5072650"/>
            <a:ext cx="422694" cy="4226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74" y="2192731"/>
            <a:ext cx="426012" cy="4260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7" y="51315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533400"/>
            <a:ext cx="13874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388157" y="4136881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C#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478838" y="5032038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4947663" y="4145953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IDE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Visual Studio 2019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7039081" y="5046717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8570103" y="4155024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윤인성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– C#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프로그래밍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660784" y="5050181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1387420" y="1860926"/>
            <a:ext cx="2281091" cy="2275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4947663" y="1860927"/>
            <a:ext cx="2281091" cy="23074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8579776" y="1860928"/>
            <a:ext cx="2281091" cy="22850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82" y="2078483"/>
            <a:ext cx="1670166" cy="18408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04" y="2078483"/>
            <a:ext cx="2430991" cy="190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05" y="2066728"/>
            <a:ext cx="1932432" cy="1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53725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37254" y="2397211"/>
            <a:ext cx="1524000" cy="1524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1227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33" y="1041230"/>
            <a:ext cx="3871783" cy="5347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45" y="1041231"/>
            <a:ext cx="4226012" cy="5347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1" y="1041231"/>
            <a:ext cx="3548323" cy="53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CC389B00-C370-48C4-BC75-41E896F31E43}"/>
              </a:ext>
            </a:extLst>
          </p:cNvPr>
          <p:cNvGraphicFramePr/>
          <p:nvPr>
            <p:extLst/>
          </p:nvPr>
        </p:nvGraphicFramePr>
        <p:xfrm>
          <a:off x="10405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xmlns="" id="{DD5A6081-432E-4472-99DD-7D43E0CAF309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 rot="10800000" flipV="1">
            <a:off x="5708166" y="2031576"/>
            <a:ext cx="1401567" cy="607945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712C800-7148-4C50-BF88-E53983FE639B}"/>
              </a:ext>
            </a:extLst>
          </p:cNvPr>
          <p:cNvSpPr/>
          <p:nvPr/>
        </p:nvSpPr>
        <p:spPr>
          <a:xfrm>
            <a:off x="5378723" y="2621960"/>
            <a:ext cx="656345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81" y="1275299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681" y="3492502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357" y="1261854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9357" y="3479057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20033" y="1261853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20033" y="347905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C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78681" y="4778475"/>
          <a:ext cx="10226070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04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351605" y="2625986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4442286" y="3521143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5065185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7156603" y="3526751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7764257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854938" y="3521144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361278" y="5448802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51959" y="634395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74859" y="5448803"/>
            <a:ext cx="2256172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350868" y="11620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065185" y="11844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7773930" y="115296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361278" y="39848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075595" y="40072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8434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533400"/>
            <a:ext cx="1387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C3A54"/>
        </a:solidFill>
        <a:ln>
          <a:solidFill>
            <a:srgbClr val="2C3A5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457</Words>
  <Application>Microsoft Office PowerPoint</Application>
  <PresentationFormat>사용자 지정</PresentationFormat>
  <Paragraphs>126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57</cp:revision>
  <dcterms:created xsi:type="dcterms:W3CDTF">2021-03-09T02:23:08Z</dcterms:created>
  <dcterms:modified xsi:type="dcterms:W3CDTF">2021-04-19T14:47:00Z</dcterms:modified>
</cp:coreProperties>
</file>