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59" r:id="rId7"/>
    <p:sldId id="270" r:id="rId8"/>
    <p:sldId id="268" r:id="rId9"/>
    <p:sldId id="269" r:id="rId10"/>
    <p:sldId id="273" r:id="rId11"/>
    <p:sldId id="271" r:id="rId12"/>
    <p:sldId id="272" r:id="rId13"/>
    <p:sldId id="260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ko-KR" altLang="en-US" sz="140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1400" dirty="0" smtClean="0">
                <a:solidFill>
                  <a:srgbClr val="5B6176"/>
                </a:solidFill>
              </a:rPr>
              <a:t>, </a:t>
            </a:r>
            <a:r>
              <a:rPr lang="ko-KR" altLang="en-US" sz="1400" dirty="0" smtClean="0">
                <a:solidFill>
                  <a:srgbClr val="5B6176"/>
                </a:solidFill>
              </a:rPr>
              <a:t>패턴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020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,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315850"/>
            <a:ext cx="4020675" cy="452799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90609"/>
              </p:ext>
            </p:extLst>
          </p:nvPr>
        </p:nvGraphicFramePr>
        <p:xfrm>
          <a:off x="5330090" y="1393366"/>
          <a:ext cx="6033408" cy="41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다섯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여섯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자주 나오도록 확률을 조정하였습니다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209" y="999328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8" y="2384107"/>
            <a:ext cx="322773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9" y="2394584"/>
            <a:ext cx="3236400" cy="2053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7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9865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55126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74263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6667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95546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770031"/>
            <a:ext cx="7169545" cy="55387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391</Words>
  <Application>Microsoft Office PowerPoint</Application>
  <PresentationFormat>와이드스크린</PresentationFormat>
  <Paragraphs>113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327</cp:revision>
  <dcterms:created xsi:type="dcterms:W3CDTF">2021-04-05T15:03:00Z</dcterms:created>
  <dcterms:modified xsi:type="dcterms:W3CDTF">2021-04-19T05:53:34Z</dcterms:modified>
</cp:coreProperties>
</file>