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52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55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rgbClr val="2C3A54"/>
            </a:solidFill>
            <a:ln w="19050" cap="rnd">
              <a:noFill/>
              <a:round/>
            </a:ln>
            <a:effectLst/>
          </c:spPr>
          <c:invertIfNegative val="0"/>
          <c:dPt>
            <c:idx val="5"/>
            <c:invertIfNegative val="0"/>
            <c:bubble3D val="0"/>
            <c:spPr>
              <a:solidFill>
                <a:srgbClr val="FF6834"/>
              </a:solidFill>
              <a:ln w="1905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4666-4E94-A497-464F88B015ED}"/>
              </c:ext>
            </c:extLst>
          </c:dPt>
          <c:dLbls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>
                  <a:spAutoFit/>
                </a:bodyPr>
                <a:lstStyle/>
                <a:p>
                  <a:pPr>
                    <a:defRPr sz="1100" b="1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defRPr>
                  </a:pPr>
                  <a:endParaRPr lang="ko-KR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4666-4E94-A497-464F88B015ED}"/>
                </c:ext>
              </c:extLst>
            </c:dLbl>
            <c:dLbl>
              <c:idx val="11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>
                  <a:spAutoFit/>
                </a:bodyPr>
                <a:lstStyle/>
                <a:p>
                  <a:pPr>
                    <a:defRPr b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defRPr>
                  </a:pPr>
                  <a:endParaRPr lang="ko-KR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F6AA-4631-ABCD-C6C8F9E82B3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>
                    <a:solidFill>
                      <a:schemeClr val="tx1">
                        <a:lumMod val="65000"/>
                        <a:lumOff val="35000"/>
                      </a:schemeClr>
                    </a:solidFill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numRef>
              <c:f>Sheet1!$A$2:$A$13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Sheet1!$B$2:$B$13</c:f>
              <c:numCache>
                <c:formatCode>0%</c:formatCode>
                <c:ptCount val="12"/>
                <c:pt idx="0">
                  <c:v>0.3</c:v>
                </c:pt>
                <c:pt idx="1">
                  <c:v>0.2</c:v>
                </c:pt>
                <c:pt idx="2">
                  <c:v>0.5</c:v>
                </c:pt>
                <c:pt idx="3">
                  <c:v>0.6</c:v>
                </c:pt>
                <c:pt idx="4">
                  <c:v>0.7</c:v>
                </c:pt>
                <c:pt idx="5">
                  <c:v>0.88</c:v>
                </c:pt>
                <c:pt idx="6">
                  <c:v>0.6</c:v>
                </c:pt>
                <c:pt idx="7">
                  <c:v>0.42</c:v>
                </c:pt>
                <c:pt idx="8">
                  <c:v>0.52</c:v>
                </c:pt>
                <c:pt idx="9">
                  <c:v>0.65</c:v>
                </c:pt>
                <c:pt idx="10">
                  <c:v>0.32</c:v>
                </c:pt>
                <c:pt idx="11">
                  <c:v>0.45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666-4E94-A497-464F88B015E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00"/>
        <c:axId val="-88487440"/>
        <c:axId val="-88488528"/>
      </c:barChart>
      <c:catAx>
        <c:axId val="-884874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88488528"/>
        <c:crosses val="autoZero"/>
        <c:auto val="1"/>
        <c:lblAlgn val="ctr"/>
        <c:lblOffset val="100"/>
        <c:noMultiLvlLbl val="0"/>
      </c:catAx>
      <c:valAx>
        <c:axId val="-88488528"/>
        <c:scaling>
          <c:orientation val="minMax"/>
        </c:scaling>
        <c:delete val="1"/>
        <c:axPos val="l"/>
        <c:majorGridlines>
          <c:spPr>
            <a:ln w="3175">
              <a:solidFill>
                <a:srgbClr val="E3E5E9"/>
              </a:solidFill>
            </a:ln>
          </c:spPr>
        </c:majorGridlines>
        <c:numFmt formatCode="0%" sourceLinked="1"/>
        <c:majorTickMark val="none"/>
        <c:minorTickMark val="none"/>
        <c:tickLblPos val="nextTo"/>
        <c:crossAx val="-884874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>
              <a:lumMod val="85000"/>
            </a:schemeClr>
          </a:solidFill>
        </a:defRPr>
      </a:pPr>
      <a:endParaRPr lang="ko-KR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4228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9264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1544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2627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213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8669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6047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2385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5750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3821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6025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5405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A5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93E1D564-D2EE-49D4-AF4D-8E4E1842A7DC}"/>
              </a:ext>
            </a:extLst>
          </p:cNvPr>
          <p:cNvSpPr/>
          <p:nvPr/>
        </p:nvSpPr>
        <p:spPr>
          <a:xfrm>
            <a:off x="0" y="3392488"/>
            <a:ext cx="12192000" cy="34655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300000"/>
              </a:lnSpc>
            </a:pPr>
            <a:r>
              <a:rPr lang="ko-KR" altLang="en-US" sz="1100" dirty="0" smtClean="0">
                <a:solidFill>
                  <a:prstClr val="white">
                    <a:lumMod val="75000"/>
                  </a:prstClr>
                </a:solidFill>
              </a:rPr>
              <a:t>통합 응용 </a:t>
            </a:r>
            <a:r>
              <a:rPr lang="en-US" altLang="ko-KR" sz="1100" dirty="0" smtClean="0">
                <a:solidFill>
                  <a:prstClr val="white">
                    <a:lumMod val="75000"/>
                  </a:prstClr>
                </a:solidFill>
              </a:rPr>
              <a:t>SW </a:t>
            </a:r>
            <a:r>
              <a:rPr lang="ko-KR" altLang="en-US" sz="1100" dirty="0" smtClean="0">
                <a:solidFill>
                  <a:prstClr val="white">
                    <a:lumMod val="75000"/>
                  </a:prstClr>
                </a:solidFill>
              </a:rPr>
              <a:t>개발자</a:t>
            </a:r>
            <a:r>
              <a:rPr lang="en-US" altLang="ko-KR" sz="1100" dirty="0" smtClean="0">
                <a:solidFill>
                  <a:prstClr val="white">
                    <a:lumMod val="75000"/>
                  </a:prstClr>
                </a:solidFill>
              </a:rPr>
              <a:t>(C#, JAVA)</a:t>
            </a:r>
            <a:r>
              <a:rPr lang="ko-KR" altLang="en-US" sz="1100" dirty="0" smtClean="0">
                <a:solidFill>
                  <a:prstClr val="white">
                    <a:lumMod val="75000"/>
                  </a:prstClr>
                </a:solidFill>
              </a:rPr>
              <a:t>과정 </a:t>
            </a:r>
            <a:r>
              <a:rPr lang="en-US" altLang="ko-KR" sz="1100" dirty="0" smtClean="0">
                <a:solidFill>
                  <a:prstClr val="white">
                    <a:lumMod val="75000"/>
                  </a:prstClr>
                </a:solidFill>
              </a:rPr>
              <a:t>- </a:t>
            </a:r>
            <a:r>
              <a:rPr lang="ko-KR" altLang="en-US" sz="1100" dirty="0" err="1" smtClean="0">
                <a:solidFill>
                  <a:prstClr val="white">
                    <a:lumMod val="75000"/>
                  </a:prstClr>
                </a:solidFill>
              </a:rPr>
              <a:t>양화영</a:t>
            </a:r>
            <a:endParaRPr lang="en-US" altLang="ko-KR" sz="1100" dirty="0">
              <a:solidFill>
                <a:prstClr val="white">
                  <a:lumMod val="75000"/>
                </a:prstClr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-2" y="0"/>
            <a:ext cx="5588523" cy="3392488"/>
            <a:chOff x="-1" y="0"/>
            <a:chExt cx="878682" cy="533400"/>
          </a:xfrm>
        </p:grpSpPr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6CA9FC8F-94CE-40E9-9CF0-EB8C85E1615C}"/>
                </a:ext>
              </a:extLst>
            </p:cNvPr>
            <p:cNvSpPr/>
            <p:nvPr/>
          </p:nvSpPr>
          <p:spPr>
            <a:xfrm>
              <a:off x="-1" y="0"/>
              <a:ext cx="533400" cy="533400"/>
            </a:xfrm>
            <a:prstGeom prst="rtTriangle">
              <a:avLst/>
            </a:prstGeom>
            <a:solidFill>
              <a:schemeClr val="tx1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평행 사변형 9">
              <a:extLst>
                <a:ext uri="{FF2B5EF4-FFF2-40B4-BE49-F238E27FC236}">
                  <a16:creationId xmlns:a16="http://schemas.microsoft.com/office/drawing/2014/main" id="{444269DF-C2DC-4044-B0FC-CC9F3A2AFF9D}"/>
                </a:ext>
              </a:extLst>
            </p:cNvPr>
            <p:cNvSpPr/>
            <p:nvPr/>
          </p:nvSpPr>
          <p:spPr>
            <a:xfrm rot="10800000" flipV="1">
              <a:off x="87154" y="0"/>
              <a:ext cx="657223" cy="533400"/>
            </a:xfrm>
            <a:prstGeom prst="parallelogram">
              <a:avLst>
                <a:gd name="adj" fmla="val 98661"/>
              </a:avLst>
            </a:prstGeom>
            <a:solidFill>
              <a:schemeClr val="tx1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평행 사변형 10">
              <a:extLst>
                <a:ext uri="{FF2B5EF4-FFF2-40B4-BE49-F238E27FC236}">
                  <a16:creationId xmlns:a16="http://schemas.microsoft.com/office/drawing/2014/main" id="{33586FAE-863D-4C94-A015-5A87A5EACD02}"/>
                </a:ext>
              </a:extLst>
            </p:cNvPr>
            <p:cNvSpPr/>
            <p:nvPr/>
          </p:nvSpPr>
          <p:spPr>
            <a:xfrm rot="10800000" flipV="1">
              <a:off x="315754" y="0"/>
              <a:ext cx="562927" cy="533400"/>
            </a:xfrm>
            <a:prstGeom prst="parallelogram">
              <a:avLst>
                <a:gd name="adj" fmla="val 98661"/>
              </a:avLst>
            </a:prstGeom>
            <a:solidFill>
              <a:schemeClr val="tx1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3E1D564-D2EE-49D4-AF4D-8E4E1842A7DC}"/>
              </a:ext>
            </a:extLst>
          </p:cNvPr>
          <p:cNvSpPr/>
          <p:nvPr/>
        </p:nvSpPr>
        <p:spPr>
          <a:xfrm>
            <a:off x="-2" y="3392487"/>
            <a:ext cx="12192000" cy="121390"/>
          </a:xfrm>
          <a:prstGeom prst="rect">
            <a:avLst/>
          </a:prstGeom>
          <a:solidFill>
            <a:srgbClr val="FF68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endParaRPr lang="en-US" altLang="ko-KR" sz="400" kern="0" dirty="0">
              <a:solidFill>
                <a:prstClr val="white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0E7379-ECBC-4781-8839-BA13B79D8E4F}"/>
              </a:ext>
            </a:extLst>
          </p:cNvPr>
          <p:cNvSpPr txBox="1"/>
          <p:nvPr/>
        </p:nvSpPr>
        <p:spPr>
          <a:xfrm>
            <a:off x="3531648" y="1816578"/>
            <a:ext cx="5128704" cy="12580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4000" b="1" i="1" kern="0" dirty="0" smtClean="0">
                <a:solidFill>
                  <a:srgbClr val="44546A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주차 관리 프로그램</a:t>
            </a:r>
            <a:r>
              <a:rPr lang="en-US" altLang="ko-KR" sz="4000" b="1" i="1" kern="0" dirty="0" smtClean="0">
                <a:solidFill>
                  <a:srgbClr val="44546A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US" altLang="ko-KR" sz="4000" b="1" i="1" kern="0" dirty="0">
              <a:solidFill>
                <a:srgbClr val="44546A">
                  <a:lumMod val="20000"/>
                  <a:lumOff val="8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1050" kern="0" dirty="0" smtClean="0">
                <a:solidFill>
                  <a:srgbClr val="44546A">
                    <a:lumMod val="20000"/>
                    <a:lumOff val="80000"/>
                  </a:srgbClr>
                </a:solidFill>
              </a:rPr>
              <a:t>여기가 바로 주차 맛집</a:t>
            </a:r>
            <a:r>
              <a:rPr lang="en-US" altLang="ko-KR" sz="1050" kern="0" dirty="0" smtClean="0">
                <a:solidFill>
                  <a:srgbClr val="44546A">
                    <a:lumMod val="20000"/>
                    <a:lumOff val="80000"/>
                  </a:srgbClr>
                </a:solidFill>
              </a:rPr>
              <a:t>!</a:t>
            </a:r>
            <a:endParaRPr lang="en-US" altLang="ko-KR" sz="1050" kern="0" dirty="0">
              <a:solidFill>
                <a:srgbClr val="44546A">
                  <a:lumMod val="20000"/>
                  <a:lumOff val="8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4444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4000" y="342900"/>
            <a:ext cx="11811000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</a:rPr>
              <a:t>최근 저의 자료를 카페 등에 무단으로 </a:t>
            </a:r>
            <a:r>
              <a:rPr lang="ko-KR" altLang="en-US" sz="2400" b="1" dirty="0" err="1">
                <a:solidFill>
                  <a:srgbClr val="FF0000"/>
                </a:solidFill>
              </a:rPr>
              <a:t>재배포</a:t>
            </a:r>
            <a:r>
              <a:rPr lang="ko-KR" altLang="en-US" sz="2400" b="1" dirty="0">
                <a:solidFill>
                  <a:srgbClr val="FF0000"/>
                </a:solidFill>
              </a:rPr>
              <a:t> 하는 일이 자주 발생하고 있습니다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이에 대해 굉장히 심각한 문제로 받아 들이고 있으며</a:t>
            </a:r>
            <a:r>
              <a:rPr lang="en-US" altLang="ko-KR" dirty="0">
                <a:solidFill>
                  <a:prstClr val="black"/>
                </a:solidFill>
              </a:rPr>
              <a:t>,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해당 문제가 반복될 경우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 err="1">
                <a:solidFill>
                  <a:prstClr val="black"/>
                </a:solidFill>
              </a:rPr>
              <a:t>재배포한</a:t>
            </a:r>
            <a:r>
              <a:rPr lang="ko-KR" altLang="en-US" dirty="0">
                <a:solidFill>
                  <a:prstClr val="black"/>
                </a:solidFill>
              </a:rPr>
              <a:t> 자에 대해서는 그에 대한 책임을 반드시 물을 것입니다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저작권을 존중하지 않는 극히 소수의 사용자로 인해 다수가 피해를 보지 않도록 주의해 주시면 감사하겠으며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제 자료가 업로드 된 곳이 있다면 저에게 알려주시면 감사하겠습니다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제 자료를 소개하고자 할 경우에는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en-US" altLang="ko-KR" dirty="0" err="1">
                <a:solidFill>
                  <a:prstClr val="black"/>
                </a:solidFill>
              </a:rPr>
              <a:t>pptbizcam</a:t>
            </a:r>
            <a:r>
              <a:rPr lang="en-US" altLang="ko-KR" dirty="0">
                <a:solidFill>
                  <a:prstClr val="black"/>
                </a:solidFill>
              </a:rPr>
              <a:t> </a:t>
            </a:r>
            <a:r>
              <a:rPr lang="ko-KR" altLang="en-US" dirty="0">
                <a:solidFill>
                  <a:prstClr val="black"/>
                </a:solidFill>
              </a:rPr>
              <a:t>사이트로의 링크 처리로만 가능하며 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파일 자체를 업로드 하는 것은 불가한 점 유의해 주시면 감사하겠습니다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sz="2400" b="1" dirty="0">
                <a:solidFill>
                  <a:srgbClr val="FF0000"/>
                </a:solidFill>
              </a:rPr>
              <a:t>홍보</a:t>
            </a:r>
            <a:r>
              <a:rPr lang="en-US" altLang="ko-KR" sz="2400" b="1" dirty="0">
                <a:solidFill>
                  <a:srgbClr val="FF0000"/>
                </a:solidFill>
              </a:rPr>
              <a:t>, </a:t>
            </a:r>
            <a:r>
              <a:rPr lang="ko-KR" altLang="en-US" sz="2400" b="1" dirty="0">
                <a:solidFill>
                  <a:srgbClr val="FF0000"/>
                </a:solidFill>
              </a:rPr>
              <a:t>경제적 이익을 취하는 행위 또한 불가합니다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</a:p>
          <a:p>
            <a:endParaRPr lang="en-US" altLang="ko-KR" sz="2400" b="1" dirty="0">
              <a:solidFill>
                <a:srgbClr val="FF0000"/>
              </a:solidFill>
            </a:endParaRPr>
          </a:p>
          <a:p>
            <a:r>
              <a:rPr lang="en-US" altLang="ko-KR" sz="2000" b="1" dirty="0">
                <a:solidFill>
                  <a:srgbClr val="4472C4">
                    <a:lumMod val="75000"/>
                  </a:srgbClr>
                </a:solidFill>
              </a:rPr>
              <a:t>※</a:t>
            </a:r>
            <a:r>
              <a:rPr lang="ko-KR" altLang="en-US" sz="2000" b="1" dirty="0">
                <a:solidFill>
                  <a:srgbClr val="4472C4">
                    <a:lumMod val="75000"/>
                  </a:srgbClr>
                </a:solidFill>
              </a:rPr>
              <a:t>기타 활용 가능 범위는 공유 사이트 </a:t>
            </a:r>
            <a:r>
              <a:rPr lang="en-US" altLang="ko-KR" sz="2000" b="1" dirty="0">
                <a:solidFill>
                  <a:srgbClr val="4472C4">
                    <a:lumMod val="75000"/>
                  </a:srgbClr>
                </a:solidFill>
              </a:rPr>
              <a:t>-&gt; </a:t>
            </a:r>
            <a:r>
              <a:rPr lang="ko-KR" altLang="en-US" sz="2000" b="1" dirty="0" err="1">
                <a:solidFill>
                  <a:srgbClr val="4472C4">
                    <a:lumMod val="75000"/>
                  </a:srgbClr>
                </a:solidFill>
              </a:rPr>
              <a:t>수다방</a:t>
            </a:r>
            <a:r>
              <a:rPr lang="ko-KR" altLang="en-US" sz="2000" b="1" dirty="0">
                <a:solidFill>
                  <a:srgbClr val="4472C4">
                    <a:lumMod val="75000"/>
                  </a:srgbClr>
                </a:solidFill>
              </a:rPr>
              <a:t> 게시판 공지사항 참고</a:t>
            </a:r>
            <a:endParaRPr lang="en-US" altLang="ko-KR" sz="2000" b="1" dirty="0">
              <a:solidFill>
                <a:srgbClr val="4472C4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8782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93E1D564-D2EE-49D4-AF4D-8E4E1842A7DC}"/>
              </a:ext>
            </a:extLst>
          </p:cNvPr>
          <p:cNvSpPr/>
          <p:nvPr/>
        </p:nvSpPr>
        <p:spPr>
          <a:xfrm>
            <a:off x="0" y="419100"/>
            <a:ext cx="12192000" cy="114300"/>
          </a:xfrm>
          <a:prstGeom prst="rect">
            <a:avLst/>
          </a:prstGeom>
          <a:solidFill>
            <a:srgbClr val="FF6834"/>
          </a:solidFill>
          <a:ln>
            <a:solidFill>
              <a:srgbClr val="FF68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500" kern="0" dirty="0" smtClean="0">
                <a:solidFill>
                  <a:prstClr val="white"/>
                </a:solidFill>
              </a:rPr>
              <a:t>여기가 바로 주차 맛집</a:t>
            </a:r>
            <a:r>
              <a:rPr lang="en-US" altLang="ko-KR" sz="500" kern="0" dirty="0" smtClean="0">
                <a:solidFill>
                  <a:prstClr val="white"/>
                </a:solidFill>
              </a:rPr>
              <a:t>!</a:t>
            </a:r>
            <a:endParaRPr lang="en-US" altLang="ko-KR" sz="500" kern="0" dirty="0">
              <a:solidFill>
                <a:prstClr val="white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2AA9109-B962-4872-92E4-F512F5D992C5}"/>
              </a:ext>
            </a:extLst>
          </p:cNvPr>
          <p:cNvSpPr/>
          <p:nvPr/>
        </p:nvSpPr>
        <p:spPr>
          <a:xfrm>
            <a:off x="-1" y="0"/>
            <a:ext cx="12192000" cy="419100"/>
          </a:xfrm>
          <a:prstGeom prst="rect">
            <a:avLst/>
          </a:prstGeom>
          <a:solidFill>
            <a:srgbClr val="2C3A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2000" b="1" i="1" kern="0" dirty="0" smtClean="0">
                <a:solidFill>
                  <a:prstClr val="white"/>
                </a:solidFill>
              </a:rPr>
              <a:t>주차 관리 프로그램</a:t>
            </a:r>
            <a:endParaRPr lang="en-US" altLang="ko-KR" sz="2000" b="1" i="1" kern="0" dirty="0">
              <a:solidFill>
                <a:prstClr val="white"/>
              </a:solidFill>
            </a:endParaRPr>
          </a:p>
        </p:txBody>
      </p:sp>
      <p:sp>
        <p:nvSpPr>
          <p:cNvPr id="9" name="직각 삼각형 8">
            <a:extLst>
              <a:ext uri="{FF2B5EF4-FFF2-40B4-BE49-F238E27FC236}">
                <a16:creationId xmlns:a16="http://schemas.microsoft.com/office/drawing/2014/main" id="{6CA9FC8F-94CE-40E9-9CF0-EB8C85E1615C}"/>
              </a:ext>
            </a:extLst>
          </p:cNvPr>
          <p:cNvSpPr/>
          <p:nvPr/>
        </p:nvSpPr>
        <p:spPr>
          <a:xfrm>
            <a:off x="-1" y="0"/>
            <a:ext cx="501651" cy="533400"/>
          </a:xfrm>
          <a:prstGeom prst="rtTriangle">
            <a:avLst/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평행 사변형 9">
            <a:extLst>
              <a:ext uri="{FF2B5EF4-FFF2-40B4-BE49-F238E27FC236}">
                <a16:creationId xmlns:a16="http://schemas.microsoft.com/office/drawing/2014/main" id="{444269DF-C2DC-4044-B0FC-CC9F3A2AFF9D}"/>
              </a:ext>
            </a:extLst>
          </p:cNvPr>
          <p:cNvSpPr/>
          <p:nvPr/>
        </p:nvSpPr>
        <p:spPr>
          <a:xfrm rot="10800000" flipV="1">
            <a:off x="87154" y="0"/>
            <a:ext cx="657223" cy="533400"/>
          </a:xfrm>
          <a:prstGeom prst="parallelogram">
            <a:avLst>
              <a:gd name="adj" fmla="val 98661"/>
            </a:avLst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평행 사변형 10">
            <a:extLst>
              <a:ext uri="{FF2B5EF4-FFF2-40B4-BE49-F238E27FC236}">
                <a16:creationId xmlns:a16="http://schemas.microsoft.com/office/drawing/2014/main" id="{33586FAE-863D-4C94-A015-5A87A5EACD02}"/>
              </a:ext>
            </a:extLst>
          </p:cNvPr>
          <p:cNvSpPr/>
          <p:nvPr/>
        </p:nvSpPr>
        <p:spPr>
          <a:xfrm rot="10800000" flipV="1">
            <a:off x="315754" y="0"/>
            <a:ext cx="562927" cy="533400"/>
          </a:xfrm>
          <a:prstGeom prst="parallelogram">
            <a:avLst>
              <a:gd name="adj" fmla="val 98661"/>
            </a:avLst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 flipV="1">
            <a:off x="0" y="3830620"/>
            <a:ext cx="8996458" cy="2059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타원 25"/>
          <p:cNvSpPr/>
          <p:nvPr/>
        </p:nvSpPr>
        <p:spPr>
          <a:xfrm>
            <a:off x="1384458" y="3755653"/>
            <a:ext cx="154051" cy="15405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altLang="ko-KR" sz="1000" dirty="0">
              <a:solidFill>
                <a:prstClr val="white"/>
              </a:solidFill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3277516" y="3757304"/>
            <a:ext cx="154051" cy="154051"/>
          </a:xfrm>
          <a:prstGeom prst="ellipse">
            <a:avLst/>
          </a:prstGeom>
          <a:solidFill>
            <a:srgbClr val="FF68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altLang="ko-KR" sz="1000" dirty="0">
              <a:solidFill>
                <a:prstClr val="white"/>
              </a:solidFill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5170574" y="3771819"/>
            <a:ext cx="154051" cy="154051"/>
          </a:xfrm>
          <a:prstGeom prst="ellipse">
            <a:avLst/>
          </a:prstGeom>
          <a:solidFill>
            <a:srgbClr val="FF6834"/>
          </a:solidFill>
          <a:ln>
            <a:solidFill>
              <a:srgbClr val="FF68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altLang="ko-KR" sz="1000" dirty="0">
              <a:solidFill>
                <a:prstClr val="white"/>
              </a:solidFill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7063632" y="3771819"/>
            <a:ext cx="154051" cy="15405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altLang="ko-KR" sz="1000" dirty="0">
              <a:solidFill>
                <a:prstClr val="white"/>
              </a:solidFill>
            </a:endParaRPr>
          </a:p>
        </p:txBody>
      </p:sp>
      <p:cxnSp>
        <p:nvCxnSpPr>
          <p:cNvPr id="30" name="직선 연결선 29"/>
          <p:cNvCxnSpPr>
            <a:stCxn id="26" idx="0"/>
            <a:endCxn id="41" idx="0"/>
          </p:cNvCxnSpPr>
          <p:nvPr/>
        </p:nvCxnSpPr>
        <p:spPr>
          <a:xfrm flipH="1" flipV="1">
            <a:off x="1461483" y="2651656"/>
            <a:ext cx="1" cy="1103997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/>
          <p:cNvSpPr/>
          <p:nvPr/>
        </p:nvSpPr>
        <p:spPr>
          <a:xfrm flipH="1">
            <a:off x="6870361" y="5013703"/>
            <a:ext cx="540588" cy="540588"/>
          </a:xfrm>
          <a:prstGeom prst="ellipse">
            <a:avLst/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5" name="타원 34"/>
          <p:cNvSpPr/>
          <p:nvPr/>
        </p:nvSpPr>
        <p:spPr>
          <a:xfrm flipH="1" flipV="1">
            <a:off x="4977304" y="2123001"/>
            <a:ext cx="540588" cy="540588"/>
          </a:xfrm>
          <a:prstGeom prst="ellipse">
            <a:avLst/>
          </a:prstGeom>
          <a:noFill/>
          <a:ln w="19050">
            <a:solidFill>
              <a:srgbClr val="FF68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3084245" y="5013703"/>
            <a:ext cx="540588" cy="540588"/>
          </a:xfrm>
          <a:prstGeom prst="ellipse">
            <a:avLst/>
          </a:prstGeom>
          <a:noFill/>
          <a:ln w="19050">
            <a:solidFill>
              <a:srgbClr val="FF68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1" name="타원 40"/>
          <p:cNvSpPr/>
          <p:nvPr/>
        </p:nvSpPr>
        <p:spPr>
          <a:xfrm flipV="1">
            <a:off x="1191189" y="2111068"/>
            <a:ext cx="540588" cy="540588"/>
          </a:xfrm>
          <a:prstGeom prst="ellipse">
            <a:avLst/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cxnSp>
        <p:nvCxnSpPr>
          <p:cNvPr id="47" name="직선 연결선 46"/>
          <p:cNvCxnSpPr/>
          <p:nvPr/>
        </p:nvCxnSpPr>
        <p:spPr>
          <a:xfrm flipH="1" flipV="1">
            <a:off x="3354539" y="3909706"/>
            <a:ext cx="1" cy="1103997"/>
          </a:xfrm>
          <a:prstGeom prst="line">
            <a:avLst/>
          </a:prstGeom>
          <a:ln w="3175">
            <a:solidFill>
              <a:srgbClr val="FF68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 flipH="1" flipV="1">
            <a:off x="5247600" y="2651656"/>
            <a:ext cx="1" cy="1103997"/>
          </a:xfrm>
          <a:prstGeom prst="line">
            <a:avLst/>
          </a:prstGeom>
          <a:ln w="3175">
            <a:solidFill>
              <a:srgbClr val="FF68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 flipH="1" flipV="1">
            <a:off x="7140656" y="3909706"/>
            <a:ext cx="1" cy="1103997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512844" y="4147812"/>
            <a:ext cx="1911942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0488" algn="ctr">
              <a:lnSpc>
                <a:spcPct val="150000"/>
              </a:lnSpc>
            </a:pPr>
            <a:r>
              <a:rPr lang="en-US" altLang="ko-KR" b="1" u="sng" dirty="0">
                <a:solidFill>
                  <a:prstClr val="black">
                    <a:lumMod val="65000"/>
                    <a:lumOff val="35000"/>
                  </a:prstClr>
                </a:solidFill>
              </a:rPr>
              <a:t>STEP. 1</a:t>
            </a:r>
          </a:p>
          <a:p>
            <a:pPr marL="90488" algn="ctr">
              <a:lnSpc>
                <a:spcPct val="150000"/>
              </a:lnSpc>
            </a:pPr>
            <a:r>
              <a:rPr lang="ko-KR" altLang="en-US" sz="1200" dirty="0" smtClean="0">
                <a:solidFill>
                  <a:srgbClr val="A2A9B1"/>
                </a:solidFill>
              </a:rPr>
              <a:t>프로그램 기본 구조</a:t>
            </a:r>
            <a:endParaRPr lang="en-US" altLang="ko-KR" sz="1200" dirty="0">
              <a:solidFill>
                <a:srgbClr val="A2A9B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2369326" y="1837371"/>
            <a:ext cx="1919862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0488" algn="ctr">
              <a:lnSpc>
                <a:spcPct val="150000"/>
              </a:lnSpc>
            </a:pPr>
            <a:r>
              <a:rPr lang="en-US" altLang="ko-KR" b="1" u="sng" dirty="0">
                <a:solidFill>
                  <a:srgbClr val="FF6834"/>
                </a:solidFill>
              </a:rPr>
              <a:t>STEP. 2</a:t>
            </a:r>
          </a:p>
          <a:p>
            <a:pPr marL="90488" algn="ctr">
              <a:lnSpc>
                <a:spcPct val="150000"/>
              </a:lnSpc>
            </a:pPr>
            <a:r>
              <a:rPr lang="ko-KR" altLang="en-US" sz="1200" dirty="0" smtClean="0">
                <a:solidFill>
                  <a:srgbClr val="A2A9B1"/>
                </a:solidFill>
              </a:rPr>
              <a:t>알고리즘</a:t>
            </a:r>
            <a:endParaRPr lang="en-US" altLang="ko-KR" sz="1200" dirty="0">
              <a:solidFill>
                <a:srgbClr val="A2A9B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4284349" y="4147812"/>
            <a:ext cx="1919862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0488" algn="ctr">
              <a:lnSpc>
                <a:spcPct val="150000"/>
              </a:lnSpc>
            </a:pPr>
            <a:r>
              <a:rPr lang="en-US" altLang="ko-KR" b="1" u="sng" dirty="0">
                <a:solidFill>
                  <a:srgbClr val="FF6834"/>
                </a:solidFill>
              </a:rPr>
              <a:t>STEP. 3</a:t>
            </a:r>
          </a:p>
          <a:p>
            <a:pPr marL="90488" algn="ctr">
              <a:lnSpc>
                <a:spcPct val="150000"/>
              </a:lnSpc>
            </a:pPr>
            <a:r>
              <a:rPr lang="en-US" altLang="ko-KR" sz="1200" dirty="0" err="1" smtClean="0">
                <a:solidFill>
                  <a:srgbClr val="A2A9B1"/>
                </a:solidFill>
              </a:rPr>
              <a:t>Winform</a:t>
            </a:r>
            <a:endParaRPr lang="en-US" altLang="ko-KR" sz="1200" dirty="0">
              <a:solidFill>
                <a:srgbClr val="A2A9B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6145008" y="1837371"/>
            <a:ext cx="1919862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0488" algn="ctr">
              <a:lnSpc>
                <a:spcPct val="150000"/>
              </a:lnSpc>
            </a:pPr>
            <a:r>
              <a:rPr lang="en-US" altLang="ko-KR" b="1" u="sng" dirty="0">
                <a:solidFill>
                  <a:prstClr val="black">
                    <a:lumMod val="65000"/>
                    <a:lumOff val="35000"/>
                  </a:prstClr>
                </a:solidFill>
              </a:rPr>
              <a:t>STEP. 4</a:t>
            </a:r>
          </a:p>
          <a:p>
            <a:pPr marL="90488" algn="ctr">
              <a:lnSpc>
                <a:spcPct val="150000"/>
              </a:lnSpc>
            </a:pPr>
            <a:r>
              <a:rPr lang="ko-KR" altLang="en-US" sz="1200" dirty="0" smtClean="0">
                <a:solidFill>
                  <a:srgbClr val="A2A9B1"/>
                </a:solidFill>
              </a:rPr>
              <a:t>프로그램 실행 흐름도</a:t>
            </a:r>
            <a:endParaRPr lang="en-US" altLang="ko-KR" sz="1200" dirty="0">
              <a:solidFill>
                <a:srgbClr val="A2A9B1"/>
              </a:solidFill>
            </a:endParaRPr>
          </a:p>
        </p:txBody>
      </p:sp>
      <p:sp>
        <p:nvSpPr>
          <p:cNvPr id="57" name="원호 56"/>
          <p:cNvSpPr/>
          <p:nvPr/>
        </p:nvSpPr>
        <p:spPr>
          <a:xfrm>
            <a:off x="8774947" y="2889065"/>
            <a:ext cx="1919557" cy="1919558"/>
          </a:xfrm>
          <a:prstGeom prst="arc">
            <a:avLst>
              <a:gd name="adj1" fmla="val 14612488"/>
              <a:gd name="adj2" fmla="val 8273002"/>
            </a:avLst>
          </a:prstGeom>
          <a:ln w="9525">
            <a:solidFill>
              <a:schemeClr val="bg1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58" name="원호 57"/>
          <p:cNvSpPr/>
          <p:nvPr/>
        </p:nvSpPr>
        <p:spPr>
          <a:xfrm>
            <a:off x="8538227" y="2636346"/>
            <a:ext cx="2388546" cy="2388547"/>
          </a:xfrm>
          <a:prstGeom prst="arc">
            <a:avLst>
              <a:gd name="adj1" fmla="val 12288061"/>
              <a:gd name="adj2" fmla="val 2818742"/>
            </a:avLst>
          </a:prstGeom>
          <a:ln w="9525">
            <a:solidFill>
              <a:schemeClr val="bg1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60" name="타원 59"/>
          <p:cNvSpPr/>
          <p:nvPr/>
        </p:nvSpPr>
        <p:spPr>
          <a:xfrm>
            <a:off x="9045282" y="3141181"/>
            <a:ext cx="1378877" cy="1378878"/>
          </a:xfrm>
          <a:prstGeom prst="ellipse">
            <a:avLst/>
          </a:prstGeom>
          <a:solidFill>
            <a:srgbClr val="F7F7F7"/>
          </a:solidFill>
          <a:ln w="19050">
            <a:solidFill>
              <a:schemeClr val="bg1"/>
            </a:solidFill>
          </a:ln>
          <a:effectLst>
            <a:outerShdw blurRad="279400" dist="177800" dir="8100000" sx="94000" sy="94000" algn="tr" rotWithShape="0">
              <a:prstClr val="black">
                <a:alpha val="3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white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083" y="2241577"/>
            <a:ext cx="304800" cy="3048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9086" y="3771819"/>
            <a:ext cx="304800" cy="3048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037" y="3483255"/>
            <a:ext cx="472376" cy="47237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192" y="5072650"/>
            <a:ext cx="422694" cy="422694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274" y="2192731"/>
            <a:ext cx="426012" cy="426012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8255" y="5131597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942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93E1D564-D2EE-49D4-AF4D-8E4E1842A7DC}"/>
              </a:ext>
            </a:extLst>
          </p:cNvPr>
          <p:cNvSpPr/>
          <p:nvPr/>
        </p:nvSpPr>
        <p:spPr>
          <a:xfrm>
            <a:off x="0" y="419100"/>
            <a:ext cx="12192000" cy="114300"/>
          </a:xfrm>
          <a:prstGeom prst="rect">
            <a:avLst/>
          </a:prstGeom>
          <a:solidFill>
            <a:srgbClr val="FF68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500" kern="0" dirty="0" smtClean="0">
                <a:solidFill>
                  <a:prstClr val="white"/>
                </a:solidFill>
              </a:rPr>
              <a:t>여기가 바로 주차 맛집</a:t>
            </a:r>
            <a:r>
              <a:rPr lang="en-US" altLang="ko-KR" sz="500" kern="0" dirty="0" smtClean="0">
                <a:solidFill>
                  <a:prstClr val="white"/>
                </a:solidFill>
              </a:rPr>
              <a:t>!</a:t>
            </a:r>
            <a:endParaRPr lang="en-US" altLang="ko-KR" sz="500" kern="0" dirty="0">
              <a:solidFill>
                <a:prstClr val="white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2AA9109-B962-4872-92E4-F512F5D992C5}"/>
              </a:ext>
            </a:extLst>
          </p:cNvPr>
          <p:cNvSpPr/>
          <p:nvPr/>
        </p:nvSpPr>
        <p:spPr>
          <a:xfrm>
            <a:off x="-1" y="0"/>
            <a:ext cx="12192000" cy="419100"/>
          </a:xfrm>
          <a:prstGeom prst="rect">
            <a:avLst/>
          </a:prstGeom>
          <a:solidFill>
            <a:srgbClr val="2C3A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2000" b="1" i="1" kern="0" dirty="0" smtClean="0">
                <a:solidFill>
                  <a:prstClr val="white"/>
                </a:solidFill>
              </a:rPr>
              <a:t>주차 관리 프로그램</a:t>
            </a:r>
            <a:endParaRPr lang="en-US" altLang="ko-KR" sz="2000" b="1" i="1" kern="0" dirty="0">
              <a:solidFill>
                <a:prstClr val="white"/>
              </a:solidFill>
            </a:endParaRPr>
          </a:p>
        </p:txBody>
      </p:sp>
      <p:sp>
        <p:nvSpPr>
          <p:cNvPr id="9" name="직각 삼각형 8">
            <a:extLst>
              <a:ext uri="{FF2B5EF4-FFF2-40B4-BE49-F238E27FC236}">
                <a16:creationId xmlns:a16="http://schemas.microsoft.com/office/drawing/2014/main" id="{6CA9FC8F-94CE-40E9-9CF0-EB8C85E1615C}"/>
              </a:ext>
            </a:extLst>
          </p:cNvPr>
          <p:cNvSpPr/>
          <p:nvPr/>
        </p:nvSpPr>
        <p:spPr>
          <a:xfrm>
            <a:off x="-1" y="0"/>
            <a:ext cx="533400" cy="533400"/>
          </a:xfrm>
          <a:prstGeom prst="rtTriangle">
            <a:avLst/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평행 사변형 9">
            <a:extLst>
              <a:ext uri="{FF2B5EF4-FFF2-40B4-BE49-F238E27FC236}">
                <a16:creationId xmlns:a16="http://schemas.microsoft.com/office/drawing/2014/main" id="{444269DF-C2DC-4044-B0FC-CC9F3A2AFF9D}"/>
              </a:ext>
            </a:extLst>
          </p:cNvPr>
          <p:cNvSpPr/>
          <p:nvPr/>
        </p:nvSpPr>
        <p:spPr>
          <a:xfrm rot="10800000" flipV="1">
            <a:off x="87154" y="0"/>
            <a:ext cx="657223" cy="533400"/>
          </a:xfrm>
          <a:prstGeom prst="parallelogram">
            <a:avLst>
              <a:gd name="adj" fmla="val 98661"/>
            </a:avLst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평행 사변형 10">
            <a:extLst>
              <a:ext uri="{FF2B5EF4-FFF2-40B4-BE49-F238E27FC236}">
                <a16:creationId xmlns:a16="http://schemas.microsoft.com/office/drawing/2014/main" id="{33586FAE-863D-4C94-A015-5A87A5EACD02}"/>
              </a:ext>
            </a:extLst>
          </p:cNvPr>
          <p:cNvSpPr/>
          <p:nvPr/>
        </p:nvSpPr>
        <p:spPr>
          <a:xfrm rot="10800000" flipV="1">
            <a:off x="315754" y="0"/>
            <a:ext cx="562927" cy="533400"/>
          </a:xfrm>
          <a:prstGeom prst="parallelogram">
            <a:avLst>
              <a:gd name="adj" fmla="val 98661"/>
            </a:avLst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12" name="차트 11">
            <a:extLst>
              <a:ext uri="{FF2B5EF4-FFF2-40B4-BE49-F238E27FC236}">
                <a16:creationId xmlns:a16="http://schemas.microsoft.com/office/drawing/2014/main" id="{CC389B00-C370-48C4-BC75-41E896F31E43}"/>
              </a:ext>
            </a:extLst>
          </p:cNvPr>
          <p:cNvGraphicFramePr/>
          <p:nvPr>
            <p:extLst/>
          </p:nvPr>
        </p:nvGraphicFramePr>
        <p:xfrm>
          <a:off x="1040535" y="2541480"/>
          <a:ext cx="10145093" cy="36495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3" name="직사각형 12">
            <a:extLst>
              <a:ext uri="{FF2B5EF4-FFF2-40B4-BE49-F238E27FC236}">
                <a16:creationId xmlns:a16="http://schemas.microsoft.com/office/drawing/2014/main" id="{70B0F886-D43F-409F-A317-156EAC6AAA60}"/>
              </a:ext>
            </a:extLst>
          </p:cNvPr>
          <p:cNvSpPr/>
          <p:nvPr/>
        </p:nvSpPr>
        <p:spPr>
          <a:xfrm>
            <a:off x="5369198" y="2639522"/>
            <a:ext cx="677934" cy="3631366"/>
          </a:xfrm>
          <a:prstGeom prst="rect">
            <a:avLst/>
          </a:prstGeom>
          <a:noFill/>
          <a:ln w="9525">
            <a:solidFill>
              <a:srgbClr val="FF6834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defRPr/>
            </a:pPr>
            <a:endParaRPr lang="ko-KR" altLang="en-US" sz="800" dirty="0">
              <a:solidFill>
                <a:prstClr val="white">
                  <a:lumMod val="75000"/>
                </a:prstClr>
              </a:solidFill>
            </a:endParaRPr>
          </a:p>
        </p:txBody>
      </p:sp>
      <p:cxnSp>
        <p:nvCxnSpPr>
          <p:cNvPr id="14" name="꺾인 연결선 12">
            <a:extLst>
              <a:ext uri="{FF2B5EF4-FFF2-40B4-BE49-F238E27FC236}">
                <a16:creationId xmlns:a16="http://schemas.microsoft.com/office/drawing/2014/main" id="{DD5A6081-432E-4472-99DD-7D43E0CAF309}"/>
              </a:ext>
            </a:extLst>
          </p:cNvPr>
          <p:cNvCxnSpPr>
            <a:cxnSpLocks/>
            <a:stCxn id="16" idx="1"/>
            <a:endCxn id="13" idx="0"/>
          </p:cNvCxnSpPr>
          <p:nvPr/>
        </p:nvCxnSpPr>
        <p:spPr>
          <a:xfrm rot="10800000" flipV="1">
            <a:off x="5708166" y="2031576"/>
            <a:ext cx="1401567" cy="607945"/>
          </a:xfrm>
          <a:prstGeom prst="bentConnector2">
            <a:avLst/>
          </a:prstGeom>
          <a:ln>
            <a:solidFill>
              <a:srgbClr val="FF683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712C800-7148-4C50-BF88-E53983FE639B}"/>
              </a:ext>
            </a:extLst>
          </p:cNvPr>
          <p:cNvSpPr/>
          <p:nvPr/>
        </p:nvSpPr>
        <p:spPr>
          <a:xfrm>
            <a:off x="5378723" y="2621960"/>
            <a:ext cx="656345" cy="360000"/>
          </a:xfrm>
          <a:prstGeom prst="rect">
            <a:avLst/>
          </a:prstGeom>
          <a:solidFill>
            <a:srgbClr val="FF6834"/>
          </a:solidFill>
          <a:ln>
            <a:solidFill>
              <a:srgbClr val="FF6834"/>
            </a:solidFill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prstClr val="white"/>
                </a:solidFill>
              </a:rPr>
              <a:t>88%</a:t>
            </a:r>
            <a:endParaRPr lang="ko-KR" altLang="en-US" sz="1600" b="1" dirty="0">
              <a:solidFill>
                <a:prstClr val="white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7F0FEA9-5FD7-48D1-B957-8B898646F758}"/>
              </a:ext>
            </a:extLst>
          </p:cNvPr>
          <p:cNvSpPr/>
          <p:nvPr/>
        </p:nvSpPr>
        <p:spPr>
          <a:xfrm>
            <a:off x="7109732" y="1602723"/>
            <a:ext cx="4272459" cy="8577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FF6834"/>
                </a:solidFill>
              </a:rPr>
              <a:t>CONTENTS</a:t>
            </a:r>
          </a:p>
          <a:p>
            <a:pPr>
              <a:lnSpc>
                <a:spcPct val="150000"/>
              </a:lnSpc>
            </a:pP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05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PowerPoint is a computer program created by Microsoft Office</a:t>
            </a:r>
          </a:p>
        </p:txBody>
      </p:sp>
    </p:spTree>
    <p:extLst>
      <p:ext uri="{BB962C8B-B14F-4D97-AF65-F5344CB8AC3E}">
        <p14:creationId xmlns:p14="http://schemas.microsoft.com/office/powerpoint/2010/main" val="3500342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93E1D564-D2EE-49D4-AF4D-8E4E1842A7DC}"/>
              </a:ext>
            </a:extLst>
          </p:cNvPr>
          <p:cNvSpPr/>
          <p:nvPr/>
        </p:nvSpPr>
        <p:spPr>
          <a:xfrm>
            <a:off x="0" y="419100"/>
            <a:ext cx="12192000" cy="114300"/>
          </a:xfrm>
          <a:prstGeom prst="rect">
            <a:avLst/>
          </a:prstGeom>
          <a:solidFill>
            <a:srgbClr val="FF6834"/>
          </a:solidFill>
          <a:ln>
            <a:solidFill>
              <a:srgbClr val="FF68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400" kern="0" dirty="0">
                <a:solidFill>
                  <a:prstClr val="white"/>
                </a:solidFill>
              </a:rPr>
              <a:t>Enjoy your stylish business and campus life with BIZCAM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2AA9109-B962-4872-92E4-F512F5D992C5}"/>
              </a:ext>
            </a:extLst>
          </p:cNvPr>
          <p:cNvSpPr/>
          <p:nvPr/>
        </p:nvSpPr>
        <p:spPr>
          <a:xfrm>
            <a:off x="-1" y="0"/>
            <a:ext cx="12192000" cy="419100"/>
          </a:xfrm>
          <a:prstGeom prst="rect">
            <a:avLst/>
          </a:prstGeom>
          <a:solidFill>
            <a:srgbClr val="2C3A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000" b="1" i="1" kern="0" dirty="0">
                <a:solidFill>
                  <a:prstClr val="white"/>
                </a:solidFill>
              </a:rPr>
              <a:t>PPT PRESENTATION </a:t>
            </a:r>
          </a:p>
        </p:txBody>
      </p:sp>
      <p:sp>
        <p:nvSpPr>
          <p:cNvPr id="9" name="직각 삼각형 8">
            <a:extLst>
              <a:ext uri="{FF2B5EF4-FFF2-40B4-BE49-F238E27FC236}">
                <a16:creationId xmlns:a16="http://schemas.microsoft.com/office/drawing/2014/main" id="{6CA9FC8F-94CE-40E9-9CF0-EB8C85E1615C}"/>
              </a:ext>
            </a:extLst>
          </p:cNvPr>
          <p:cNvSpPr/>
          <p:nvPr/>
        </p:nvSpPr>
        <p:spPr>
          <a:xfrm>
            <a:off x="-1" y="0"/>
            <a:ext cx="501651" cy="533400"/>
          </a:xfrm>
          <a:prstGeom prst="rtTriangle">
            <a:avLst/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평행 사변형 9">
            <a:extLst>
              <a:ext uri="{FF2B5EF4-FFF2-40B4-BE49-F238E27FC236}">
                <a16:creationId xmlns:a16="http://schemas.microsoft.com/office/drawing/2014/main" id="{444269DF-C2DC-4044-B0FC-CC9F3A2AFF9D}"/>
              </a:ext>
            </a:extLst>
          </p:cNvPr>
          <p:cNvSpPr/>
          <p:nvPr/>
        </p:nvSpPr>
        <p:spPr>
          <a:xfrm rot="10800000" flipV="1">
            <a:off x="87154" y="0"/>
            <a:ext cx="657223" cy="533400"/>
          </a:xfrm>
          <a:prstGeom prst="parallelogram">
            <a:avLst>
              <a:gd name="adj" fmla="val 98661"/>
            </a:avLst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평행 사변형 10">
            <a:extLst>
              <a:ext uri="{FF2B5EF4-FFF2-40B4-BE49-F238E27FC236}">
                <a16:creationId xmlns:a16="http://schemas.microsoft.com/office/drawing/2014/main" id="{33586FAE-863D-4C94-A015-5A87A5EACD02}"/>
              </a:ext>
            </a:extLst>
          </p:cNvPr>
          <p:cNvSpPr/>
          <p:nvPr/>
        </p:nvSpPr>
        <p:spPr>
          <a:xfrm rot="10800000" flipV="1">
            <a:off x="315754" y="0"/>
            <a:ext cx="562927" cy="533400"/>
          </a:xfrm>
          <a:prstGeom prst="parallelogram">
            <a:avLst>
              <a:gd name="adj" fmla="val 98661"/>
            </a:avLst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878681" y="1275299"/>
            <a:ext cx="2984719" cy="22172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90488">
              <a:lnSpc>
                <a:spcPct val="150000"/>
              </a:lnSpc>
            </a:pPr>
            <a:endParaRPr lang="en-US" altLang="ko-KR" sz="1200" dirty="0">
              <a:solidFill>
                <a:prstClr val="black">
                  <a:lumMod val="95000"/>
                  <a:lumOff val="5000"/>
                </a:prstClr>
              </a:solidFill>
            </a:endParaRPr>
          </a:p>
          <a:p>
            <a:pPr marL="90488">
              <a:lnSpc>
                <a:spcPct val="150000"/>
              </a:lnSpc>
            </a:pPr>
            <a:r>
              <a:rPr lang="en-US" altLang="ko-KR" sz="1200" dirty="0">
                <a:solidFill>
                  <a:prstClr val="black">
                    <a:lumMod val="95000"/>
                    <a:lumOff val="5000"/>
                  </a:prstClr>
                </a:solidFill>
              </a:rPr>
              <a:t>PowerPoint </a:t>
            </a:r>
            <a:r>
              <a:rPr lang="en-US" altLang="ko-KR" sz="1200" dirty="0">
                <a:solidFill>
                  <a:prstClr val="black">
                    <a:lumMod val="50000"/>
                    <a:lumOff val="50000"/>
                  </a:prstClr>
                </a:solidFill>
              </a:rPr>
              <a:t>is a computer program created by </a:t>
            </a:r>
            <a:r>
              <a:rPr lang="en-US" altLang="ko-KR" sz="1200" dirty="0">
                <a:solidFill>
                  <a:prstClr val="black">
                    <a:lumMod val="95000"/>
                    <a:lumOff val="5000"/>
                  </a:prstClr>
                </a:solidFill>
              </a:rPr>
              <a:t>Microsoft Office</a:t>
            </a:r>
          </a:p>
          <a:p>
            <a:pPr marL="90488">
              <a:lnSpc>
                <a:spcPct val="150000"/>
              </a:lnSpc>
            </a:pPr>
            <a:r>
              <a:rPr lang="en-US" altLang="ko-KR" sz="1200" dirty="0">
                <a:solidFill>
                  <a:prstClr val="black">
                    <a:lumMod val="50000"/>
                    <a:lumOff val="50000"/>
                  </a:prstClr>
                </a:solidFill>
              </a:rPr>
              <a:t>Microsoft Office PowerPoint is the </a:t>
            </a:r>
            <a:r>
              <a:rPr lang="en-US" altLang="ko-KR" sz="1200" dirty="0">
                <a:solidFill>
                  <a:prstClr val="black">
                    <a:lumMod val="95000"/>
                    <a:lumOff val="5000"/>
                  </a:prstClr>
                </a:solidFill>
              </a:rPr>
              <a:t>presentation program </a:t>
            </a:r>
            <a:r>
              <a:rPr lang="en-US" altLang="ko-KR" sz="1200" dirty="0">
                <a:solidFill>
                  <a:prstClr val="black">
                    <a:lumMod val="50000"/>
                    <a:lumOff val="50000"/>
                  </a:prstClr>
                </a:solidFill>
              </a:rPr>
              <a:t>used the most in the world.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878681" y="3492502"/>
            <a:ext cx="2984719" cy="740354"/>
          </a:xfrm>
          <a:prstGeom prst="rect">
            <a:avLst/>
          </a:prstGeom>
          <a:pattFill prst="solidDmnd">
            <a:fgClr>
              <a:srgbClr val="FF5B21"/>
            </a:fgClr>
            <a:bgClr>
              <a:srgbClr val="FF683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8900" lvl="1"/>
            <a:r>
              <a:rPr lang="en-US" altLang="ko-KR" sz="1600" b="1" dirty="0">
                <a:solidFill>
                  <a:prstClr val="white"/>
                </a:solidFill>
              </a:rPr>
              <a:t>CONTENTS A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4499357" y="1261854"/>
            <a:ext cx="2984719" cy="22172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90488">
              <a:lnSpc>
                <a:spcPct val="150000"/>
              </a:lnSpc>
            </a:pPr>
            <a:endParaRPr lang="en-US" altLang="ko-KR" sz="1200" dirty="0">
              <a:solidFill>
                <a:prstClr val="black">
                  <a:lumMod val="95000"/>
                  <a:lumOff val="5000"/>
                </a:prstClr>
              </a:solidFill>
            </a:endParaRPr>
          </a:p>
          <a:p>
            <a:pPr marL="90488">
              <a:lnSpc>
                <a:spcPct val="150000"/>
              </a:lnSpc>
            </a:pPr>
            <a:r>
              <a:rPr lang="en-US" altLang="ko-KR" sz="1200" dirty="0">
                <a:solidFill>
                  <a:prstClr val="black">
                    <a:lumMod val="95000"/>
                    <a:lumOff val="5000"/>
                  </a:prstClr>
                </a:solidFill>
              </a:rPr>
              <a:t>PowerPoint </a:t>
            </a:r>
            <a:r>
              <a:rPr lang="en-US" altLang="ko-KR" sz="1200" dirty="0">
                <a:solidFill>
                  <a:prstClr val="black">
                    <a:lumMod val="50000"/>
                    <a:lumOff val="50000"/>
                  </a:prstClr>
                </a:solidFill>
              </a:rPr>
              <a:t>is a computer program created by </a:t>
            </a:r>
            <a:r>
              <a:rPr lang="en-US" altLang="ko-KR" sz="1200" dirty="0">
                <a:solidFill>
                  <a:prstClr val="black">
                    <a:lumMod val="95000"/>
                    <a:lumOff val="5000"/>
                  </a:prstClr>
                </a:solidFill>
              </a:rPr>
              <a:t>Microsoft Office</a:t>
            </a:r>
          </a:p>
          <a:p>
            <a:pPr marL="90488">
              <a:lnSpc>
                <a:spcPct val="150000"/>
              </a:lnSpc>
            </a:pPr>
            <a:r>
              <a:rPr lang="en-US" altLang="ko-KR" sz="1200" dirty="0">
                <a:solidFill>
                  <a:prstClr val="black">
                    <a:lumMod val="50000"/>
                    <a:lumOff val="50000"/>
                  </a:prstClr>
                </a:solidFill>
              </a:rPr>
              <a:t>Microsoft Office PowerPoint is the </a:t>
            </a:r>
            <a:r>
              <a:rPr lang="en-US" altLang="ko-KR" sz="1200" dirty="0">
                <a:solidFill>
                  <a:prstClr val="black">
                    <a:lumMod val="95000"/>
                    <a:lumOff val="5000"/>
                  </a:prstClr>
                </a:solidFill>
              </a:rPr>
              <a:t>presentation program </a:t>
            </a:r>
            <a:r>
              <a:rPr lang="en-US" altLang="ko-KR" sz="1200" dirty="0">
                <a:solidFill>
                  <a:prstClr val="black">
                    <a:lumMod val="50000"/>
                    <a:lumOff val="50000"/>
                  </a:prstClr>
                </a:solidFill>
              </a:rPr>
              <a:t>used the most in the world.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4499357" y="3479057"/>
            <a:ext cx="2984719" cy="740354"/>
          </a:xfrm>
          <a:prstGeom prst="rect">
            <a:avLst/>
          </a:prstGeom>
          <a:pattFill prst="solidDmnd">
            <a:fgClr>
              <a:srgbClr val="384A6A"/>
            </a:fgClr>
            <a:bgClr>
              <a:srgbClr val="2C3A5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8900" lvl="1"/>
            <a:r>
              <a:rPr lang="en-US" altLang="ko-KR" sz="1600" b="1" dirty="0">
                <a:solidFill>
                  <a:prstClr val="white"/>
                </a:solidFill>
              </a:rPr>
              <a:t>CONTENTS B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8120033" y="1261853"/>
            <a:ext cx="2984719" cy="22172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90488">
              <a:lnSpc>
                <a:spcPct val="150000"/>
              </a:lnSpc>
            </a:pPr>
            <a:endParaRPr lang="en-US" altLang="ko-KR" sz="1200" dirty="0">
              <a:solidFill>
                <a:prstClr val="black">
                  <a:lumMod val="95000"/>
                  <a:lumOff val="5000"/>
                </a:prstClr>
              </a:solidFill>
            </a:endParaRPr>
          </a:p>
          <a:p>
            <a:pPr marL="90488">
              <a:lnSpc>
                <a:spcPct val="150000"/>
              </a:lnSpc>
            </a:pPr>
            <a:r>
              <a:rPr lang="en-US" altLang="ko-KR" sz="1200" dirty="0">
                <a:solidFill>
                  <a:prstClr val="black">
                    <a:lumMod val="95000"/>
                    <a:lumOff val="5000"/>
                  </a:prstClr>
                </a:solidFill>
              </a:rPr>
              <a:t>PowerPoint </a:t>
            </a:r>
            <a:r>
              <a:rPr lang="en-US" altLang="ko-KR" sz="1200" dirty="0">
                <a:solidFill>
                  <a:prstClr val="black">
                    <a:lumMod val="50000"/>
                    <a:lumOff val="50000"/>
                  </a:prstClr>
                </a:solidFill>
              </a:rPr>
              <a:t>is a computer program created by </a:t>
            </a:r>
            <a:r>
              <a:rPr lang="en-US" altLang="ko-KR" sz="1200" dirty="0">
                <a:solidFill>
                  <a:prstClr val="black">
                    <a:lumMod val="95000"/>
                    <a:lumOff val="5000"/>
                  </a:prstClr>
                </a:solidFill>
              </a:rPr>
              <a:t>Microsoft Office</a:t>
            </a:r>
          </a:p>
          <a:p>
            <a:pPr marL="90488">
              <a:lnSpc>
                <a:spcPct val="150000"/>
              </a:lnSpc>
            </a:pPr>
            <a:r>
              <a:rPr lang="en-US" altLang="ko-KR" sz="1200" dirty="0">
                <a:solidFill>
                  <a:prstClr val="black">
                    <a:lumMod val="50000"/>
                    <a:lumOff val="50000"/>
                  </a:prstClr>
                </a:solidFill>
              </a:rPr>
              <a:t>Microsoft Office PowerPoint is the </a:t>
            </a:r>
            <a:r>
              <a:rPr lang="en-US" altLang="ko-KR" sz="1200" dirty="0">
                <a:solidFill>
                  <a:prstClr val="black">
                    <a:lumMod val="95000"/>
                    <a:lumOff val="5000"/>
                  </a:prstClr>
                </a:solidFill>
              </a:rPr>
              <a:t>presentation program </a:t>
            </a:r>
            <a:r>
              <a:rPr lang="en-US" altLang="ko-KR" sz="1200" dirty="0">
                <a:solidFill>
                  <a:prstClr val="black">
                    <a:lumMod val="50000"/>
                    <a:lumOff val="50000"/>
                  </a:prstClr>
                </a:solidFill>
              </a:rPr>
              <a:t>used the most in the world.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8120033" y="3479056"/>
            <a:ext cx="2984719" cy="740354"/>
          </a:xfrm>
          <a:prstGeom prst="rect">
            <a:avLst/>
          </a:prstGeom>
          <a:pattFill prst="solidDmnd">
            <a:fgClr>
              <a:srgbClr val="7D7D7D"/>
            </a:fgClr>
            <a:bgClr>
              <a:schemeClr val="tx1">
                <a:lumMod val="50000"/>
                <a:lumOff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8900" lvl="1"/>
            <a:r>
              <a:rPr lang="en-US" altLang="ko-KR" sz="1600" b="1" dirty="0">
                <a:solidFill>
                  <a:prstClr val="white"/>
                </a:solidFill>
              </a:rPr>
              <a:t>CONTENTS C</a:t>
            </a:r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/>
          </p:nvPr>
        </p:nvGraphicFramePr>
        <p:xfrm>
          <a:off x="878681" y="4778475"/>
          <a:ext cx="10226070" cy="14053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52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52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452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904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844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CONTENTS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68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CONTENTS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68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CONTENTS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68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CONTENTS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68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84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libri Light" panose="020F0302020204030204" pitchFamily="34" charset="0"/>
                        </a:rPr>
                        <a:t>PowerPoint</a:t>
                      </a:r>
                      <a:endParaRPr lang="ko-KR" altLang="en-US" sz="12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rgbClr val="00B0F0"/>
                          </a:solidFill>
                        </a:rPr>
                        <a:t>○</a:t>
                      </a:r>
                      <a:endParaRPr lang="ko-KR" altLang="en-US" sz="1400" b="1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F45934"/>
                          </a:solidFill>
                        </a:rPr>
                        <a:t>X</a:t>
                      </a:r>
                      <a:endParaRPr lang="ko-KR" altLang="en-US" sz="1400" b="1" dirty="0">
                        <a:solidFill>
                          <a:srgbClr val="F45934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latin typeface="Calibri Light" panose="020F0302020204030204" pitchFamily="34" charset="0"/>
                        </a:rPr>
                        <a:t>PowerPoint is a computer program created by Microsoft Office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84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libri Light" panose="020F0302020204030204" pitchFamily="34" charset="0"/>
                        </a:rPr>
                        <a:t>PowerPoint</a:t>
                      </a:r>
                      <a:endParaRPr lang="ko-KR" altLang="en-US" sz="12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rgbClr val="FFC000"/>
                          </a:solidFill>
                        </a:rPr>
                        <a:t>△</a:t>
                      </a:r>
                      <a:endParaRPr lang="ko-KR" altLang="en-US" sz="1400" b="1" dirty="0">
                        <a:solidFill>
                          <a:srgbClr val="FFC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 smtClean="0">
                          <a:solidFill>
                            <a:srgbClr val="00B0F0"/>
                          </a:solidFill>
                        </a:rPr>
                        <a:t>○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latin typeface="Calibri Light" panose="020F0302020204030204" pitchFamily="34" charset="0"/>
                        </a:rPr>
                        <a:t>PowerPoint is a computer program created by Microsoft Office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2319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93E1D564-D2EE-49D4-AF4D-8E4E1842A7DC}"/>
              </a:ext>
            </a:extLst>
          </p:cNvPr>
          <p:cNvSpPr/>
          <p:nvPr/>
        </p:nvSpPr>
        <p:spPr>
          <a:xfrm>
            <a:off x="0" y="419100"/>
            <a:ext cx="12192000" cy="114300"/>
          </a:xfrm>
          <a:prstGeom prst="rect">
            <a:avLst/>
          </a:prstGeom>
          <a:solidFill>
            <a:srgbClr val="FF6834"/>
          </a:solidFill>
          <a:ln>
            <a:solidFill>
              <a:srgbClr val="FF68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400" kern="0" dirty="0">
                <a:solidFill>
                  <a:prstClr val="white"/>
                </a:solidFill>
              </a:rPr>
              <a:t>Enjoy your stylish business and campus life with BIZCAM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2AA9109-B962-4872-92E4-F512F5D992C5}"/>
              </a:ext>
            </a:extLst>
          </p:cNvPr>
          <p:cNvSpPr/>
          <p:nvPr/>
        </p:nvSpPr>
        <p:spPr>
          <a:xfrm>
            <a:off x="-1" y="0"/>
            <a:ext cx="12192000" cy="419100"/>
          </a:xfrm>
          <a:prstGeom prst="rect">
            <a:avLst/>
          </a:prstGeom>
          <a:solidFill>
            <a:srgbClr val="2C3A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000" b="1" i="1" kern="0" dirty="0">
                <a:solidFill>
                  <a:prstClr val="white"/>
                </a:solidFill>
              </a:rPr>
              <a:t>PPT PRESENTATION </a:t>
            </a:r>
          </a:p>
        </p:txBody>
      </p:sp>
      <p:sp>
        <p:nvSpPr>
          <p:cNvPr id="9" name="직각 삼각형 8">
            <a:extLst>
              <a:ext uri="{FF2B5EF4-FFF2-40B4-BE49-F238E27FC236}">
                <a16:creationId xmlns:a16="http://schemas.microsoft.com/office/drawing/2014/main" id="{6CA9FC8F-94CE-40E9-9CF0-EB8C85E1615C}"/>
              </a:ext>
            </a:extLst>
          </p:cNvPr>
          <p:cNvSpPr/>
          <p:nvPr/>
        </p:nvSpPr>
        <p:spPr>
          <a:xfrm>
            <a:off x="-1" y="0"/>
            <a:ext cx="501651" cy="533400"/>
          </a:xfrm>
          <a:prstGeom prst="rtTriangle">
            <a:avLst/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평행 사변형 9">
            <a:extLst>
              <a:ext uri="{FF2B5EF4-FFF2-40B4-BE49-F238E27FC236}">
                <a16:creationId xmlns:a16="http://schemas.microsoft.com/office/drawing/2014/main" id="{444269DF-C2DC-4044-B0FC-CC9F3A2AFF9D}"/>
              </a:ext>
            </a:extLst>
          </p:cNvPr>
          <p:cNvSpPr/>
          <p:nvPr/>
        </p:nvSpPr>
        <p:spPr>
          <a:xfrm rot="10800000" flipV="1">
            <a:off x="87154" y="0"/>
            <a:ext cx="657223" cy="533400"/>
          </a:xfrm>
          <a:prstGeom prst="parallelogram">
            <a:avLst>
              <a:gd name="adj" fmla="val 98661"/>
            </a:avLst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평행 사변형 10">
            <a:extLst>
              <a:ext uri="{FF2B5EF4-FFF2-40B4-BE49-F238E27FC236}">
                <a16:creationId xmlns:a16="http://schemas.microsoft.com/office/drawing/2014/main" id="{33586FAE-863D-4C94-A015-5A87A5EACD02}"/>
              </a:ext>
            </a:extLst>
          </p:cNvPr>
          <p:cNvSpPr/>
          <p:nvPr/>
        </p:nvSpPr>
        <p:spPr>
          <a:xfrm rot="10800000" flipV="1">
            <a:off x="315754" y="0"/>
            <a:ext cx="562927" cy="533400"/>
          </a:xfrm>
          <a:prstGeom prst="parallelogram">
            <a:avLst>
              <a:gd name="adj" fmla="val 98661"/>
            </a:avLst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4" name="Group 4"/>
          <p:cNvGrpSpPr>
            <a:grpSpLocks noChangeAspect="1"/>
          </p:cNvGrpSpPr>
          <p:nvPr/>
        </p:nvGrpSpPr>
        <p:grpSpPr bwMode="auto">
          <a:xfrm>
            <a:off x="3430224" y="1372487"/>
            <a:ext cx="5229842" cy="4246536"/>
            <a:chOff x="-162" y="1083"/>
            <a:chExt cx="3138" cy="2548"/>
          </a:xfrm>
          <a:solidFill>
            <a:srgbClr val="F9F9F9"/>
          </a:solidFill>
          <a:effectLst/>
        </p:grpSpPr>
        <p:sp>
          <p:nvSpPr>
            <p:cNvPr id="15" name="Freeform 6"/>
            <p:cNvSpPr>
              <a:spLocks noEditPoints="1"/>
            </p:cNvSpPr>
            <p:nvPr/>
          </p:nvSpPr>
          <p:spPr bwMode="auto">
            <a:xfrm>
              <a:off x="-162" y="1083"/>
              <a:ext cx="3138" cy="2548"/>
            </a:xfrm>
            <a:custGeom>
              <a:avLst/>
              <a:gdLst>
                <a:gd name="T0" fmla="*/ 2529 w 6276"/>
                <a:gd name="T1" fmla="*/ 333 h 5098"/>
                <a:gd name="T2" fmla="*/ 2326 w 6276"/>
                <a:gd name="T3" fmla="*/ 427 h 5098"/>
                <a:gd name="T4" fmla="*/ 2170 w 6276"/>
                <a:gd name="T5" fmla="*/ 585 h 5098"/>
                <a:gd name="T6" fmla="*/ 2077 w 6276"/>
                <a:gd name="T7" fmla="*/ 796 h 5098"/>
                <a:gd name="T8" fmla="*/ 1995 w 6276"/>
                <a:gd name="T9" fmla="*/ 1087 h 5098"/>
                <a:gd name="T10" fmla="*/ 1908 w 6276"/>
                <a:gd name="T11" fmla="*/ 1140 h 5098"/>
                <a:gd name="T12" fmla="*/ 662 w 6276"/>
                <a:gd name="T13" fmla="*/ 1150 h 5098"/>
                <a:gd name="T14" fmla="*/ 483 w 6276"/>
                <a:gd name="T15" fmla="*/ 1226 h 5098"/>
                <a:gd name="T16" fmla="*/ 359 w 6276"/>
                <a:gd name="T17" fmla="*/ 1368 h 5098"/>
                <a:gd name="T18" fmla="*/ 314 w 6276"/>
                <a:gd name="T19" fmla="*/ 1561 h 5098"/>
                <a:gd name="T20" fmla="*/ 337 w 6276"/>
                <a:gd name="T21" fmla="*/ 4474 h 5098"/>
                <a:gd name="T22" fmla="*/ 447 w 6276"/>
                <a:gd name="T23" fmla="*/ 4651 h 5098"/>
                <a:gd name="T24" fmla="*/ 624 w 6276"/>
                <a:gd name="T25" fmla="*/ 4759 h 5098"/>
                <a:gd name="T26" fmla="*/ 5510 w 6276"/>
                <a:gd name="T27" fmla="*/ 4784 h 5098"/>
                <a:gd name="T28" fmla="*/ 5717 w 6276"/>
                <a:gd name="T29" fmla="*/ 4732 h 5098"/>
                <a:gd name="T30" fmla="*/ 5873 w 6276"/>
                <a:gd name="T31" fmla="*/ 4597 h 5098"/>
                <a:gd name="T32" fmla="*/ 5955 w 6276"/>
                <a:gd name="T33" fmla="*/ 4403 h 5098"/>
                <a:gd name="T34" fmla="*/ 5955 w 6276"/>
                <a:gd name="T35" fmla="*/ 1492 h 5098"/>
                <a:gd name="T36" fmla="*/ 5880 w 6276"/>
                <a:gd name="T37" fmla="*/ 1315 h 5098"/>
                <a:gd name="T38" fmla="*/ 5736 w 6276"/>
                <a:gd name="T39" fmla="*/ 1192 h 5098"/>
                <a:gd name="T40" fmla="*/ 5546 w 6276"/>
                <a:gd name="T41" fmla="*/ 1146 h 5098"/>
                <a:gd name="T42" fmla="*/ 4334 w 6276"/>
                <a:gd name="T43" fmla="*/ 1129 h 5098"/>
                <a:gd name="T44" fmla="*/ 4262 w 6276"/>
                <a:gd name="T45" fmla="*/ 1056 h 5098"/>
                <a:gd name="T46" fmla="*/ 4174 w 6276"/>
                <a:gd name="T47" fmla="*/ 720 h 5098"/>
                <a:gd name="T48" fmla="*/ 4058 w 6276"/>
                <a:gd name="T49" fmla="*/ 526 h 5098"/>
                <a:gd name="T50" fmla="*/ 3885 w 6276"/>
                <a:gd name="T51" fmla="*/ 387 h 5098"/>
                <a:gd name="T52" fmla="*/ 3669 w 6276"/>
                <a:gd name="T53" fmla="*/ 320 h 5098"/>
                <a:gd name="T54" fmla="*/ 2683 w 6276"/>
                <a:gd name="T55" fmla="*/ 0 h 5098"/>
                <a:gd name="T56" fmla="*/ 3788 w 6276"/>
                <a:gd name="T57" fmla="*/ 21 h 5098"/>
                <a:gd name="T58" fmla="*/ 4057 w 6276"/>
                <a:gd name="T59" fmla="*/ 122 h 5098"/>
                <a:gd name="T60" fmla="*/ 4279 w 6276"/>
                <a:gd name="T61" fmla="*/ 299 h 5098"/>
                <a:gd name="T62" fmla="*/ 4439 w 6276"/>
                <a:gd name="T63" fmla="*/ 537 h 5098"/>
                <a:gd name="T64" fmla="*/ 4528 w 6276"/>
                <a:gd name="T65" fmla="*/ 832 h 5098"/>
                <a:gd name="T66" fmla="*/ 5726 w 6276"/>
                <a:gd name="T67" fmla="*/ 853 h 5098"/>
                <a:gd name="T68" fmla="*/ 5964 w 6276"/>
                <a:gd name="T69" fmla="*/ 961 h 5098"/>
                <a:gd name="T70" fmla="*/ 6145 w 6276"/>
                <a:gd name="T71" fmla="*/ 1144 h 5098"/>
                <a:gd name="T72" fmla="*/ 6253 w 6276"/>
                <a:gd name="T73" fmla="*/ 1380 h 5098"/>
                <a:gd name="T74" fmla="*/ 6276 w 6276"/>
                <a:gd name="T75" fmla="*/ 4331 h 5098"/>
                <a:gd name="T76" fmla="*/ 6225 w 6276"/>
                <a:gd name="T77" fmla="*/ 4607 h 5098"/>
                <a:gd name="T78" fmla="*/ 6082 w 6276"/>
                <a:gd name="T79" fmla="*/ 4839 h 5098"/>
                <a:gd name="T80" fmla="*/ 5871 w 6276"/>
                <a:gd name="T81" fmla="*/ 5006 h 5098"/>
                <a:gd name="T82" fmla="*/ 5607 w 6276"/>
                <a:gd name="T83" fmla="*/ 5090 h 5098"/>
                <a:gd name="T84" fmla="*/ 669 w 6276"/>
                <a:gd name="T85" fmla="*/ 5090 h 5098"/>
                <a:gd name="T86" fmla="*/ 405 w 6276"/>
                <a:gd name="T87" fmla="*/ 5006 h 5098"/>
                <a:gd name="T88" fmla="*/ 194 w 6276"/>
                <a:gd name="T89" fmla="*/ 4839 h 5098"/>
                <a:gd name="T90" fmla="*/ 51 w 6276"/>
                <a:gd name="T91" fmla="*/ 4607 h 5098"/>
                <a:gd name="T92" fmla="*/ 0 w 6276"/>
                <a:gd name="T93" fmla="*/ 4331 h 5098"/>
                <a:gd name="T94" fmla="*/ 23 w 6276"/>
                <a:gd name="T95" fmla="*/ 1382 h 5098"/>
                <a:gd name="T96" fmla="*/ 131 w 6276"/>
                <a:gd name="T97" fmla="*/ 1144 h 5098"/>
                <a:gd name="T98" fmla="*/ 312 w 6276"/>
                <a:gd name="T99" fmla="*/ 961 h 5098"/>
                <a:gd name="T100" fmla="*/ 550 w 6276"/>
                <a:gd name="T101" fmla="*/ 853 h 5098"/>
                <a:gd name="T102" fmla="*/ 1748 w 6276"/>
                <a:gd name="T103" fmla="*/ 832 h 5098"/>
                <a:gd name="T104" fmla="*/ 1837 w 6276"/>
                <a:gd name="T105" fmla="*/ 537 h 5098"/>
                <a:gd name="T106" fmla="*/ 1997 w 6276"/>
                <a:gd name="T107" fmla="*/ 299 h 5098"/>
                <a:gd name="T108" fmla="*/ 2219 w 6276"/>
                <a:gd name="T109" fmla="*/ 122 h 5098"/>
                <a:gd name="T110" fmla="*/ 2488 w 6276"/>
                <a:gd name="T111" fmla="*/ 21 h 50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276" h="5098">
                  <a:moveTo>
                    <a:pt x="2683" y="314"/>
                  </a:moveTo>
                  <a:lnTo>
                    <a:pt x="2605" y="320"/>
                  </a:lnTo>
                  <a:lnTo>
                    <a:pt x="2529" y="333"/>
                  </a:lnTo>
                  <a:lnTo>
                    <a:pt x="2457" y="356"/>
                  </a:lnTo>
                  <a:lnTo>
                    <a:pt x="2391" y="387"/>
                  </a:lnTo>
                  <a:lnTo>
                    <a:pt x="2326" y="427"/>
                  </a:lnTo>
                  <a:lnTo>
                    <a:pt x="2269" y="472"/>
                  </a:lnTo>
                  <a:lnTo>
                    <a:pt x="2216" y="526"/>
                  </a:lnTo>
                  <a:lnTo>
                    <a:pt x="2170" y="585"/>
                  </a:lnTo>
                  <a:lnTo>
                    <a:pt x="2132" y="649"/>
                  </a:lnTo>
                  <a:lnTo>
                    <a:pt x="2100" y="720"/>
                  </a:lnTo>
                  <a:lnTo>
                    <a:pt x="2077" y="796"/>
                  </a:lnTo>
                  <a:lnTo>
                    <a:pt x="2025" y="1024"/>
                  </a:lnTo>
                  <a:lnTo>
                    <a:pt x="2012" y="1056"/>
                  </a:lnTo>
                  <a:lnTo>
                    <a:pt x="1995" y="1087"/>
                  </a:lnTo>
                  <a:lnTo>
                    <a:pt x="1970" y="1112"/>
                  </a:lnTo>
                  <a:lnTo>
                    <a:pt x="1942" y="1129"/>
                  </a:lnTo>
                  <a:lnTo>
                    <a:pt x="1908" y="1140"/>
                  </a:lnTo>
                  <a:lnTo>
                    <a:pt x="1873" y="1146"/>
                  </a:lnTo>
                  <a:lnTo>
                    <a:pt x="728" y="1146"/>
                  </a:lnTo>
                  <a:lnTo>
                    <a:pt x="662" y="1150"/>
                  </a:lnTo>
                  <a:lnTo>
                    <a:pt x="597" y="1167"/>
                  </a:lnTo>
                  <a:lnTo>
                    <a:pt x="538" y="1192"/>
                  </a:lnTo>
                  <a:lnTo>
                    <a:pt x="483" y="1226"/>
                  </a:lnTo>
                  <a:lnTo>
                    <a:pt x="436" y="1266"/>
                  </a:lnTo>
                  <a:lnTo>
                    <a:pt x="394" y="1315"/>
                  </a:lnTo>
                  <a:lnTo>
                    <a:pt x="359" y="1368"/>
                  </a:lnTo>
                  <a:lnTo>
                    <a:pt x="335" y="1429"/>
                  </a:lnTo>
                  <a:lnTo>
                    <a:pt x="320" y="1492"/>
                  </a:lnTo>
                  <a:lnTo>
                    <a:pt x="314" y="1561"/>
                  </a:lnTo>
                  <a:lnTo>
                    <a:pt x="314" y="4331"/>
                  </a:lnTo>
                  <a:lnTo>
                    <a:pt x="320" y="4403"/>
                  </a:lnTo>
                  <a:lnTo>
                    <a:pt x="337" y="4474"/>
                  </a:lnTo>
                  <a:lnTo>
                    <a:pt x="365" y="4538"/>
                  </a:lnTo>
                  <a:lnTo>
                    <a:pt x="401" y="4597"/>
                  </a:lnTo>
                  <a:lnTo>
                    <a:pt x="447" y="4651"/>
                  </a:lnTo>
                  <a:lnTo>
                    <a:pt x="498" y="4696"/>
                  </a:lnTo>
                  <a:lnTo>
                    <a:pt x="557" y="4732"/>
                  </a:lnTo>
                  <a:lnTo>
                    <a:pt x="624" y="4759"/>
                  </a:lnTo>
                  <a:lnTo>
                    <a:pt x="692" y="4776"/>
                  </a:lnTo>
                  <a:lnTo>
                    <a:pt x="766" y="4784"/>
                  </a:lnTo>
                  <a:lnTo>
                    <a:pt x="5510" y="4784"/>
                  </a:lnTo>
                  <a:lnTo>
                    <a:pt x="5582" y="4776"/>
                  </a:lnTo>
                  <a:lnTo>
                    <a:pt x="5652" y="4759"/>
                  </a:lnTo>
                  <a:lnTo>
                    <a:pt x="5717" y="4732"/>
                  </a:lnTo>
                  <a:lnTo>
                    <a:pt x="5776" y="4696"/>
                  </a:lnTo>
                  <a:lnTo>
                    <a:pt x="5829" y="4651"/>
                  </a:lnTo>
                  <a:lnTo>
                    <a:pt x="5873" y="4597"/>
                  </a:lnTo>
                  <a:lnTo>
                    <a:pt x="5911" y="4538"/>
                  </a:lnTo>
                  <a:lnTo>
                    <a:pt x="5937" y="4474"/>
                  </a:lnTo>
                  <a:lnTo>
                    <a:pt x="5955" y="4403"/>
                  </a:lnTo>
                  <a:lnTo>
                    <a:pt x="5960" y="4331"/>
                  </a:lnTo>
                  <a:lnTo>
                    <a:pt x="5960" y="1561"/>
                  </a:lnTo>
                  <a:lnTo>
                    <a:pt x="5955" y="1492"/>
                  </a:lnTo>
                  <a:lnTo>
                    <a:pt x="5939" y="1429"/>
                  </a:lnTo>
                  <a:lnTo>
                    <a:pt x="5915" y="1368"/>
                  </a:lnTo>
                  <a:lnTo>
                    <a:pt x="5880" y="1315"/>
                  </a:lnTo>
                  <a:lnTo>
                    <a:pt x="5839" y="1266"/>
                  </a:lnTo>
                  <a:lnTo>
                    <a:pt x="5791" y="1226"/>
                  </a:lnTo>
                  <a:lnTo>
                    <a:pt x="5736" y="1192"/>
                  </a:lnTo>
                  <a:lnTo>
                    <a:pt x="5677" y="1167"/>
                  </a:lnTo>
                  <a:lnTo>
                    <a:pt x="5614" y="1150"/>
                  </a:lnTo>
                  <a:lnTo>
                    <a:pt x="5546" y="1146"/>
                  </a:lnTo>
                  <a:lnTo>
                    <a:pt x="4403" y="1146"/>
                  </a:lnTo>
                  <a:lnTo>
                    <a:pt x="4367" y="1140"/>
                  </a:lnTo>
                  <a:lnTo>
                    <a:pt x="4334" y="1129"/>
                  </a:lnTo>
                  <a:lnTo>
                    <a:pt x="4306" y="1110"/>
                  </a:lnTo>
                  <a:lnTo>
                    <a:pt x="4281" y="1087"/>
                  </a:lnTo>
                  <a:lnTo>
                    <a:pt x="4262" y="1056"/>
                  </a:lnTo>
                  <a:lnTo>
                    <a:pt x="4251" y="1024"/>
                  </a:lnTo>
                  <a:lnTo>
                    <a:pt x="4197" y="796"/>
                  </a:lnTo>
                  <a:lnTo>
                    <a:pt x="4174" y="720"/>
                  </a:lnTo>
                  <a:lnTo>
                    <a:pt x="4144" y="649"/>
                  </a:lnTo>
                  <a:lnTo>
                    <a:pt x="4104" y="585"/>
                  </a:lnTo>
                  <a:lnTo>
                    <a:pt x="4058" y="526"/>
                  </a:lnTo>
                  <a:lnTo>
                    <a:pt x="4007" y="472"/>
                  </a:lnTo>
                  <a:lnTo>
                    <a:pt x="3948" y="427"/>
                  </a:lnTo>
                  <a:lnTo>
                    <a:pt x="3885" y="387"/>
                  </a:lnTo>
                  <a:lnTo>
                    <a:pt x="3817" y="356"/>
                  </a:lnTo>
                  <a:lnTo>
                    <a:pt x="3745" y="333"/>
                  </a:lnTo>
                  <a:lnTo>
                    <a:pt x="3669" y="320"/>
                  </a:lnTo>
                  <a:lnTo>
                    <a:pt x="3591" y="314"/>
                  </a:lnTo>
                  <a:lnTo>
                    <a:pt x="2683" y="314"/>
                  </a:lnTo>
                  <a:close/>
                  <a:moveTo>
                    <a:pt x="2683" y="0"/>
                  </a:moveTo>
                  <a:lnTo>
                    <a:pt x="3591" y="0"/>
                  </a:lnTo>
                  <a:lnTo>
                    <a:pt x="3691" y="6"/>
                  </a:lnTo>
                  <a:lnTo>
                    <a:pt x="3788" y="21"/>
                  </a:lnTo>
                  <a:lnTo>
                    <a:pt x="3882" y="46"/>
                  </a:lnTo>
                  <a:lnTo>
                    <a:pt x="3971" y="80"/>
                  </a:lnTo>
                  <a:lnTo>
                    <a:pt x="4057" y="122"/>
                  </a:lnTo>
                  <a:lnTo>
                    <a:pt x="4136" y="174"/>
                  </a:lnTo>
                  <a:lnTo>
                    <a:pt x="4211" y="233"/>
                  </a:lnTo>
                  <a:lnTo>
                    <a:pt x="4279" y="299"/>
                  </a:lnTo>
                  <a:lnTo>
                    <a:pt x="4340" y="373"/>
                  </a:lnTo>
                  <a:lnTo>
                    <a:pt x="4393" y="451"/>
                  </a:lnTo>
                  <a:lnTo>
                    <a:pt x="4439" y="537"/>
                  </a:lnTo>
                  <a:lnTo>
                    <a:pt x="4475" y="628"/>
                  </a:lnTo>
                  <a:lnTo>
                    <a:pt x="4504" y="725"/>
                  </a:lnTo>
                  <a:lnTo>
                    <a:pt x="4528" y="832"/>
                  </a:lnTo>
                  <a:lnTo>
                    <a:pt x="5548" y="832"/>
                  </a:lnTo>
                  <a:lnTo>
                    <a:pt x="5639" y="838"/>
                  </a:lnTo>
                  <a:lnTo>
                    <a:pt x="5726" y="853"/>
                  </a:lnTo>
                  <a:lnTo>
                    <a:pt x="5810" y="879"/>
                  </a:lnTo>
                  <a:lnTo>
                    <a:pt x="5890" y="916"/>
                  </a:lnTo>
                  <a:lnTo>
                    <a:pt x="5964" y="961"/>
                  </a:lnTo>
                  <a:lnTo>
                    <a:pt x="6031" y="1015"/>
                  </a:lnTo>
                  <a:lnTo>
                    <a:pt x="6092" y="1075"/>
                  </a:lnTo>
                  <a:lnTo>
                    <a:pt x="6145" y="1144"/>
                  </a:lnTo>
                  <a:lnTo>
                    <a:pt x="6190" y="1218"/>
                  </a:lnTo>
                  <a:lnTo>
                    <a:pt x="6227" y="1296"/>
                  </a:lnTo>
                  <a:lnTo>
                    <a:pt x="6253" y="1380"/>
                  </a:lnTo>
                  <a:lnTo>
                    <a:pt x="6270" y="1469"/>
                  </a:lnTo>
                  <a:lnTo>
                    <a:pt x="6276" y="1561"/>
                  </a:lnTo>
                  <a:lnTo>
                    <a:pt x="6276" y="4331"/>
                  </a:lnTo>
                  <a:lnTo>
                    <a:pt x="6270" y="4426"/>
                  </a:lnTo>
                  <a:lnTo>
                    <a:pt x="6253" y="4519"/>
                  </a:lnTo>
                  <a:lnTo>
                    <a:pt x="6225" y="4607"/>
                  </a:lnTo>
                  <a:lnTo>
                    <a:pt x="6187" y="4691"/>
                  </a:lnTo>
                  <a:lnTo>
                    <a:pt x="6139" y="4769"/>
                  </a:lnTo>
                  <a:lnTo>
                    <a:pt x="6082" y="4839"/>
                  </a:lnTo>
                  <a:lnTo>
                    <a:pt x="6019" y="4904"/>
                  </a:lnTo>
                  <a:lnTo>
                    <a:pt x="5947" y="4959"/>
                  </a:lnTo>
                  <a:lnTo>
                    <a:pt x="5871" y="5006"/>
                  </a:lnTo>
                  <a:lnTo>
                    <a:pt x="5787" y="5045"/>
                  </a:lnTo>
                  <a:lnTo>
                    <a:pt x="5698" y="5073"/>
                  </a:lnTo>
                  <a:lnTo>
                    <a:pt x="5607" y="5090"/>
                  </a:lnTo>
                  <a:lnTo>
                    <a:pt x="5510" y="5098"/>
                  </a:lnTo>
                  <a:lnTo>
                    <a:pt x="766" y="5098"/>
                  </a:lnTo>
                  <a:lnTo>
                    <a:pt x="669" y="5090"/>
                  </a:lnTo>
                  <a:lnTo>
                    <a:pt x="578" y="5073"/>
                  </a:lnTo>
                  <a:lnTo>
                    <a:pt x="489" y="5045"/>
                  </a:lnTo>
                  <a:lnTo>
                    <a:pt x="405" y="5006"/>
                  </a:lnTo>
                  <a:lnTo>
                    <a:pt x="329" y="4959"/>
                  </a:lnTo>
                  <a:lnTo>
                    <a:pt x="257" y="4904"/>
                  </a:lnTo>
                  <a:lnTo>
                    <a:pt x="194" y="4839"/>
                  </a:lnTo>
                  <a:lnTo>
                    <a:pt x="137" y="4769"/>
                  </a:lnTo>
                  <a:lnTo>
                    <a:pt x="89" y="4691"/>
                  </a:lnTo>
                  <a:lnTo>
                    <a:pt x="51" y="4607"/>
                  </a:lnTo>
                  <a:lnTo>
                    <a:pt x="23" y="4519"/>
                  </a:lnTo>
                  <a:lnTo>
                    <a:pt x="6" y="4426"/>
                  </a:lnTo>
                  <a:lnTo>
                    <a:pt x="0" y="4331"/>
                  </a:lnTo>
                  <a:lnTo>
                    <a:pt x="0" y="1561"/>
                  </a:lnTo>
                  <a:lnTo>
                    <a:pt x="6" y="1469"/>
                  </a:lnTo>
                  <a:lnTo>
                    <a:pt x="23" y="1382"/>
                  </a:lnTo>
                  <a:lnTo>
                    <a:pt x="49" y="1298"/>
                  </a:lnTo>
                  <a:lnTo>
                    <a:pt x="86" y="1218"/>
                  </a:lnTo>
                  <a:lnTo>
                    <a:pt x="131" y="1144"/>
                  </a:lnTo>
                  <a:lnTo>
                    <a:pt x="184" y="1077"/>
                  </a:lnTo>
                  <a:lnTo>
                    <a:pt x="245" y="1016"/>
                  </a:lnTo>
                  <a:lnTo>
                    <a:pt x="312" y="961"/>
                  </a:lnTo>
                  <a:lnTo>
                    <a:pt x="386" y="918"/>
                  </a:lnTo>
                  <a:lnTo>
                    <a:pt x="466" y="879"/>
                  </a:lnTo>
                  <a:lnTo>
                    <a:pt x="550" y="853"/>
                  </a:lnTo>
                  <a:lnTo>
                    <a:pt x="637" y="838"/>
                  </a:lnTo>
                  <a:lnTo>
                    <a:pt x="728" y="832"/>
                  </a:lnTo>
                  <a:lnTo>
                    <a:pt x="1748" y="832"/>
                  </a:lnTo>
                  <a:lnTo>
                    <a:pt x="1771" y="725"/>
                  </a:lnTo>
                  <a:lnTo>
                    <a:pt x="1799" y="628"/>
                  </a:lnTo>
                  <a:lnTo>
                    <a:pt x="1837" y="537"/>
                  </a:lnTo>
                  <a:lnTo>
                    <a:pt x="1883" y="451"/>
                  </a:lnTo>
                  <a:lnTo>
                    <a:pt x="1936" y="373"/>
                  </a:lnTo>
                  <a:lnTo>
                    <a:pt x="1997" y="299"/>
                  </a:lnTo>
                  <a:lnTo>
                    <a:pt x="2065" y="233"/>
                  </a:lnTo>
                  <a:lnTo>
                    <a:pt x="2140" y="174"/>
                  </a:lnTo>
                  <a:lnTo>
                    <a:pt x="2219" y="122"/>
                  </a:lnTo>
                  <a:lnTo>
                    <a:pt x="2303" y="80"/>
                  </a:lnTo>
                  <a:lnTo>
                    <a:pt x="2392" y="46"/>
                  </a:lnTo>
                  <a:lnTo>
                    <a:pt x="2488" y="21"/>
                  </a:lnTo>
                  <a:lnTo>
                    <a:pt x="2585" y="6"/>
                  </a:lnTo>
                  <a:lnTo>
                    <a:pt x="268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16" name="Freeform 7"/>
            <p:cNvSpPr>
              <a:spLocks/>
            </p:cNvSpPr>
            <p:nvPr/>
          </p:nvSpPr>
          <p:spPr bwMode="auto">
            <a:xfrm>
              <a:off x="264" y="1885"/>
              <a:ext cx="210" cy="210"/>
            </a:xfrm>
            <a:custGeom>
              <a:avLst/>
              <a:gdLst>
                <a:gd name="T0" fmla="*/ 209 w 420"/>
                <a:gd name="T1" fmla="*/ 0 h 421"/>
                <a:gd name="T2" fmla="*/ 259 w 420"/>
                <a:gd name="T3" fmla="*/ 6 h 421"/>
                <a:gd name="T4" fmla="*/ 302 w 420"/>
                <a:gd name="T5" fmla="*/ 23 h 421"/>
                <a:gd name="T6" fmla="*/ 340 w 420"/>
                <a:gd name="T7" fmla="*/ 48 h 421"/>
                <a:gd name="T8" fmla="*/ 373 w 420"/>
                <a:gd name="T9" fmla="*/ 80 h 421"/>
                <a:gd name="T10" fmla="*/ 399 w 420"/>
                <a:gd name="T11" fmla="*/ 118 h 421"/>
                <a:gd name="T12" fmla="*/ 415 w 420"/>
                <a:gd name="T13" fmla="*/ 162 h 421"/>
                <a:gd name="T14" fmla="*/ 420 w 420"/>
                <a:gd name="T15" fmla="*/ 212 h 421"/>
                <a:gd name="T16" fmla="*/ 415 w 420"/>
                <a:gd name="T17" fmla="*/ 259 h 421"/>
                <a:gd name="T18" fmla="*/ 399 w 420"/>
                <a:gd name="T19" fmla="*/ 303 h 421"/>
                <a:gd name="T20" fmla="*/ 373 w 420"/>
                <a:gd name="T21" fmla="*/ 343 h 421"/>
                <a:gd name="T22" fmla="*/ 340 w 420"/>
                <a:gd name="T23" fmla="*/ 375 h 421"/>
                <a:gd name="T24" fmla="*/ 302 w 420"/>
                <a:gd name="T25" fmla="*/ 400 h 421"/>
                <a:gd name="T26" fmla="*/ 259 w 420"/>
                <a:gd name="T27" fmla="*/ 415 h 421"/>
                <a:gd name="T28" fmla="*/ 209 w 420"/>
                <a:gd name="T29" fmla="*/ 421 h 421"/>
                <a:gd name="T30" fmla="*/ 162 w 420"/>
                <a:gd name="T31" fmla="*/ 415 h 421"/>
                <a:gd name="T32" fmla="*/ 118 w 420"/>
                <a:gd name="T33" fmla="*/ 400 h 421"/>
                <a:gd name="T34" fmla="*/ 78 w 420"/>
                <a:gd name="T35" fmla="*/ 375 h 421"/>
                <a:gd name="T36" fmla="*/ 46 w 420"/>
                <a:gd name="T37" fmla="*/ 343 h 421"/>
                <a:gd name="T38" fmla="*/ 21 w 420"/>
                <a:gd name="T39" fmla="*/ 303 h 421"/>
                <a:gd name="T40" fmla="*/ 6 w 420"/>
                <a:gd name="T41" fmla="*/ 259 h 421"/>
                <a:gd name="T42" fmla="*/ 0 w 420"/>
                <a:gd name="T43" fmla="*/ 212 h 421"/>
                <a:gd name="T44" fmla="*/ 6 w 420"/>
                <a:gd name="T45" fmla="*/ 162 h 421"/>
                <a:gd name="T46" fmla="*/ 21 w 420"/>
                <a:gd name="T47" fmla="*/ 118 h 421"/>
                <a:gd name="T48" fmla="*/ 46 w 420"/>
                <a:gd name="T49" fmla="*/ 80 h 421"/>
                <a:gd name="T50" fmla="*/ 78 w 420"/>
                <a:gd name="T51" fmla="*/ 48 h 421"/>
                <a:gd name="T52" fmla="*/ 118 w 420"/>
                <a:gd name="T53" fmla="*/ 23 h 421"/>
                <a:gd name="T54" fmla="*/ 162 w 420"/>
                <a:gd name="T55" fmla="*/ 6 h 421"/>
                <a:gd name="T56" fmla="*/ 209 w 420"/>
                <a:gd name="T57" fmla="*/ 0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20" h="421">
                  <a:moveTo>
                    <a:pt x="209" y="0"/>
                  </a:moveTo>
                  <a:lnTo>
                    <a:pt x="259" y="6"/>
                  </a:lnTo>
                  <a:lnTo>
                    <a:pt x="302" y="23"/>
                  </a:lnTo>
                  <a:lnTo>
                    <a:pt x="340" y="48"/>
                  </a:lnTo>
                  <a:lnTo>
                    <a:pt x="373" y="80"/>
                  </a:lnTo>
                  <a:lnTo>
                    <a:pt x="399" y="118"/>
                  </a:lnTo>
                  <a:lnTo>
                    <a:pt x="415" y="162"/>
                  </a:lnTo>
                  <a:lnTo>
                    <a:pt x="420" y="212"/>
                  </a:lnTo>
                  <a:lnTo>
                    <a:pt x="415" y="259"/>
                  </a:lnTo>
                  <a:lnTo>
                    <a:pt x="399" y="303"/>
                  </a:lnTo>
                  <a:lnTo>
                    <a:pt x="373" y="343"/>
                  </a:lnTo>
                  <a:lnTo>
                    <a:pt x="340" y="375"/>
                  </a:lnTo>
                  <a:lnTo>
                    <a:pt x="302" y="400"/>
                  </a:lnTo>
                  <a:lnTo>
                    <a:pt x="259" y="415"/>
                  </a:lnTo>
                  <a:lnTo>
                    <a:pt x="209" y="421"/>
                  </a:lnTo>
                  <a:lnTo>
                    <a:pt x="162" y="415"/>
                  </a:lnTo>
                  <a:lnTo>
                    <a:pt x="118" y="400"/>
                  </a:lnTo>
                  <a:lnTo>
                    <a:pt x="78" y="375"/>
                  </a:lnTo>
                  <a:lnTo>
                    <a:pt x="46" y="343"/>
                  </a:lnTo>
                  <a:lnTo>
                    <a:pt x="21" y="303"/>
                  </a:lnTo>
                  <a:lnTo>
                    <a:pt x="6" y="259"/>
                  </a:lnTo>
                  <a:lnTo>
                    <a:pt x="0" y="212"/>
                  </a:lnTo>
                  <a:lnTo>
                    <a:pt x="6" y="162"/>
                  </a:lnTo>
                  <a:lnTo>
                    <a:pt x="21" y="118"/>
                  </a:lnTo>
                  <a:lnTo>
                    <a:pt x="46" y="80"/>
                  </a:lnTo>
                  <a:lnTo>
                    <a:pt x="78" y="48"/>
                  </a:lnTo>
                  <a:lnTo>
                    <a:pt x="118" y="23"/>
                  </a:lnTo>
                  <a:lnTo>
                    <a:pt x="162" y="6"/>
                  </a:lnTo>
                  <a:lnTo>
                    <a:pt x="20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</p:grpSp>
      <p:sp>
        <p:nvSpPr>
          <p:cNvPr id="24" name="타원 23"/>
          <p:cNvSpPr/>
          <p:nvPr/>
        </p:nvSpPr>
        <p:spPr>
          <a:xfrm>
            <a:off x="4858553" y="2455726"/>
            <a:ext cx="2534137" cy="2534137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7392690" y="1786547"/>
            <a:ext cx="4405610" cy="12891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white">
                    <a:lumMod val="65000"/>
                  </a:prstClr>
                </a:solidFill>
              </a:rPr>
              <a:t>컨텐츠에 대한 내용을 적어요</a:t>
            </a:r>
            <a:endParaRPr lang="en-US" altLang="ko-KR" sz="1100" dirty="0">
              <a:solidFill>
                <a:prstClr val="white">
                  <a:lumMod val="6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prstClr val="white">
                    <a:lumMod val="65000"/>
                  </a:prstClr>
                </a:solidFill>
              </a:rPr>
              <a:t>PowerPoint is a computer program created by Microsoft Office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prstClr val="white">
                    <a:lumMod val="6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7373216" y="4481569"/>
            <a:ext cx="4425084" cy="11188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white">
                    <a:lumMod val="65000"/>
                  </a:prstClr>
                </a:solidFill>
              </a:rPr>
              <a:t>컨텐츠에 대한 내용을 적어요</a:t>
            </a:r>
            <a:endParaRPr lang="en-US" altLang="ko-KR" sz="1100" dirty="0">
              <a:solidFill>
                <a:prstClr val="white">
                  <a:lumMod val="6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prstClr val="white">
                    <a:lumMod val="65000"/>
                  </a:prstClr>
                </a:solidFill>
              </a:rPr>
              <a:t>PowerPoint is a computer program created by Microsoft Office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prstClr val="white">
                    <a:lumMod val="6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501650" y="1786547"/>
            <a:ext cx="4272569" cy="12891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</a:t>
            </a:r>
          </a:p>
          <a:p>
            <a:pPr algn="r">
              <a:lnSpc>
                <a:spcPct val="150000"/>
              </a:lnSpc>
            </a:pPr>
            <a:r>
              <a:rPr lang="ko-KR" altLang="en-US" sz="1100" dirty="0">
                <a:solidFill>
                  <a:prstClr val="white">
                    <a:lumMod val="65000"/>
                  </a:prstClr>
                </a:solidFill>
              </a:rPr>
              <a:t>컨텐츠에 대한 내용을 적어요</a:t>
            </a:r>
            <a:endParaRPr lang="en-US" altLang="ko-KR" sz="1100" dirty="0">
              <a:solidFill>
                <a:prstClr val="white">
                  <a:lumMod val="65000"/>
                </a:prst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en-US" altLang="ko-KR" sz="1100" dirty="0">
                <a:solidFill>
                  <a:prstClr val="white">
                    <a:lumMod val="65000"/>
                  </a:prstClr>
                </a:solidFill>
              </a:rPr>
              <a:t>PowerPoint is a computer program created by Microsoft Office</a:t>
            </a:r>
          </a:p>
          <a:p>
            <a:pPr algn="r">
              <a:lnSpc>
                <a:spcPct val="150000"/>
              </a:lnSpc>
            </a:pPr>
            <a:r>
              <a:rPr lang="en-US" altLang="ko-KR" sz="1100" dirty="0">
                <a:solidFill>
                  <a:prstClr val="white">
                    <a:lumMod val="6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501650" y="4490622"/>
            <a:ext cx="4272569" cy="10985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</a:t>
            </a:r>
          </a:p>
          <a:p>
            <a:pPr algn="r">
              <a:lnSpc>
                <a:spcPct val="150000"/>
              </a:lnSpc>
            </a:pPr>
            <a:r>
              <a:rPr lang="ko-KR" altLang="en-US" sz="1100" dirty="0">
                <a:solidFill>
                  <a:prstClr val="white">
                    <a:lumMod val="65000"/>
                  </a:prstClr>
                </a:solidFill>
              </a:rPr>
              <a:t>컨텐츠에 대한 내용을 적어요</a:t>
            </a:r>
            <a:endParaRPr lang="en-US" altLang="ko-KR" sz="1100" dirty="0">
              <a:solidFill>
                <a:prstClr val="white">
                  <a:lumMod val="65000"/>
                </a:prst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en-US" altLang="ko-KR" sz="1100" dirty="0">
                <a:solidFill>
                  <a:prstClr val="white">
                    <a:lumMod val="65000"/>
                  </a:prstClr>
                </a:solidFill>
              </a:rPr>
              <a:t>PowerPoint is a computer program created by Microsoft Office</a:t>
            </a:r>
          </a:p>
          <a:p>
            <a:pPr algn="r">
              <a:lnSpc>
                <a:spcPct val="150000"/>
              </a:lnSpc>
            </a:pPr>
            <a:r>
              <a:rPr lang="en-US" altLang="ko-KR" sz="1100" dirty="0">
                <a:solidFill>
                  <a:prstClr val="white">
                    <a:lumMod val="65000"/>
                  </a:prstClr>
                </a:solidFill>
              </a:rPr>
              <a:t>Enjoy your stylish business and campus life with BIZCAM </a:t>
            </a:r>
          </a:p>
        </p:txBody>
      </p:sp>
      <p:grpSp>
        <p:nvGrpSpPr>
          <p:cNvPr id="29" name="그룹 28"/>
          <p:cNvGrpSpPr/>
          <p:nvPr/>
        </p:nvGrpSpPr>
        <p:grpSpPr>
          <a:xfrm>
            <a:off x="4286349" y="1254536"/>
            <a:ext cx="487870" cy="487870"/>
            <a:chOff x="1009942" y="812888"/>
            <a:chExt cx="865635" cy="865635"/>
          </a:xfrm>
        </p:grpSpPr>
        <p:sp>
          <p:nvSpPr>
            <p:cNvPr id="30" name="타원 29"/>
            <p:cNvSpPr/>
            <p:nvPr/>
          </p:nvSpPr>
          <p:spPr>
            <a:xfrm>
              <a:off x="1009942" y="812888"/>
              <a:ext cx="865635" cy="865635"/>
            </a:xfrm>
            <a:prstGeom prst="ellipse">
              <a:avLst/>
            </a:prstGeom>
            <a:solidFill>
              <a:srgbClr val="F852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31" name="그룹 30"/>
            <p:cNvGrpSpPr/>
            <p:nvPr/>
          </p:nvGrpSpPr>
          <p:grpSpPr>
            <a:xfrm>
              <a:off x="1222820" y="1001930"/>
              <a:ext cx="439877" cy="487550"/>
              <a:chOff x="4006850" y="1601788"/>
              <a:chExt cx="322263" cy="357188"/>
            </a:xfrm>
            <a:solidFill>
              <a:schemeClr val="bg1"/>
            </a:solidFill>
          </p:grpSpPr>
          <p:sp>
            <p:nvSpPr>
              <p:cNvPr id="32" name="Freeform 17"/>
              <p:cNvSpPr>
                <a:spLocks/>
              </p:cNvSpPr>
              <p:nvPr/>
            </p:nvSpPr>
            <p:spPr bwMode="auto">
              <a:xfrm>
                <a:off x="4125913" y="1674813"/>
                <a:ext cx="141288" cy="109538"/>
              </a:xfrm>
              <a:custGeom>
                <a:avLst/>
                <a:gdLst>
                  <a:gd name="T0" fmla="*/ 680 w 1255"/>
                  <a:gd name="T1" fmla="*/ 0 h 963"/>
                  <a:gd name="T2" fmla="*/ 736 w 1255"/>
                  <a:gd name="T3" fmla="*/ 1 h 963"/>
                  <a:gd name="T4" fmla="*/ 793 w 1255"/>
                  <a:gd name="T5" fmla="*/ 6 h 963"/>
                  <a:gd name="T6" fmla="*/ 849 w 1255"/>
                  <a:gd name="T7" fmla="*/ 17 h 963"/>
                  <a:gd name="T8" fmla="*/ 904 w 1255"/>
                  <a:gd name="T9" fmla="*/ 32 h 963"/>
                  <a:gd name="T10" fmla="*/ 958 w 1255"/>
                  <a:gd name="T11" fmla="*/ 52 h 963"/>
                  <a:gd name="T12" fmla="*/ 1010 w 1255"/>
                  <a:gd name="T13" fmla="*/ 77 h 963"/>
                  <a:gd name="T14" fmla="*/ 1060 w 1255"/>
                  <a:gd name="T15" fmla="*/ 105 h 963"/>
                  <a:gd name="T16" fmla="*/ 1107 w 1255"/>
                  <a:gd name="T17" fmla="*/ 140 h 963"/>
                  <a:gd name="T18" fmla="*/ 1153 w 1255"/>
                  <a:gd name="T19" fmla="*/ 178 h 963"/>
                  <a:gd name="T20" fmla="*/ 1195 w 1255"/>
                  <a:gd name="T21" fmla="*/ 221 h 963"/>
                  <a:gd name="T22" fmla="*/ 1255 w 1255"/>
                  <a:gd name="T23" fmla="*/ 287 h 963"/>
                  <a:gd name="T24" fmla="*/ 1116 w 1255"/>
                  <a:gd name="T25" fmla="*/ 413 h 963"/>
                  <a:gd name="T26" fmla="*/ 1093 w 1255"/>
                  <a:gd name="T27" fmla="*/ 391 h 963"/>
                  <a:gd name="T28" fmla="*/ 1070 w 1255"/>
                  <a:gd name="T29" fmla="*/ 375 h 963"/>
                  <a:gd name="T30" fmla="*/ 1045 w 1255"/>
                  <a:gd name="T31" fmla="*/ 364 h 963"/>
                  <a:gd name="T32" fmla="*/ 1021 w 1255"/>
                  <a:gd name="T33" fmla="*/ 357 h 963"/>
                  <a:gd name="T34" fmla="*/ 997 w 1255"/>
                  <a:gd name="T35" fmla="*/ 354 h 963"/>
                  <a:gd name="T36" fmla="*/ 974 w 1255"/>
                  <a:gd name="T37" fmla="*/ 354 h 963"/>
                  <a:gd name="T38" fmla="*/ 952 w 1255"/>
                  <a:gd name="T39" fmla="*/ 356 h 963"/>
                  <a:gd name="T40" fmla="*/ 930 w 1255"/>
                  <a:gd name="T41" fmla="*/ 361 h 963"/>
                  <a:gd name="T42" fmla="*/ 911 w 1255"/>
                  <a:gd name="T43" fmla="*/ 367 h 963"/>
                  <a:gd name="T44" fmla="*/ 894 w 1255"/>
                  <a:gd name="T45" fmla="*/ 373 h 963"/>
                  <a:gd name="T46" fmla="*/ 878 w 1255"/>
                  <a:gd name="T47" fmla="*/ 380 h 963"/>
                  <a:gd name="T48" fmla="*/ 866 w 1255"/>
                  <a:gd name="T49" fmla="*/ 386 h 963"/>
                  <a:gd name="T50" fmla="*/ 857 w 1255"/>
                  <a:gd name="T51" fmla="*/ 391 h 963"/>
                  <a:gd name="T52" fmla="*/ 851 w 1255"/>
                  <a:gd name="T53" fmla="*/ 395 h 963"/>
                  <a:gd name="T54" fmla="*/ 849 w 1255"/>
                  <a:gd name="T55" fmla="*/ 396 h 963"/>
                  <a:gd name="T56" fmla="*/ 699 w 1255"/>
                  <a:gd name="T57" fmla="*/ 532 h 963"/>
                  <a:gd name="T58" fmla="*/ 676 w 1255"/>
                  <a:gd name="T59" fmla="*/ 556 h 963"/>
                  <a:gd name="T60" fmla="*/ 657 w 1255"/>
                  <a:gd name="T61" fmla="*/ 581 h 963"/>
                  <a:gd name="T62" fmla="*/ 645 w 1255"/>
                  <a:gd name="T63" fmla="*/ 605 h 963"/>
                  <a:gd name="T64" fmla="*/ 638 w 1255"/>
                  <a:gd name="T65" fmla="*/ 631 h 963"/>
                  <a:gd name="T66" fmla="*/ 635 w 1255"/>
                  <a:gd name="T67" fmla="*/ 654 h 963"/>
                  <a:gd name="T68" fmla="*/ 635 w 1255"/>
                  <a:gd name="T69" fmla="*/ 677 h 963"/>
                  <a:gd name="T70" fmla="*/ 638 w 1255"/>
                  <a:gd name="T71" fmla="*/ 700 h 963"/>
                  <a:gd name="T72" fmla="*/ 643 w 1255"/>
                  <a:gd name="T73" fmla="*/ 720 h 963"/>
                  <a:gd name="T74" fmla="*/ 650 w 1255"/>
                  <a:gd name="T75" fmla="*/ 739 h 963"/>
                  <a:gd name="T76" fmla="*/ 657 w 1255"/>
                  <a:gd name="T77" fmla="*/ 757 h 963"/>
                  <a:gd name="T78" fmla="*/ 666 w 1255"/>
                  <a:gd name="T79" fmla="*/ 771 h 963"/>
                  <a:gd name="T80" fmla="*/ 673 w 1255"/>
                  <a:gd name="T81" fmla="*/ 783 h 963"/>
                  <a:gd name="T82" fmla="*/ 679 w 1255"/>
                  <a:gd name="T83" fmla="*/ 792 h 963"/>
                  <a:gd name="T84" fmla="*/ 684 w 1255"/>
                  <a:gd name="T85" fmla="*/ 799 h 963"/>
                  <a:gd name="T86" fmla="*/ 686 w 1255"/>
                  <a:gd name="T87" fmla="*/ 802 h 963"/>
                  <a:gd name="T88" fmla="*/ 505 w 1255"/>
                  <a:gd name="T89" fmla="*/ 963 h 963"/>
                  <a:gd name="T90" fmla="*/ 0 w 1255"/>
                  <a:gd name="T91" fmla="*/ 400 h 963"/>
                  <a:gd name="T92" fmla="*/ 255 w 1255"/>
                  <a:gd name="T93" fmla="*/ 170 h 963"/>
                  <a:gd name="T94" fmla="*/ 302 w 1255"/>
                  <a:gd name="T95" fmla="*/ 133 h 963"/>
                  <a:gd name="T96" fmla="*/ 352 w 1255"/>
                  <a:gd name="T97" fmla="*/ 99 h 963"/>
                  <a:gd name="T98" fmla="*/ 403 w 1255"/>
                  <a:gd name="T99" fmla="*/ 71 h 963"/>
                  <a:gd name="T100" fmla="*/ 457 w 1255"/>
                  <a:gd name="T101" fmla="*/ 46 h 963"/>
                  <a:gd name="T102" fmla="*/ 511 w 1255"/>
                  <a:gd name="T103" fmla="*/ 28 h 963"/>
                  <a:gd name="T104" fmla="*/ 567 w 1255"/>
                  <a:gd name="T105" fmla="*/ 13 h 963"/>
                  <a:gd name="T106" fmla="*/ 623 w 1255"/>
                  <a:gd name="T107" fmla="*/ 4 h 963"/>
                  <a:gd name="T108" fmla="*/ 680 w 1255"/>
                  <a:gd name="T109" fmla="*/ 0 h 9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255" h="963">
                    <a:moveTo>
                      <a:pt x="680" y="0"/>
                    </a:moveTo>
                    <a:lnTo>
                      <a:pt x="736" y="1"/>
                    </a:lnTo>
                    <a:lnTo>
                      <a:pt x="793" y="6"/>
                    </a:lnTo>
                    <a:lnTo>
                      <a:pt x="849" y="17"/>
                    </a:lnTo>
                    <a:lnTo>
                      <a:pt x="904" y="32"/>
                    </a:lnTo>
                    <a:lnTo>
                      <a:pt x="958" y="52"/>
                    </a:lnTo>
                    <a:lnTo>
                      <a:pt x="1010" y="77"/>
                    </a:lnTo>
                    <a:lnTo>
                      <a:pt x="1060" y="105"/>
                    </a:lnTo>
                    <a:lnTo>
                      <a:pt x="1107" y="140"/>
                    </a:lnTo>
                    <a:lnTo>
                      <a:pt x="1153" y="178"/>
                    </a:lnTo>
                    <a:lnTo>
                      <a:pt x="1195" y="221"/>
                    </a:lnTo>
                    <a:lnTo>
                      <a:pt x="1255" y="287"/>
                    </a:lnTo>
                    <a:lnTo>
                      <a:pt x="1116" y="413"/>
                    </a:lnTo>
                    <a:lnTo>
                      <a:pt x="1093" y="391"/>
                    </a:lnTo>
                    <a:lnTo>
                      <a:pt x="1070" y="375"/>
                    </a:lnTo>
                    <a:lnTo>
                      <a:pt x="1045" y="364"/>
                    </a:lnTo>
                    <a:lnTo>
                      <a:pt x="1021" y="357"/>
                    </a:lnTo>
                    <a:lnTo>
                      <a:pt x="997" y="354"/>
                    </a:lnTo>
                    <a:lnTo>
                      <a:pt x="974" y="354"/>
                    </a:lnTo>
                    <a:lnTo>
                      <a:pt x="952" y="356"/>
                    </a:lnTo>
                    <a:lnTo>
                      <a:pt x="930" y="361"/>
                    </a:lnTo>
                    <a:lnTo>
                      <a:pt x="911" y="367"/>
                    </a:lnTo>
                    <a:lnTo>
                      <a:pt x="894" y="373"/>
                    </a:lnTo>
                    <a:lnTo>
                      <a:pt x="878" y="380"/>
                    </a:lnTo>
                    <a:lnTo>
                      <a:pt x="866" y="386"/>
                    </a:lnTo>
                    <a:lnTo>
                      <a:pt x="857" y="391"/>
                    </a:lnTo>
                    <a:lnTo>
                      <a:pt x="851" y="395"/>
                    </a:lnTo>
                    <a:lnTo>
                      <a:pt x="849" y="396"/>
                    </a:lnTo>
                    <a:lnTo>
                      <a:pt x="699" y="532"/>
                    </a:lnTo>
                    <a:lnTo>
                      <a:pt x="676" y="556"/>
                    </a:lnTo>
                    <a:lnTo>
                      <a:pt x="657" y="581"/>
                    </a:lnTo>
                    <a:lnTo>
                      <a:pt x="645" y="605"/>
                    </a:lnTo>
                    <a:lnTo>
                      <a:pt x="638" y="631"/>
                    </a:lnTo>
                    <a:lnTo>
                      <a:pt x="635" y="654"/>
                    </a:lnTo>
                    <a:lnTo>
                      <a:pt x="635" y="677"/>
                    </a:lnTo>
                    <a:lnTo>
                      <a:pt x="638" y="700"/>
                    </a:lnTo>
                    <a:lnTo>
                      <a:pt x="643" y="720"/>
                    </a:lnTo>
                    <a:lnTo>
                      <a:pt x="650" y="739"/>
                    </a:lnTo>
                    <a:lnTo>
                      <a:pt x="657" y="757"/>
                    </a:lnTo>
                    <a:lnTo>
                      <a:pt x="666" y="771"/>
                    </a:lnTo>
                    <a:lnTo>
                      <a:pt x="673" y="783"/>
                    </a:lnTo>
                    <a:lnTo>
                      <a:pt x="679" y="792"/>
                    </a:lnTo>
                    <a:lnTo>
                      <a:pt x="684" y="799"/>
                    </a:lnTo>
                    <a:lnTo>
                      <a:pt x="686" y="802"/>
                    </a:lnTo>
                    <a:lnTo>
                      <a:pt x="505" y="963"/>
                    </a:lnTo>
                    <a:lnTo>
                      <a:pt x="0" y="400"/>
                    </a:lnTo>
                    <a:lnTo>
                      <a:pt x="255" y="170"/>
                    </a:lnTo>
                    <a:lnTo>
                      <a:pt x="302" y="133"/>
                    </a:lnTo>
                    <a:lnTo>
                      <a:pt x="352" y="99"/>
                    </a:lnTo>
                    <a:lnTo>
                      <a:pt x="403" y="71"/>
                    </a:lnTo>
                    <a:lnTo>
                      <a:pt x="457" y="46"/>
                    </a:lnTo>
                    <a:lnTo>
                      <a:pt x="511" y="28"/>
                    </a:lnTo>
                    <a:lnTo>
                      <a:pt x="567" y="13"/>
                    </a:lnTo>
                    <a:lnTo>
                      <a:pt x="623" y="4"/>
                    </a:lnTo>
                    <a:lnTo>
                      <a:pt x="6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" name="Freeform 18"/>
              <p:cNvSpPr>
                <a:spLocks/>
              </p:cNvSpPr>
              <p:nvPr/>
            </p:nvSpPr>
            <p:spPr bwMode="auto">
              <a:xfrm>
                <a:off x="4006850" y="1725613"/>
                <a:ext cx="234950" cy="233363"/>
              </a:xfrm>
              <a:custGeom>
                <a:avLst/>
                <a:gdLst>
                  <a:gd name="T0" fmla="*/ 992 w 2072"/>
                  <a:gd name="T1" fmla="*/ 0 h 2058"/>
                  <a:gd name="T2" fmla="*/ 2072 w 2072"/>
                  <a:gd name="T3" fmla="*/ 1204 h 2058"/>
                  <a:gd name="T4" fmla="*/ 1350 w 2072"/>
                  <a:gd name="T5" fmla="*/ 1852 h 2058"/>
                  <a:gd name="T6" fmla="*/ 1309 w 2072"/>
                  <a:gd name="T7" fmla="*/ 1886 h 2058"/>
                  <a:gd name="T8" fmla="*/ 1266 w 2072"/>
                  <a:gd name="T9" fmla="*/ 1916 h 2058"/>
                  <a:gd name="T10" fmla="*/ 1220 w 2072"/>
                  <a:gd name="T11" fmla="*/ 1945 h 2058"/>
                  <a:gd name="T12" fmla="*/ 1172 w 2072"/>
                  <a:gd name="T13" fmla="*/ 1970 h 2058"/>
                  <a:gd name="T14" fmla="*/ 1122 w 2072"/>
                  <a:gd name="T15" fmla="*/ 1993 h 2058"/>
                  <a:gd name="T16" fmla="*/ 1070 w 2072"/>
                  <a:gd name="T17" fmla="*/ 2011 h 2058"/>
                  <a:gd name="T18" fmla="*/ 1018 w 2072"/>
                  <a:gd name="T19" fmla="*/ 2027 h 2058"/>
                  <a:gd name="T20" fmla="*/ 964 w 2072"/>
                  <a:gd name="T21" fmla="*/ 2040 h 2058"/>
                  <a:gd name="T22" fmla="*/ 910 w 2072"/>
                  <a:gd name="T23" fmla="*/ 2050 h 2058"/>
                  <a:gd name="T24" fmla="*/ 856 w 2072"/>
                  <a:gd name="T25" fmla="*/ 2056 h 2058"/>
                  <a:gd name="T26" fmla="*/ 801 w 2072"/>
                  <a:gd name="T27" fmla="*/ 2058 h 2058"/>
                  <a:gd name="T28" fmla="*/ 747 w 2072"/>
                  <a:gd name="T29" fmla="*/ 2057 h 2058"/>
                  <a:gd name="T30" fmla="*/ 694 w 2072"/>
                  <a:gd name="T31" fmla="*/ 2052 h 2058"/>
                  <a:gd name="T32" fmla="*/ 642 w 2072"/>
                  <a:gd name="T33" fmla="*/ 2044 h 2058"/>
                  <a:gd name="T34" fmla="*/ 592 w 2072"/>
                  <a:gd name="T35" fmla="*/ 2032 h 2058"/>
                  <a:gd name="T36" fmla="*/ 542 w 2072"/>
                  <a:gd name="T37" fmla="*/ 2015 h 2058"/>
                  <a:gd name="T38" fmla="*/ 494 w 2072"/>
                  <a:gd name="T39" fmla="*/ 1995 h 2058"/>
                  <a:gd name="T40" fmla="*/ 449 w 2072"/>
                  <a:gd name="T41" fmla="*/ 1971 h 2058"/>
                  <a:gd name="T42" fmla="*/ 406 w 2072"/>
                  <a:gd name="T43" fmla="*/ 1943 h 2058"/>
                  <a:gd name="T44" fmla="*/ 367 w 2072"/>
                  <a:gd name="T45" fmla="*/ 1910 h 2058"/>
                  <a:gd name="T46" fmla="*/ 330 w 2072"/>
                  <a:gd name="T47" fmla="*/ 1874 h 2058"/>
                  <a:gd name="T48" fmla="*/ 138 w 2072"/>
                  <a:gd name="T49" fmla="*/ 1661 h 2058"/>
                  <a:gd name="T50" fmla="*/ 106 w 2072"/>
                  <a:gd name="T51" fmla="*/ 1620 h 2058"/>
                  <a:gd name="T52" fmla="*/ 77 w 2072"/>
                  <a:gd name="T53" fmla="*/ 1577 h 2058"/>
                  <a:gd name="T54" fmla="*/ 54 w 2072"/>
                  <a:gd name="T55" fmla="*/ 1532 h 2058"/>
                  <a:gd name="T56" fmla="*/ 35 w 2072"/>
                  <a:gd name="T57" fmla="*/ 1484 h 2058"/>
                  <a:gd name="T58" fmla="*/ 20 w 2072"/>
                  <a:gd name="T59" fmla="*/ 1435 h 2058"/>
                  <a:gd name="T60" fmla="*/ 9 w 2072"/>
                  <a:gd name="T61" fmla="*/ 1384 h 2058"/>
                  <a:gd name="T62" fmla="*/ 3 w 2072"/>
                  <a:gd name="T63" fmla="*/ 1331 h 2058"/>
                  <a:gd name="T64" fmla="*/ 0 w 2072"/>
                  <a:gd name="T65" fmla="*/ 1278 h 2058"/>
                  <a:gd name="T66" fmla="*/ 1 w 2072"/>
                  <a:gd name="T67" fmla="*/ 1225 h 2058"/>
                  <a:gd name="T68" fmla="*/ 6 w 2072"/>
                  <a:gd name="T69" fmla="*/ 1171 h 2058"/>
                  <a:gd name="T70" fmla="*/ 14 w 2072"/>
                  <a:gd name="T71" fmla="*/ 1117 h 2058"/>
                  <a:gd name="T72" fmla="*/ 26 w 2072"/>
                  <a:gd name="T73" fmla="*/ 1064 h 2058"/>
                  <a:gd name="T74" fmla="*/ 41 w 2072"/>
                  <a:gd name="T75" fmla="*/ 1011 h 2058"/>
                  <a:gd name="T76" fmla="*/ 60 w 2072"/>
                  <a:gd name="T77" fmla="*/ 959 h 2058"/>
                  <a:gd name="T78" fmla="*/ 81 w 2072"/>
                  <a:gd name="T79" fmla="*/ 908 h 2058"/>
                  <a:gd name="T80" fmla="*/ 106 w 2072"/>
                  <a:gd name="T81" fmla="*/ 860 h 2058"/>
                  <a:gd name="T82" fmla="*/ 133 w 2072"/>
                  <a:gd name="T83" fmla="*/ 813 h 2058"/>
                  <a:gd name="T84" fmla="*/ 164 w 2072"/>
                  <a:gd name="T85" fmla="*/ 768 h 2058"/>
                  <a:gd name="T86" fmla="*/ 197 w 2072"/>
                  <a:gd name="T87" fmla="*/ 725 h 2058"/>
                  <a:gd name="T88" fmla="*/ 232 w 2072"/>
                  <a:gd name="T89" fmla="*/ 685 h 2058"/>
                  <a:gd name="T90" fmla="*/ 270 w 2072"/>
                  <a:gd name="T91" fmla="*/ 649 h 2058"/>
                  <a:gd name="T92" fmla="*/ 992 w 2072"/>
                  <a:gd name="T93" fmla="*/ 0 h 20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2072" h="2058">
                    <a:moveTo>
                      <a:pt x="992" y="0"/>
                    </a:moveTo>
                    <a:lnTo>
                      <a:pt x="2072" y="1204"/>
                    </a:lnTo>
                    <a:lnTo>
                      <a:pt x="1350" y="1852"/>
                    </a:lnTo>
                    <a:lnTo>
                      <a:pt x="1309" y="1886"/>
                    </a:lnTo>
                    <a:lnTo>
                      <a:pt x="1266" y="1916"/>
                    </a:lnTo>
                    <a:lnTo>
                      <a:pt x="1220" y="1945"/>
                    </a:lnTo>
                    <a:lnTo>
                      <a:pt x="1172" y="1970"/>
                    </a:lnTo>
                    <a:lnTo>
                      <a:pt x="1122" y="1993"/>
                    </a:lnTo>
                    <a:lnTo>
                      <a:pt x="1070" y="2011"/>
                    </a:lnTo>
                    <a:lnTo>
                      <a:pt x="1018" y="2027"/>
                    </a:lnTo>
                    <a:lnTo>
                      <a:pt x="964" y="2040"/>
                    </a:lnTo>
                    <a:lnTo>
                      <a:pt x="910" y="2050"/>
                    </a:lnTo>
                    <a:lnTo>
                      <a:pt x="856" y="2056"/>
                    </a:lnTo>
                    <a:lnTo>
                      <a:pt x="801" y="2058"/>
                    </a:lnTo>
                    <a:lnTo>
                      <a:pt x="747" y="2057"/>
                    </a:lnTo>
                    <a:lnTo>
                      <a:pt x="694" y="2052"/>
                    </a:lnTo>
                    <a:lnTo>
                      <a:pt x="642" y="2044"/>
                    </a:lnTo>
                    <a:lnTo>
                      <a:pt x="592" y="2032"/>
                    </a:lnTo>
                    <a:lnTo>
                      <a:pt x="542" y="2015"/>
                    </a:lnTo>
                    <a:lnTo>
                      <a:pt x="494" y="1995"/>
                    </a:lnTo>
                    <a:lnTo>
                      <a:pt x="449" y="1971"/>
                    </a:lnTo>
                    <a:lnTo>
                      <a:pt x="406" y="1943"/>
                    </a:lnTo>
                    <a:lnTo>
                      <a:pt x="367" y="1910"/>
                    </a:lnTo>
                    <a:lnTo>
                      <a:pt x="330" y="1874"/>
                    </a:lnTo>
                    <a:lnTo>
                      <a:pt x="138" y="1661"/>
                    </a:lnTo>
                    <a:lnTo>
                      <a:pt x="106" y="1620"/>
                    </a:lnTo>
                    <a:lnTo>
                      <a:pt x="77" y="1577"/>
                    </a:lnTo>
                    <a:lnTo>
                      <a:pt x="54" y="1532"/>
                    </a:lnTo>
                    <a:lnTo>
                      <a:pt x="35" y="1484"/>
                    </a:lnTo>
                    <a:lnTo>
                      <a:pt x="20" y="1435"/>
                    </a:lnTo>
                    <a:lnTo>
                      <a:pt x="9" y="1384"/>
                    </a:lnTo>
                    <a:lnTo>
                      <a:pt x="3" y="1331"/>
                    </a:lnTo>
                    <a:lnTo>
                      <a:pt x="0" y="1278"/>
                    </a:lnTo>
                    <a:lnTo>
                      <a:pt x="1" y="1225"/>
                    </a:lnTo>
                    <a:lnTo>
                      <a:pt x="6" y="1171"/>
                    </a:lnTo>
                    <a:lnTo>
                      <a:pt x="14" y="1117"/>
                    </a:lnTo>
                    <a:lnTo>
                      <a:pt x="26" y="1064"/>
                    </a:lnTo>
                    <a:lnTo>
                      <a:pt x="41" y="1011"/>
                    </a:lnTo>
                    <a:lnTo>
                      <a:pt x="60" y="959"/>
                    </a:lnTo>
                    <a:lnTo>
                      <a:pt x="81" y="908"/>
                    </a:lnTo>
                    <a:lnTo>
                      <a:pt x="106" y="860"/>
                    </a:lnTo>
                    <a:lnTo>
                      <a:pt x="133" y="813"/>
                    </a:lnTo>
                    <a:lnTo>
                      <a:pt x="164" y="768"/>
                    </a:lnTo>
                    <a:lnTo>
                      <a:pt x="197" y="725"/>
                    </a:lnTo>
                    <a:lnTo>
                      <a:pt x="232" y="685"/>
                    </a:lnTo>
                    <a:lnTo>
                      <a:pt x="270" y="649"/>
                    </a:lnTo>
                    <a:lnTo>
                      <a:pt x="99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" name="Freeform 19"/>
              <p:cNvSpPr>
                <a:spLocks/>
              </p:cNvSpPr>
              <p:nvPr/>
            </p:nvSpPr>
            <p:spPr bwMode="auto">
              <a:xfrm>
                <a:off x="4191000" y="1716088"/>
                <a:ext cx="111125" cy="141288"/>
              </a:xfrm>
              <a:custGeom>
                <a:avLst/>
                <a:gdLst>
                  <a:gd name="T0" fmla="*/ 754 w 984"/>
                  <a:gd name="T1" fmla="*/ 0 h 1236"/>
                  <a:gd name="T2" fmla="*/ 814 w 984"/>
                  <a:gd name="T3" fmla="*/ 66 h 1236"/>
                  <a:gd name="T4" fmla="*/ 853 w 984"/>
                  <a:gd name="T5" fmla="*/ 113 h 1236"/>
                  <a:gd name="T6" fmla="*/ 887 w 984"/>
                  <a:gd name="T7" fmla="*/ 162 h 1236"/>
                  <a:gd name="T8" fmla="*/ 915 w 984"/>
                  <a:gd name="T9" fmla="*/ 214 h 1236"/>
                  <a:gd name="T10" fmla="*/ 939 w 984"/>
                  <a:gd name="T11" fmla="*/ 267 h 1236"/>
                  <a:gd name="T12" fmla="*/ 957 w 984"/>
                  <a:gd name="T13" fmla="*/ 321 h 1236"/>
                  <a:gd name="T14" fmla="*/ 971 w 984"/>
                  <a:gd name="T15" fmla="*/ 377 h 1236"/>
                  <a:gd name="T16" fmla="*/ 980 w 984"/>
                  <a:gd name="T17" fmla="*/ 433 h 1236"/>
                  <a:gd name="T18" fmla="*/ 984 w 984"/>
                  <a:gd name="T19" fmla="*/ 490 h 1236"/>
                  <a:gd name="T20" fmla="*/ 983 w 984"/>
                  <a:gd name="T21" fmla="*/ 547 h 1236"/>
                  <a:gd name="T22" fmla="*/ 978 w 984"/>
                  <a:gd name="T23" fmla="*/ 603 h 1236"/>
                  <a:gd name="T24" fmla="*/ 968 w 984"/>
                  <a:gd name="T25" fmla="*/ 659 h 1236"/>
                  <a:gd name="T26" fmla="*/ 953 w 984"/>
                  <a:gd name="T27" fmla="*/ 714 h 1236"/>
                  <a:gd name="T28" fmla="*/ 933 w 984"/>
                  <a:gd name="T29" fmla="*/ 768 h 1236"/>
                  <a:gd name="T30" fmla="*/ 908 w 984"/>
                  <a:gd name="T31" fmla="*/ 819 h 1236"/>
                  <a:gd name="T32" fmla="*/ 880 w 984"/>
                  <a:gd name="T33" fmla="*/ 870 h 1236"/>
                  <a:gd name="T34" fmla="*/ 845 w 984"/>
                  <a:gd name="T35" fmla="*/ 918 h 1236"/>
                  <a:gd name="T36" fmla="*/ 806 w 984"/>
                  <a:gd name="T37" fmla="*/ 963 h 1236"/>
                  <a:gd name="T38" fmla="*/ 764 w 984"/>
                  <a:gd name="T39" fmla="*/ 1006 h 1236"/>
                  <a:gd name="T40" fmla="*/ 507 w 984"/>
                  <a:gd name="T41" fmla="*/ 1236 h 1236"/>
                  <a:gd name="T42" fmla="*/ 0 w 984"/>
                  <a:gd name="T43" fmla="*/ 671 h 1236"/>
                  <a:gd name="T44" fmla="*/ 180 w 984"/>
                  <a:gd name="T45" fmla="*/ 509 h 1236"/>
                  <a:gd name="T46" fmla="*/ 180 w 984"/>
                  <a:gd name="T47" fmla="*/ 507 h 1236"/>
                  <a:gd name="T48" fmla="*/ 205 w 984"/>
                  <a:gd name="T49" fmla="*/ 530 h 1236"/>
                  <a:gd name="T50" fmla="*/ 229 w 984"/>
                  <a:gd name="T51" fmla="*/ 548 h 1236"/>
                  <a:gd name="T52" fmla="*/ 254 w 984"/>
                  <a:gd name="T53" fmla="*/ 559 h 1236"/>
                  <a:gd name="T54" fmla="*/ 279 w 984"/>
                  <a:gd name="T55" fmla="*/ 566 h 1236"/>
                  <a:gd name="T56" fmla="*/ 303 w 984"/>
                  <a:gd name="T57" fmla="*/ 569 h 1236"/>
                  <a:gd name="T58" fmla="*/ 328 w 984"/>
                  <a:gd name="T59" fmla="*/ 568 h 1236"/>
                  <a:gd name="T60" fmla="*/ 350 w 984"/>
                  <a:gd name="T61" fmla="*/ 565 h 1236"/>
                  <a:gd name="T62" fmla="*/ 372 w 984"/>
                  <a:gd name="T63" fmla="*/ 559 h 1236"/>
                  <a:gd name="T64" fmla="*/ 391 w 984"/>
                  <a:gd name="T65" fmla="*/ 552 h 1236"/>
                  <a:gd name="T66" fmla="*/ 409 w 984"/>
                  <a:gd name="T67" fmla="*/ 545 h 1236"/>
                  <a:gd name="T68" fmla="*/ 423 w 984"/>
                  <a:gd name="T69" fmla="*/ 536 h 1236"/>
                  <a:gd name="T70" fmla="*/ 436 w 984"/>
                  <a:gd name="T71" fmla="*/ 529 h 1236"/>
                  <a:gd name="T72" fmla="*/ 445 w 984"/>
                  <a:gd name="T73" fmla="*/ 523 h 1236"/>
                  <a:gd name="T74" fmla="*/ 451 w 984"/>
                  <a:gd name="T75" fmla="*/ 519 h 1236"/>
                  <a:gd name="T76" fmla="*/ 453 w 984"/>
                  <a:gd name="T77" fmla="*/ 518 h 1236"/>
                  <a:gd name="T78" fmla="*/ 595 w 984"/>
                  <a:gd name="T79" fmla="*/ 391 h 1236"/>
                  <a:gd name="T80" fmla="*/ 618 w 984"/>
                  <a:gd name="T81" fmla="*/ 366 h 1236"/>
                  <a:gd name="T82" fmla="*/ 635 w 984"/>
                  <a:gd name="T83" fmla="*/ 342 h 1236"/>
                  <a:gd name="T84" fmla="*/ 647 w 984"/>
                  <a:gd name="T85" fmla="*/ 317 h 1236"/>
                  <a:gd name="T86" fmla="*/ 655 w 984"/>
                  <a:gd name="T87" fmla="*/ 293 h 1236"/>
                  <a:gd name="T88" fmla="*/ 659 w 984"/>
                  <a:gd name="T89" fmla="*/ 269 h 1236"/>
                  <a:gd name="T90" fmla="*/ 659 w 984"/>
                  <a:gd name="T91" fmla="*/ 246 h 1236"/>
                  <a:gd name="T92" fmla="*/ 656 w 984"/>
                  <a:gd name="T93" fmla="*/ 224 h 1236"/>
                  <a:gd name="T94" fmla="*/ 651 w 984"/>
                  <a:gd name="T95" fmla="*/ 203 h 1236"/>
                  <a:gd name="T96" fmla="*/ 644 w 984"/>
                  <a:gd name="T97" fmla="*/ 185 h 1236"/>
                  <a:gd name="T98" fmla="*/ 637 w 984"/>
                  <a:gd name="T99" fmla="*/ 169 h 1236"/>
                  <a:gd name="T100" fmla="*/ 630 w 984"/>
                  <a:gd name="T101" fmla="*/ 154 h 1236"/>
                  <a:gd name="T102" fmla="*/ 624 w 984"/>
                  <a:gd name="T103" fmla="*/ 142 h 1236"/>
                  <a:gd name="T104" fmla="*/ 618 w 984"/>
                  <a:gd name="T105" fmla="*/ 134 h 1236"/>
                  <a:gd name="T106" fmla="*/ 614 w 984"/>
                  <a:gd name="T107" fmla="*/ 128 h 1236"/>
                  <a:gd name="T108" fmla="*/ 613 w 984"/>
                  <a:gd name="T109" fmla="*/ 127 h 1236"/>
                  <a:gd name="T110" fmla="*/ 754 w 984"/>
                  <a:gd name="T111" fmla="*/ 0 h 1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984" h="1236">
                    <a:moveTo>
                      <a:pt x="754" y="0"/>
                    </a:moveTo>
                    <a:lnTo>
                      <a:pt x="814" y="66"/>
                    </a:lnTo>
                    <a:lnTo>
                      <a:pt x="853" y="113"/>
                    </a:lnTo>
                    <a:lnTo>
                      <a:pt x="887" y="162"/>
                    </a:lnTo>
                    <a:lnTo>
                      <a:pt x="915" y="214"/>
                    </a:lnTo>
                    <a:lnTo>
                      <a:pt x="939" y="267"/>
                    </a:lnTo>
                    <a:lnTo>
                      <a:pt x="957" y="321"/>
                    </a:lnTo>
                    <a:lnTo>
                      <a:pt x="971" y="377"/>
                    </a:lnTo>
                    <a:lnTo>
                      <a:pt x="980" y="433"/>
                    </a:lnTo>
                    <a:lnTo>
                      <a:pt x="984" y="490"/>
                    </a:lnTo>
                    <a:lnTo>
                      <a:pt x="983" y="547"/>
                    </a:lnTo>
                    <a:lnTo>
                      <a:pt x="978" y="603"/>
                    </a:lnTo>
                    <a:lnTo>
                      <a:pt x="968" y="659"/>
                    </a:lnTo>
                    <a:lnTo>
                      <a:pt x="953" y="714"/>
                    </a:lnTo>
                    <a:lnTo>
                      <a:pt x="933" y="768"/>
                    </a:lnTo>
                    <a:lnTo>
                      <a:pt x="908" y="819"/>
                    </a:lnTo>
                    <a:lnTo>
                      <a:pt x="880" y="870"/>
                    </a:lnTo>
                    <a:lnTo>
                      <a:pt x="845" y="918"/>
                    </a:lnTo>
                    <a:lnTo>
                      <a:pt x="806" y="963"/>
                    </a:lnTo>
                    <a:lnTo>
                      <a:pt x="764" y="1006"/>
                    </a:lnTo>
                    <a:lnTo>
                      <a:pt x="507" y="1236"/>
                    </a:lnTo>
                    <a:lnTo>
                      <a:pt x="0" y="671"/>
                    </a:lnTo>
                    <a:lnTo>
                      <a:pt x="180" y="509"/>
                    </a:lnTo>
                    <a:lnTo>
                      <a:pt x="180" y="507"/>
                    </a:lnTo>
                    <a:lnTo>
                      <a:pt x="205" y="530"/>
                    </a:lnTo>
                    <a:lnTo>
                      <a:pt x="229" y="548"/>
                    </a:lnTo>
                    <a:lnTo>
                      <a:pt x="254" y="559"/>
                    </a:lnTo>
                    <a:lnTo>
                      <a:pt x="279" y="566"/>
                    </a:lnTo>
                    <a:lnTo>
                      <a:pt x="303" y="569"/>
                    </a:lnTo>
                    <a:lnTo>
                      <a:pt x="328" y="568"/>
                    </a:lnTo>
                    <a:lnTo>
                      <a:pt x="350" y="565"/>
                    </a:lnTo>
                    <a:lnTo>
                      <a:pt x="372" y="559"/>
                    </a:lnTo>
                    <a:lnTo>
                      <a:pt x="391" y="552"/>
                    </a:lnTo>
                    <a:lnTo>
                      <a:pt x="409" y="545"/>
                    </a:lnTo>
                    <a:lnTo>
                      <a:pt x="423" y="536"/>
                    </a:lnTo>
                    <a:lnTo>
                      <a:pt x="436" y="529"/>
                    </a:lnTo>
                    <a:lnTo>
                      <a:pt x="445" y="523"/>
                    </a:lnTo>
                    <a:lnTo>
                      <a:pt x="451" y="519"/>
                    </a:lnTo>
                    <a:lnTo>
                      <a:pt x="453" y="518"/>
                    </a:lnTo>
                    <a:lnTo>
                      <a:pt x="595" y="391"/>
                    </a:lnTo>
                    <a:lnTo>
                      <a:pt x="618" y="366"/>
                    </a:lnTo>
                    <a:lnTo>
                      <a:pt x="635" y="342"/>
                    </a:lnTo>
                    <a:lnTo>
                      <a:pt x="647" y="317"/>
                    </a:lnTo>
                    <a:lnTo>
                      <a:pt x="655" y="293"/>
                    </a:lnTo>
                    <a:lnTo>
                      <a:pt x="659" y="269"/>
                    </a:lnTo>
                    <a:lnTo>
                      <a:pt x="659" y="246"/>
                    </a:lnTo>
                    <a:lnTo>
                      <a:pt x="656" y="224"/>
                    </a:lnTo>
                    <a:lnTo>
                      <a:pt x="651" y="203"/>
                    </a:lnTo>
                    <a:lnTo>
                      <a:pt x="644" y="185"/>
                    </a:lnTo>
                    <a:lnTo>
                      <a:pt x="637" y="169"/>
                    </a:lnTo>
                    <a:lnTo>
                      <a:pt x="630" y="154"/>
                    </a:lnTo>
                    <a:lnTo>
                      <a:pt x="624" y="142"/>
                    </a:lnTo>
                    <a:lnTo>
                      <a:pt x="618" y="134"/>
                    </a:lnTo>
                    <a:lnTo>
                      <a:pt x="614" y="128"/>
                    </a:lnTo>
                    <a:lnTo>
                      <a:pt x="613" y="127"/>
                    </a:lnTo>
                    <a:lnTo>
                      <a:pt x="75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Freeform 20"/>
              <p:cNvSpPr>
                <a:spLocks/>
              </p:cNvSpPr>
              <p:nvPr/>
            </p:nvSpPr>
            <p:spPr bwMode="auto">
              <a:xfrm>
                <a:off x="4267200" y="1601788"/>
                <a:ext cx="61913" cy="114300"/>
              </a:xfrm>
              <a:custGeom>
                <a:avLst/>
                <a:gdLst>
                  <a:gd name="T0" fmla="*/ 351 w 546"/>
                  <a:gd name="T1" fmla="*/ 3 h 1016"/>
                  <a:gd name="T2" fmla="*/ 442 w 546"/>
                  <a:gd name="T3" fmla="*/ 23 h 1016"/>
                  <a:gd name="T4" fmla="*/ 538 w 546"/>
                  <a:gd name="T5" fmla="*/ 60 h 1016"/>
                  <a:gd name="T6" fmla="*/ 546 w 546"/>
                  <a:gd name="T7" fmla="*/ 72 h 1016"/>
                  <a:gd name="T8" fmla="*/ 540 w 546"/>
                  <a:gd name="T9" fmla="*/ 91 h 1016"/>
                  <a:gd name="T10" fmla="*/ 521 w 546"/>
                  <a:gd name="T11" fmla="*/ 113 h 1016"/>
                  <a:gd name="T12" fmla="*/ 499 w 546"/>
                  <a:gd name="T13" fmla="*/ 125 h 1016"/>
                  <a:gd name="T14" fmla="*/ 480 w 546"/>
                  <a:gd name="T15" fmla="*/ 125 h 1016"/>
                  <a:gd name="T16" fmla="*/ 386 w 546"/>
                  <a:gd name="T17" fmla="*/ 89 h 1016"/>
                  <a:gd name="T18" fmla="*/ 305 w 546"/>
                  <a:gd name="T19" fmla="*/ 72 h 1016"/>
                  <a:gd name="T20" fmla="*/ 235 w 546"/>
                  <a:gd name="T21" fmla="*/ 68 h 1016"/>
                  <a:gd name="T22" fmla="*/ 178 w 546"/>
                  <a:gd name="T23" fmla="*/ 75 h 1016"/>
                  <a:gd name="T24" fmla="*/ 136 w 546"/>
                  <a:gd name="T25" fmla="*/ 90 h 1016"/>
                  <a:gd name="T26" fmla="*/ 107 w 546"/>
                  <a:gd name="T27" fmla="*/ 111 h 1016"/>
                  <a:gd name="T28" fmla="*/ 88 w 546"/>
                  <a:gd name="T29" fmla="*/ 145 h 1016"/>
                  <a:gd name="T30" fmla="*/ 82 w 546"/>
                  <a:gd name="T31" fmla="*/ 191 h 1016"/>
                  <a:gd name="T32" fmla="*/ 93 w 546"/>
                  <a:gd name="T33" fmla="*/ 247 h 1016"/>
                  <a:gd name="T34" fmla="*/ 124 w 546"/>
                  <a:gd name="T35" fmla="*/ 310 h 1016"/>
                  <a:gd name="T36" fmla="*/ 180 w 546"/>
                  <a:gd name="T37" fmla="*/ 377 h 1016"/>
                  <a:gd name="T38" fmla="*/ 262 w 546"/>
                  <a:gd name="T39" fmla="*/ 449 h 1016"/>
                  <a:gd name="T40" fmla="*/ 330 w 546"/>
                  <a:gd name="T41" fmla="*/ 523 h 1016"/>
                  <a:gd name="T42" fmla="*/ 372 w 546"/>
                  <a:gd name="T43" fmla="*/ 594 h 1016"/>
                  <a:gd name="T44" fmla="*/ 389 w 546"/>
                  <a:gd name="T45" fmla="*/ 665 h 1016"/>
                  <a:gd name="T46" fmla="*/ 381 w 546"/>
                  <a:gd name="T47" fmla="*/ 733 h 1016"/>
                  <a:gd name="T48" fmla="*/ 347 w 546"/>
                  <a:gd name="T49" fmla="*/ 799 h 1016"/>
                  <a:gd name="T50" fmla="*/ 302 w 546"/>
                  <a:gd name="T51" fmla="*/ 856 h 1016"/>
                  <a:gd name="T52" fmla="*/ 253 w 546"/>
                  <a:gd name="T53" fmla="*/ 904 h 1016"/>
                  <a:gd name="T54" fmla="*/ 202 w 546"/>
                  <a:gd name="T55" fmla="*/ 944 h 1016"/>
                  <a:gd name="T56" fmla="*/ 154 w 546"/>
                  <a:gd name="T57" fmla="*/ 974 h 1016"/>
                  <a:gd name="T58" fmla="*/ 114 w 546"/>
                  <a:gd name="T59" fmla="*/ 996 h 1016"/>
                  <a:gd name="T60" fmla="*/ 85 w 546"/>
                  <a:gd name="T61" fmla="*/ 1011 h 1016"/>
                  <a:gd name="T62" fmla="*/ 71 w 546"/>
                  <a:gd name="T63" fmla="*/ 1016 h 1016"/>
                  <a:gd name="T64" fmla="*/ 5 w 546"/>
                  <a:gd name="T65" fmla="*/ 932 h 1016"/>
                  <a:gd name="T66" fmla="*/ 28 w 546"/>
                  <a:gd name="T67" fmla="*/ 923 h 1016"/>
                  <a:gd name="T68" fmla="*/ 57 w 546"/>
                  <a:gd name="T69" fmla="*/ 916 h 1016"/>
                  <a:gd name="T70" fmla="*/ 85 w 546"/>
                  <a:gd name="T71" fmla="*/ 911 h 1016"/>
                  <a:gd name="T72" fmla="*/ 134 w 546"/>
                  <a:gd name="T73" fmla="*/ 895 h 1016"/>
                  <a:gd name="T74" fmla="*/ 199 w 546"/>
                  <a:gd name="T75" fmla="*/ 862 h 1016"/>
                  <a:gd name="T76" fmla="*/ 242 w 546"/>
                  <a:gd name="T77" fmla="*/ 829 h 1016"/>
                  <a:gd name="T78" fmla="*/ 269 w 546"/>
                  <a:gd name="T79" fmla="*/ 802 h 1016"/>
                  <a:gd name="T80" fmla="*/ 281 w 546"/>
                  <a:gd name="T81" fmla="*/ 786 h 1016"/>
                  <a:gd name="T82" fmla="*/ 289 w 546"/>
                  <a:gd name="T83" fmla="*/ 773 h 1016"/>
                  <a:gd name="T84" fmla="*/ 301 w 546"/>
                  <a:gd name="T85" fmla="*/ 748 h 1016"/>
                  <a:gd name="T86" fmla="*/ 309 w 546"/>
                  <a:gd name="T87" fmla="*/ 717 h 1016"/>
                  <a:gd name="T88" fmla="*/ 308 w 546"/>
                  <a:gd name="T89" fmla="*/ 681 h 1016"/>
                  <a:gd name="T90" fmla="*/ 295 w 546"/>
                  <a:gd name="T91" fmla="*/ 639 h 1016"/>
                  <a:gd name="T92" fmla="*/ 268 w 546"/>
                  <a:gd name="T93" fmla="*/ 590 h 1016"/>
                  <a:gd name="T94" fmla="*/ 222 w 546"/>
                  <a:gd name="T95" fmla="*/ 535 h 1016"/>
                  <a:gd name="T96" fmla="*/ 155 w 546"/>
                  <a:gd name="T97" fmla="*/ 473 h 1016"/>
                  <a:gd name="T98" fmla="*/ 87 w 546"/>
                  <a:gd name="T99" fmla="*/ 407 h 1016"/>
                  <a:gd name="T100" fmla="*/ 39 w 546"/>
                  <a:gd name="T101" fmla="*/ 340 h 1016"/>
                  <a:gd name="T102" fmla="*/ 12 w 546"/>
                  <a:gd name="T103" fmla="*/ 272 h 1016"/>
                  <a:gd name="T104" fmla="*/ 8 w 546"/>
                  <a:gd name="T105" fmla="*/ 206 h 1016"/>
                  <a:gd name="T106" fmla="*/ 27 w 546"/>
                  <a:gd name="T107" fmla="*/ 144 h 1016"/>
                  <a:gd name="T108" fmla="*/ 67 w 546"/>
                  <a:gd name="T109" fmla="*/ 86 h 1016"/>
                  <a:gd name="T110" fmla="*/ 123 w 546"/>
                  <a:gd name="T111" fmla="*/ 41 h 1016"/>
                  <a:gd name="T112" fmla="*/ 190 w 546"/>
                  <a:gd name="T113" fmla="*/ 13 h 1016"/>
                  <a:gd name="T114" fmla="*/ 267 w 546"/>
                  <a:gd name="T115" fmla="*/ 0 h 10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546" h="1016">
                    <a:moveTo>
                      <a:pt x="309" y="0"/>
                    </a:moveTo>
                    <a:lnTo>
                      <a:pt x="351" y="3"/>
                    </a:lnTo>
                    <a:lnTo>
                      <a:pt x="396" y="11"/>
                    </a:lnTo>
                    <a:lnTo>
                      <a:pt x="442" y="23"/>
                    </a:lnTo>
                    <a:lnTo>
                      <a:pt x="490" y="39"/>
                    </a:lnTo>
                    <a:lnTo>
                      <a:pt x="538" y="60"/>
                    </a:lnTo>
                    <a:lnTo>
                      <a:pt x="544" y="64"/>
                    </a:lnTo>
                    <a:lnTo>
                      <a:pt x="546" y="72"/>
                    </a:lnTo>
                    <a:lnTo>
                      <a:pt x="545" y="81"/>
                    </a:lnTo>
                    <a:lnTo>
                      <a:pt x="540" y="91"/>
                    </a:lnTo>
                    <a:lnTo>
                      <a:pt x="532" y="102"/>
                    </a:lnTo>
                    <a:lnTo>
                      <a:pt x="521" y="113"/>
                    </a:lnTo>
                    <a:lnTo>
                      <a:pt x="510" y="120"/>
                    </a:lnTo>
                    <a:lnTo>
                      <a:pt x="499" y="125"/>
                    </a:lnTo>
                    <a:lnTo>
                      <a:pt x="489" y="127"/>
                    </a:lnTo>
                    <a:lnTo>
                      <a:pt x="480" y="125"/>
                    </a:lnTo>
                    <a:lnTo>
                      <a:pt x="432" y="105"/>
                    </a:lnTo>
                    <a:lnTo>
                      <a:pt x="386" y="89"/>
                    </a:lnTo>
                    <a:lnTo>
                      <a:pt x="344" y="79"/>
                    </a:lnTo>
                    <a:lnTo>
                      <a:pt x="305" y="72"/>
                    </a:lnTo>
                    <a:lnTo>
                      <a:pt x="268" y="68"/>
                    </a:lnTo>
                    <a:lnTo>
                      <a:pt x="235" y="68"/>
                    </a:lnTo>
                    <a:lnTo>
                      <a:pt x="205" y="70"/>
                    </a:lnTo>
                    <a:lnTo>
                      <a:pt x="178" y="75"/>
                    </a:lnTo>
                    <a:lnTo>
                      <a:pt x="155" y="82"/>
                    </a:lnTo>
                    <a:lnTo>
                      <a:pt x="136" y="90"/>
                    </a:lnTo>
                    <a:lnTo>
                      <a:pt x="119" y="100"/>
                    </a:lnTo>
                    <a:lnTo>
                      <a:pt x="107" y="111"/>
                    </a:lnTo>
                    <a:lnTo>
                      <a:pt x="96" y="126"/>
                    </a:lnTo>
                    <a:lnTo>
                      <a:pt x="88" y="145"/>
                    </a:lnTo>
                    <a:lnTo>
                      <a:pt x="83" y="167"/>
                    </a:lnTo>
                    <a:lnTo>
                      <a:pt x="82" y="191"/>
                    </a:lnTo>
                    <a:lnTo>
                      <a:pt x="85" y="218"/>
                    </a:lnTo>
                    <a:lnTo>
                      <a:pt x="93" y="247"/>
                    </a:lnTo>
                    <a:lnTo>
                      <a:pt x="105" y="278"/>
                    </a:lnTo>
                    <a:lnTo>
                      <a:pt x="124" y="310"/>
                    </a:lnTo>
                    <a:lnTo>
                      <a:pt x="149" y="343"/>
                    </a:lnTo>
                    <a:lnTo>
                      <a:pt x="180" y="377"/>
                    </a:lnTo>
                    <a:lnTo>
                      <a:pt x="219" y="411"/>
                    </a:lnTo>
                    <a:lnTo>
                      <a:pt x="262" y="449"/>
                    </a:lnTo>
                    <a:lnTo>
                      <a:pt x="298" y="486"/>
                    </a:lnTo>
                    <a:lnTo>
                      <a:pt x="330" y="523"/>
                    </a:lnTo>
                    <a:lnTo>
                      <a:pt x="353" y="559"/>
                    </a:lnTo>
                    <a:lnTo>
                      <a:pt x="372" y="594"/>
                    </a:lnTo>
                    <a:lnTo>
                      <a:pt x="383" y="630"/>
                    </a:lnTo>
                    <a:lnTo>
                      <a:pt x="389" y="665"/>
                    </a:lnTo>
                    <a:lnTo>
                      <a:pt x="388" y="699"/>
                    </a:lnTo>
                    <a:lnTo>
                      <a:pt x="381" y="733"/>
                    </a:lnTo>
                    <a:lnTo>
                      <a:pt x="368" y="766"/>
                    </a:lnTo>
                    <a:lnTo>
                      <a:pt x="347" y="799"/>
                    </a:lnTo>
                    <a:lnTo>
                      <a:pt x="326" y="828"/>
                    </a:lnTo>
                    <a:lnTo>
                      <a:pt x="302" y="856"/>
                    </a:lnTo>
                    <a:lnTo>
                      <a:pt x="278" y="880"/>
                    </a:lnTo>
                    <a:lnTo>
                      <a:pt x="253" y="904"/>
                    </a:lnTo>
                    <a:lnTo>
                      <a:pt x="227" y="924"/>
                    </a:lnTo>
                    <a:lnTo>
                      <a:pt x="202" y="944"/>
                    </a:lnTo>
                    <a:lnTo>
                      <a:pt x="177" y="960"/>
                    </a:lnTo>
                    <a:lnTo>
                      <a:pt x="154" y="974"/>
                    </a:lnTo>
                    <a:lnTo>
                      <a:pt x="132" y="986"/>
                    </a:lnTo>
                    <a:lnTo>
                      <a:pt x="114" y="996"/>
                    </a:lnTo>
                    <a:lnTo>
                      <a:pt x="98" y="1005"/>
                    </a:lnTo>
                    <a:lnTo>
                      <a:pt x="85" y="1011"/>
                    </a:lnTo>
                    <a:lnTo>
                      <a:pt x="76" y="1015"/>
                    </a:lnTo>
                    <a:lnTo>
                      <a:pt x="71" y="1016"/>
                    </a:lnTo>
                    <a:lnTo>
                      <a:pt x="0" y="939"/>
                    </a:lnTo>
                    <a:lnTo>
                      <a:pt x="5" y="932"/>
                    </a:lnTo>
                    <a:lnTo>
                      <a:pt x="14" y="927"/>
                    </a:lnTo>
                    <a:lnTo>
                      <a:pt x="28" y="923"/>
                    </a:lnTo>
                    <a:lnTo>
                      <a:pt x="42" y="919"/>
                    </a:lnTo>
                    <a:lnTo>
                      <a:pt x="57" y="916"/>
                    </a:lnTo>
                    <a:lnTo>
                      <a:pt x="72" y="913"/>
                    </a:lnTo>
                    <a:lnTo>
                      <a:pt x="85" y="911"/>
                    </a:lnTo>
                    <a:lnTo>
                      <a:pt x="94" y="910"/>
                    </a:lnTo>
                    <a:lnTo>
                      <a:pt x="134" y="895"/>
                    </a:lnTo>
                    <a:lnTo>
                      <a:pt x="169" y="879"/>
                    </a:lnTo>
                    <a:lnTo>
                      <a:pt x="199" y="862"/>
                    </a:lnTo>
                    <a:lnTo>
                      <a:pt x="223" y="846"/>
                    </a:lnTo>
                    <a:lnTo>
                      <a:pt x="242" y="829"/>
                    </a:lnTo>
                    <a:lnTo>
                      <a:pt x="258" y="815"/>
                    </a:lnTo>
                    <a:lnTo>
                      <a:pt x="269" y="802"/>
                    </a:lnTo>
                    <a:lnTo>
                      <a:pt x="277" y="792"/>
                    </a:lnTo>
                    <a:lnTo>
                      <a:pt x="281" y="786"/>
                    </a:lnTo>
                    <a:lnTo>
                      <a:pt x="282" y="784"/>
                    </a:lnTo>
                    <a:lnTo>
                      <a:pt x="289" y="773"/>
                    </a:lnTo>
                    <a:lnTo>
                      <a:pt x="295" y="761"/>
                    </a:lnTo>
                    <a:lnTo>
                      <a:pt x="301" y="748"/>
                    </a:lnTo>
                    <a:lnTo>
                      <a:pt x="306" y="734"/>
                    </a:lnTo>
                    <a:lnTo>
                      <a:pt x="309" y="717"/>
                    </a:lnTo>
                    <a:lnTo>
                      <a:pt x="310" y="700"/>
                    </a:lnTo>
                    <a:lnTo>
                      <a:pt x="308" y="681"/>
                    </a:lnTo>
                    <a:lnTo>
                      <a:pt x="302" y="660"/>
                    </a:lnTo>
                    <a:lnTo>
                      <a:pt x="295" y="639"/>
                    </a:lnTo>
                    <a:lnTo>
                      <a:pt x="283" y="616"/>
                    </a:lnTo>
                    <a:lnTo>
                      <a:pt x="268" y="590"/>
                    </a:lnTo>
                    <a:lnTo>
                      <a:pt x="248" y="564"/>
                    </a:lnTo>
                    <a:lnTo>
                      <a:pt x="222" y="535"/>
                    </a:lnTo>
                    <a:lnTo>
                      <a:pt x="192" y="505"/>
                    </a:lnTo>
                    <a:lnTo>
                      <a:pt x="155" y="473"/>
                    </a:lnTo>
                    <a:lnTo>
                      <a:pt x="118" y="441"/>
                    </a:lnTo>
                    <a:lnTo>
                      <a:pt x="87" y="407"/>
                    </a:lnTo>
                    <a:lnTo>
                      <a:pt x="60" y="373"/>
                    </a:lnTo>
                    <a:lnTo>
                      <a:pt x="39" y="340"/>
                    </a:lnTo>
                    <a:lnTo>
                      <a:pt x="24" y="306"/>
                    </a:lnTo>
                    <a:lnTo>
                      <a:pt x="12" y="272"/>
                    </a:lnTo>
                    <a:lnTo>
                      <a:pt x="7" y="239"/>
                    </a:lnTo>
                    <a:lnTo>
                      <a:pt x="8" y="206"/>
                    </a:lnTo>
                    <a:lnTo>
                      <a:pt x="14" y="175"/>
                    </a:lnTo>
                    <a:lnTo>
                      <a:pt x="27" y="144"/>
                    </a:lnTo>
                    <a:lnTo>
                      <a:pt x="44" y="115"/>
                    </a:lnTo>
                    <a:lnTo>
                      <a:pt x="67" y="86"/>
                    </a:lnTo>
                    <a:lnTo>
                      <a:pt x="94" y="62"/>
                    </a:lnTo>
                    <a:lnTo>
                      <a:pt x="123" y="41"/>
                    </a:lnTo>
                    <a:lnTo>
                      <a:pt x="156" y="25"/>
                    </a:lnTo>
                    <a:lnTo>
                      <a:pt x="190" y="13"/>
                    </a:lnTo>
                    <a:lnTo>
                      <a:pt x="227" y="4"/>
                    </a:lnTo>
                    <a:lnTo>
                      <a:pt x="267" y="0"/>
                    </a:lnTo>
                    <a:lnTo>
                      <a:pt x="30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Freeform 21"/>
              <p:cNvSpPr>
                <a:spLocks/>
              </p:cNvSpPr>
              <p:nvPr/>
            </p:nvSpPr>
            <p:spPr bwMode="auto">
              <a:xfrm>
                <a:off x="4211638" y="1727200"/>
                <a:ext cx="41275" cy="39688"/>
              </a:xfrm>
              <a:custGeom>
                <a:avLst/>
                <a:gdLst>
                  <a:gd name="T0" fmla="*/ 263 w 366"/>
                  <a:gd name="T1" fmla="*/ 0 h 351"/>
                  <a:gd name="T2" fmla="*/ 283 w 366"/>
                  <a:gd name="T3" fmla="*/ 3 h 351"/>
                  <a:gd name="T4" fmla="*/ 303 w 366"/>
                  <a:gd name="T5" fmla="*/ 11 h 351"/>
                  <a:gd name="T6" fmla="*/ 322 w 366"/>
                  <a:gd name="T7" fmla="*/ 22 h 351"/>
                  <a:gd name="T8" fmla="*/ 338 w 366"/>
                  <a:gd name="T9" fmla="*/ 37 h 351"/>
                  <a:gd name="T10" fmla="*/ 350 w 366"/>
                  <a:gd name="T11" fmla="*/ 54 h 351"/>
                  <a:gd name="T12" fmla="*/ 360 w 366"/>
                  <a:gd name="T13" fmla="*/ 75 h 351"/>
                  <a:gd name="T14" fmla="*/ 365 w 366"/>
                  <a:gd name="T15" fmla="*/ 95 h 351"/>
                  <a:gd name="T16" fmla="*/ 366 w 366"/>
                  <a:gd name="T17" fmla="*/ 115 h 351"/>
                  <a:gd name="T18" fmla="*/ 363 w 366"/>
                  <a:gd name="T19" fmla="*/ 136 h 351"/>
                  <a:gd name="T20" fmla="*/ 356 w 366"/>
                  <a:gd name="T21" fmla="*/ 156 h 351"/>
                  <a:gd name="T22" fmla="*/ 344 w 366"/>
                  <a:gd name="T23" fmla="*/ 175 h 351"/>
                  <a:gd name="T24" fmla="*/ 330 w 366"/>
                  <a:gd name="T25" fmla="*/ 191 h 351"/>
                  <a:gd name="T26" fmla="*/ 182 w 366"/>
                  <a:gd name="T27" fmla="*/ 323 h 351"/>
                  <a:gd name="T28" fmla="*/ 164 w 366"/>
                  <a:gd name="T29" fmla="*/ 336 h 351"/>
                  <a:gd name="T30" fmla="*/ 145 w 366"/>
                  <a:gd name="T31" fmla="*/ 346 h 351"/>
                  <a:gd name="T32" fmla="*/ 124 w 366"/>
                  <a:gd name="T33" fmla="*/ 351 h 351"/>
                  <a:gd name="T34" fmla="*/ 103 w 366"/>
                  <a:gd name="T35" fmla="*/ 351 h 351"/>
                  <a:gd name="T36" fmla="*/ 83 w 366"/>
                  <a:gd name="T37" fmla="*/ 348 h 351"/>
                  <a:gd name="T38" fmla="*/ 63 w 366"/>
                  <a:gd name="T39" fmla="*/ 340 h 351"/>
                  <a:gd name="T40" fmla="*/ 44 w 366"/>
                  <a:gd name="T41" fmla="*/ 330 h 351"/>
                  <a:gd name="T42" fmla="*/ 28 w 366"/>
                  <a:gd name="T43" fmla="*/ 315 h 351"/>
                  <a:gd name="T44" fmla="*/ 15 w 366"/>
                  <a:gd name="T45" fmla="*/ 297 h 351"/>
                  <a:gd name="T46" fmla="*/ 6 w 366"/>
                  <a:gd name="T47" fmla="*/ 277 h 351"/>
                  <a:gd name="T48" fmla="*/ 1 w 366"/>
                  <a:gd name="T49" fmla="*/ 257 h 351"/>
                  <a:gd name="T50" fmla="*/ 0 w 366"/>
                  <a:gd name="T51" fmla="*/ 236 h 351"/>
                  <a:gd name="T52" fmla="*/ 3 w 366"/>
                  <a:gd name="T53" fmla="*/ 215 h 351"/>
                  <a:gd name="T54" fmla="*/ 10 w 366"/>
                  <a:gd name="T55" fmla="*/ 196 h 351"/>
                  <a:gd name="T56" fmla="*/ 22 w 366"/>
                  <a:gd name="T57" fmla="*/ 178 h 351"/>
                  <a:gd name="T58" fmla="*/ 37 w 366"/>
                  <a:gd name="T59" fmla="*/ 161 h 351"/>
                  <a:gd name="T60" fmla="*/ 183 w 366"/>
                  <a:gd name="T61" fmla="*/ 29 h 351"/>
                  <a:gd name="T62" fmla="*/ 202 w 366"/>
                  <a:gd name="T63" fmla="*/ 16 h 351"/>
                  <a:gd name="T64" fmla="*/ 221 w 366"/>
                  <a:gd name="T65" fmla="*/ 7 h 351"/>
                  <a:gd name="T66" fmla="*/ 241 w 366"/>
                  <a:gd name="T67" fmla="*/ 1 h 351"/>
                  <a:gd name="T68" fmla="*/ 263 w 366"/>
                  <a:gd name="T69" fmla="*/ 0 h 3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66" h="351">
                    <a:moveTo>
                      <a:pt x="263" y="0"/>
                    </a:moveTo>
                    <a:lnTo>
                      <a:pt x="283" y="3"/>
                    </a:lnTo>
                    <a:lnTo>
                      <a:pt x="303" y="11"/>
                    </a:lnTo>
                    <a:lnTo>
                      <a:pt x="322" y="22"/>
                    </a:lnTo>
                    <a:lnTo>
                      <a:pt x="338" y="37"/>
                    </a:lnTo>
                    <a:lnTo>
                      <a:pt x="350" y="54"/>
                    </a:lnTo>
                    <a:lnTo>
                      <a:pt x="360" y="75"/>
                    </a:lnTo>
                    <a:lnTo>
                      <a:pt x="365" y="95"/>
                    </a:lnTo>
                    <a:lnTo>
                      <a:pt x="366" y="115"/>
                    </a:lnTo>
                    <a:lnTo>
                      <a:pt x="363" y="136"/>
                    </a:lnTo>
                    <a:lnTo>
                      <a:pt x="356" y="156"/>
                    </a:lnTo>
                    <a:lnTo>
                      <a:pt x="344" y="175"/>
                    </a:lnTo>
                    <a:lnTo>
                      <a:pt x="330" y="191"/>
                    </a:lnTo>
                    <a:lnTo>
                      <a:pt x="182" y="323"/>
                    </a:lnTo>
                    <a:lnTo>
                      <a:pt x="164" y="336"/>
                    </a:lnTo>
                    <a:lnTo>
                      <a:pt x="145" y="346"/>
                    </a:lnTo>
                    <a:lnTo>
                      <a:pt x="124" y="351"/>
                    </a:lnTo>
                    <a:lnTo>
                      <a:pt x="103" y="351"/>
                    </a:lnTo>
                    <a:lnTo>
                      <a:pt x="83" y="348"/>
                    </a:lnTo>
                    <a:lnTo>
                      <a:pt x="63" y="340"/>
                    </a:lnTo>
                    <a:lnTo>
                      <a:pt x="44" y="330"/>
                    </a:lnTo>
                    <a:lnTo>
                      <a:pt x="28" y="315"/>
                    </a:lnTo>
                    <a:lnTo>
                      <a:pt x="15" y="297"/>
                    </a:lnTo>
                    <a:lnTo>
                      <a:pt x="6" y="277"/>
                    </a:lnTo>
                    <a:lnTo>
                      <a:pt x="1" y="257"/>
                    </a:lnTo>
                    <a:lnTo>
                      <a:pt x="0" y="236"/>
                    </a:lnTo>
                    <a:lnTo>
                      <a:pt x="3" y="215"/>
                    </a:lnTo>
                    <a:lnTo>
                      <a:pt x="10" y="196"/>
                    </a:lnTo>
                    <a:lnTo>
                      <a:pt x="22" y="178"/>
                    </a:lnTo>
                    <a:lnTo>
                      <a:pt x="37" y="161"/>
                    </a:lnTo>
                    <a:lnTo>
                      <a:pt x="183" y="29"/>
                    </a:lnTo>
                    <a:lnTo>
                      <a:pt x="202" y="16"/>
                    </a:lnTo>
                    <a:lnTo>
                      <a:pt x="221" y="7"/>
                    </a:lnTo>
                    <a:lnTo>
                      <a:pt x="241" y="1"/>
                    </a:lnTo>
                    <a:lnTo>
                      <a:pt x="26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37" name="그룹 36"/>
          <p:cNvGrpSpPr/>
          <p:nvPr/>
        </p:nvGrpSpPr>
        <p:grpSpPr>
          <a:xfrm>
            <a:off x="4274769" y="5674871"/>
            <a:ext cx="487870" cy="487870"/>
            <a:chOff x="3375430" y="832800"/>
            <a:chExt cx="865635" cy="865635"/>
          </a:xfrm>
        </p:grpSpPr>
        <p:sp>
          <p:nvSpPr>
            <p:cNvPr id="38" name="타원 37"/>
            <p:cNvSpPr/>
            <p:nvPr/>
          </p:nvSpPr>
          <p:spPr>
            <a:xfrm>
              <a:off x="3375430" y="832800"/>
              <a:ext cx="865635" cy="865635"/>
            </a:xfrm>
            <a:prstGeom prst="ellipse">
              <a:avLst/>
            </a:prstGeom>
            <a:solidFill>
              <a:srgbClr val="3045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Freeform 6"/>
            <p:cNvSpPr>
              <a:spLocks/>
            </p:cNvSpPr>
            <p:nvPr/>
          </p:nvSpPr>
          <p:spPr bwMode="auto">
            <a:xfrm>
              <a:off x="3591747" y="1059173"/>
              <a:ext cx="433002" cy="383899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7413002" y="1259239"/>
            <a:ext cx="487870" cy="487870"/>
            <a:chOff x="8414920" y="872625"/>
            <a:chExt cx="865635" cy="865635"/>
          </a:xfrm>
        </p:grpSpPr>
        <p:sp>
          <p:nvSpPr>
            <p:cNvPr id="41" name="타원 40"/>
            <p:cNvSpPr/>
            <p:nvPr/>
          </p:nvSpPr>
          <p:spPr>
            <a:xfrm>
              <a:off x="8414920" y="872625"/>
              <a:ext cx="865635" cy="865635"/>
            </a:xfrm>
            <a:prstGeom prst="ellipse">
              <a:avLst/>
            </a:prstGeom>
            <a:solidFill>
              <a:srgbClr val="3045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42" name="Group 14"/>
            <p:cNvGrpSpPr>
              <a:grpSpLocks noChangeAspect="1"/>
            </p:cNvGrpSpPr>
            <p:nvPr/>
          </p:nvGrpSpPr>
          <p:grpSpPr bwMode="auto">
            <a:xfrm>
              <a:off x="8643887" y="1132526"/>
              <a:ext cx="407705" cy="345833"/>
              <a:chOff x="3669" y="3943"/>
              <a:chExt cx="626" cy="531"/>
            </a:xfrm>
            <a:solidFill>
              <a:schemeClr val="bg1"/>
            </a:solidFill>
          </p:grpSpPr>
          <p:sp>
            <p:nvSpPr>
              <p:cNvPr id="43" name="Freeform 16"/>
              <p:cNvSpPr>
                <a:spLocks noEditPoints="1"/>
              </p:cNvSpPr>
              <p:nvPr/>
            </p:nvSpPr>
            <p:spPr bwMode="auto">
              <a:xfrm>
                <a:off x="3669" y="3943"/>
                <a:ext cx="626" cy="531"/>
              </a:xfrm>
              <a:custGeom>
                <a:avLst/>
                <a:gdLst>
                  <a:gd name="T0" fmla="*/ 1532 w 3756"/>
                  <a:gd name="T1" fmla="*/ 2536 h 3186"/>
                  <a:gd name="T2" fmla="*/ 1516 w 3756"/>
                  <a:gd name="T3" fmla="*/ 2550 h 3186"/>
                  <a:gd name="T4" fmla="*/ 1450 w 3756"/>
                  <a:gd name="T5" fmla="*/ 2904 h 3186"/>
                  <a:gd name="T6" fmla="*/ 1457 w 3756"/>
                  <a:gd name="T7" fmla="*/ 2929 h 3186"/>
                  <a:gd name="T8" fmla="*/ 1481 w 3756"/>
                  <a:gd name="T9" fmla="*/ 2941 h 3186"/>
                  <a:gd name="T10" fmla="*/ 2288 w 3756"/>
                  <a:gd name="T11" fmla="*/ 2937 h 3186"/>
                  <a:gd name="T12" fmla="*/ 2304 w 3756"/>
                  <a:gd name="T13" fmla="*/ 2921 h 3186"/>
                  <a:gd name="T14" fmla="*/ 2306 w 3756"/>
                  <a:gd name="T15" fmla="*/ 2905 h 3186"/>
                  <a:gd name="T16" fmla="*/ 2243 w 3756"/>
                  <a:gd name="T17" fmla="*/ 2560 h 3186"/>
                  <a:gd name="T18" fmla="*/ 2233 w 3756"/>
                  <a:gd name="T19" fmla="*/ 2542 h 3186"/>
                  <a:gd name="T20" fmla="*/ 2214 w 3756"/>
                  <a:gd name="T21" fmla="*/ 2534 h 3186"/>
                  <a:gd name="T22" fmla="*/ 585 w 3756"/>
                  <a:gd name="T23" fmla="*/ 305 h 3186"/>
                  <a:gd name="T24" fmla="*/ 560 w 3756"/>
                  <a:gd name="T25" fmla="*/ 314 h 3186"/>
                  <a:gd name="T26" fmla="*/ 544 w 3756"/>
                  <a:gd name="T27" fmla="*/ 336 h 3186"/>
                  <a:gd name="T28" fmla="*/ 542 w 3756"/>
                  <a:gd name="T29" fmla="*/ 1890 h 3186"/>
                  <a:gd name="T30" fmla="*/ 553 w 3756"/>
                  <a:gd name="T31" fmla="*/ 1921 h 3186"/>
                  <a:gd name="T32" fmla="*/ 3188 w 3756"/>
                  <a:gd name="T33" fmla="*/ 1930 h 3186"/>
                  <a:gd name="T34" fmla="*/ 3211 w 3756"/>
                  <a:gd name="T35" fmla="*/ 1906 h 3186"/>
                  <a:gd name="T36" fmla="*/ 3214 w 3756"/>
                  <a:gd name="T37" fmla="*/ 350 h 3186"/>
                  <a:gd name="T38" fmla="*/ 3206 w 3756"/>
                  <a:gd name="T39" fmla="*/ 324 h 3186"/>
                  <a:gd name="T40" fmla="*/ 3185 w 3756"/>
                  <a:gd name="T41" fmla="*/ 308 h 3186"/>
                  <a:gd name="T42" fmla="*/ 585 w 3756"/>
                  <a:gd name="T43" fmla="*/ 305 h 3186"/>
                  <a:gd name="T44" fmla="*/ 3170 w 3756"/>
                  <a:gd name="T45" fmla="*/ 0 h 3186"/>
                  <a:gd name="T46" fmla="*/ 3263 w 3756"/>
                  <a:gd name="T47" fmla="*/ 13 h 3186"/>
                  <a:gd name="T48" fmla="*/ 3346 w 3756"/>
                  <a:gd name="T49" fmla="*/ 48 h 3186"/>
                  <a:gd name="T50" fmla="*/ 3418 w 3756"/>
                  <a:gd name="T51" fmla="*/ 103 h 3186"/>
                  <a:gd name="T52" fmla="*/ 3473 w 3756"/>
                  <a:gd name="T53" fmla="*/ 173 h 3186"/>
                  <a:gd name="T54" fmla="*/ 3508 w 3756"/>
                  <a:gd name="T55" fmla="*/ 256 h 3186"/>
                  <a:gd name="T56" fmla="*/ 3520 w 3756"/>
                  <a:gd name="T57" fmla="*/ 350 h 3186"/>
                  <a:gd name="T58" fmla="*/ 3518 w 3756"/>
                  <a:gd name="T59" fmla="*/ 1931 h 3186"/>
                  <a:gd name="T60" fmla="*/ 3500 w 3756"/>
                  <a:gd name="T61" fmla="*/ 2009 h 3186"/>
                  <a:gd name="T62" fmla="*/ 3516 w 3756"/>
                  <a:gd name="T63" fmla="*/ 2049 h 3186"/>
                  <a:gd name="T64" fmla="*/ 3754 w 3756"/>
                  <a:gd name="T65" fmla="*/ 3006 h 3186"/>
                  <a:gd name="T66" fmla="*/ 3753 w 3756"/>
                  <a:gd name="T67" fmla="*/ 3060 h 3186"/>
                  <a:gd name="T68" fmla="*/ 3729 w 3756"/>
                  <a:gd name="T69" fmla="*/ 3116 h 3186"/>
                  <a:gd name="T70" fmla="*/ 3687 w 3756"/>
                  <a:gd name="T71" fmla="*/ 3158 h 3186"/>
                  <a:gd name="T72" fmla="*/ 3631 w 3756"/>
                  <a:gd name="T73" fmla="*/ 3182 h 3186"/>
                  <a:gd name="T74" fmla="*/ 157 w 3756"/>
                  <a:gd name="T75" fmla="*/ 3186 h 3186"/>
                  <a:gd name="T76" fmla="*/ 101 w 3756"/>
                  <a:gd name="T77" fmla="*/ 3175 h 3186"/>
                  <a:gd name="T78" fmla="*/ 52 w 3756"/>
                  <a:gd name="T79" fmla="*/ 3146 h 3186"/>
                  <a:gd name="T80" fmla="*/ 18 w 3756"/>
                  <a:gd name="T81" fmla="*/ 3101 h 3186"/>
                  <a:gd name="T82" fmla="*/ 1 w 3756"/>
                  <a:gd name="T83" fmla="*/ 3047 h 3186"/>
                  <a:gd name="T84" fmla="*/ 5 w 3756"/>
                  <a:gd name="T85" fmla="*/ 2991 h 3186"/>
                  <a:gd name="T86" fmla="*/ 247 w 3756"/>
                  <a:gd name="T87" fmla="*/ 2028 h 3186"/>
                  <a:gd name="T88" fmla="*/ 245 w 3756"/>
                  <a:gd name="T89" fmla="*/ 1970 h 3186"/>
                  <a:gd name="T90" fmla="*/ 236 w 3756"/>
                  <a:gd name="T91" fmla="*/ 1890 h 3186"/>
                  <a:gd name="T92" fmla="*/ 239 w 3756"/>
                  <a:gd name="T93" fmla="*/ 302 h 3186"/>
                  <a:gd name="T94" fmla="*/ 263 w 3756"/>
                  <a:gd name="T95" fmla="*/ 214 h 3186"/>
                  <a:gd name="T96" fmla="*/ 308 w 3756"/>
                  <a:gd name="T97" fmla="*/ 136 h 3186"/>
                  <a:gd name="T98" fmla="*/ 372 w 3756"/>
                  <a:gd name="T99" fmla="*/ 73 h 3186"/>
                  <a:gd name="T100" fmla="*/ 450 w 3756"/>
                  <a:gd name="T101" fmla="*/ 27 h 3186"/>
                  <a:gd name="T102" fmla="*/ 538 w 3756"/>
                  <a:gd name="T103" fmla="*/ 3 h 3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3756" h="3186">
                    <a:moveTo>
                      <a:pt x="1542" y="2534"/>
                    </a:moveTo>
                    <a:lnTo>
                      <a:pt x="1532" y="2536"/>
                    </a:lnTo>
                    <a:lnTo>
                      <a:pt x="1523" y="2542"/>
                    </a:lnTo>
                    <a:lnTo>
                      <a:pt x="1516" y="2550"/>
                    </a:lnTo>
                    <a:lnTo>
                      <a:pt x="1513" y="2560"/>
                    </a:lnTo>
                    <a:lnTo>
                      <a:pt x="1450" y="2904"/>
                    </a:lnTo>
                    <a:lnTo>
                      <a:pt x="1451" y="2917"/>
                    </a:lnTo>
                    <a:lnTo>
                      <a:pt x="1457" y="2929"/>
                    </a:lnTo>
                    <a:lnTo>
                      <a:pt x="1467" y="2937"/>
                    </a:lnTo>
                    <a:lnTo>
                      <a:pt x="1481" y="2941"/>
                    </a:lnTo>
                    <a:lnTo>
                      <a:pt x="2275" y="2941"/>
                    </a:lnTo>
                    <a:lnTo>
                      <a:pt x="2288" y="2937"/>
                    </a:lnTo>
                    <a:lnTo>
                      <a:pt x="2297" y="2932"/>
                    </a:lnTo>
                    <a:lnTo>
                      <a:pt x="2304" y="2921"/>
                    </a:lnTo>
                    <a:lnTo>
                      <a:pt x="2306" y="2909"/>
                    </a:lnTo>
                    <a:lnTo>
                      <a:pt x="2306" y="2905"/>
                    </a:lnTo>
                    <a:lnTo>
                      <a:pt x="2305" y="2901"/>
                    </a:lnTo>
                    <a:lnTo>
                      <a:pt x="2243" y="2560"/>
                    </a:lnTo>
                    <a:lnTo>
                      <a:pt x="2240" y="2550"/>
                    </a:lnTo>
                    <a:lnTo>
                      <a:pt x="2233" y="2542"/>
                    </a:lnTo>
                    <a:lnTo>
                      <a:pt x="2224" y="2536"/>
                    </a:lnTo>
                    <a:lnTo>
                      <a:pt x="2214" y="2534"/>
                    </a:lnTo>
                    <a:lnTo>
                      <a:pt x="1542" y="2534"/>
                    </a:lnTo>
                    <a:close/>
                    <a:moveTo>
                      <a:pt x="585" y="305"/>
                    </a:moveTo>
                    <a:lnTo>
                      <a:pt x="571" y="308"/>
                    </a:lnTo>
                    <a:lnTo>
                      <a:pt x="560" y="314"/>
                    </a:lnTo>
                    <a:lnTo>
                      <a:pt x="550" y="324"/>
                    </a:lnTo>
                    <a:lnTo>
                      <a:pt x="544" y="336"/>
                    </a:lnTo>
                    <a:lnTo>
                      <a:pt x="542" y="350"/>
                    </a:lnTo>
                    <a:lnTo>
                      <a:pt x="542" y="1890"/>
                    </a:lnTo>
                    <a:lnTo>
                      <a:pt x="544" y="1906"/>
                    </a:lnTo>
                    <a:lnTo>
                      <a:pt x="553" y="1921"/>
                    </a:lnTo>
                    <a:lnTo>
                      <a:pt x="567" y="1930"/>
                    </a:lnTo>
                    <a:lnTo>
                      <a:pt x="3188" y="1930"/>
                    </a:lnTo>
                    <a:lnTo>
                      <a:pt x="3202" y="1921"/>
                    </a:lnTo>
                    <a:lnTo>
                      <a:pt x="3211" y="1906"/>
                    </a:lnTo>
                    <a:lnTo>
                      <a:pt x="3214" y="1890"/>
                    </a:lnTo>
                    <a:lnTo>
                      <a:pt x="3214" y="350"/>
                    </a:lnTo>
                    <a:lnTo>
                      <a:pt x="3212" y="336"/>
                    </a:lnTo>
                    <a:lnTo>
                      <a:pt x="3206" y="324"/>
                    </a:lnTo>
                    <a:lnTo>
                      <a:pt x="3196" y="314"/>
                    </a:lnTo>
                    <a:lnTo>
                      <a:pt x="3185" y="308"/>
                    </a:lnTo>
                    <a:lnTo>
                      <a:pt x="3170" y="305"/>
                    </a:lnTo>
                    <a:lnTo>
                      <a:pt x="585" y="305"/>
                    </a:lnTo>
                    <a:close/>
                    <a:moveTo>
                      <a:pt x="585" y="0"/>
                    </a:moveTo>
                    <a:lnTo>
                      <a:pt x="3170" y="0"/>
                    </a:lnTo>
                    <a:lnTo>
                      <a:pt x="3218" y="3"/>
                    </a:lnTo>
                    <a:lnTo>
                      <a:pt x="3263" y="13"/>
                    </a:lnTo>
                    <a:lnTo>
                      <a:pt x="3306" y="27"/>
                    </a:lnTo>
                    <a:lnTo>
                      <a:pt x="3346" y="48"/>
                    </a:lnTo>
                    <a:lnTo>
                      <a:pt x="3384" y="73"/>
                    </a:lnTo>
                    <a:lnTo>
                      <a:pt x="3418" y="103"/>
                    </a:lnTo>
                    <a:lnTo>
                      <a:pt x="3448" y="136"/>
                    </a:lnTo>
                    <a:lnTo>
                      <a:pt x="3473" y="173"/>
                    </a:lnTo>
                    <a:lnTo>
                      <a:pt x="3493" y="214"/>
                    </a:lnTo>
                    <a:lnTo>
                      <a:pt x="3508" y="256"/>
                    </a:lnTo>
                    <a:lnTo>
                      <a:pt x="3517" y="302"/>
                    </a:lnTo>
                    <a:lnTo>
                      <a:pt x="3520" y="350"/>
                    </a:lnTo>
                    <a:lnTo>
                      <a:pt x="3520" y="1890"/>
                    </a:lnTo>
                    <a:lnTo>
                      <a:pt x="3518" y="1931"/>
                    </a:lnTo>
                    <a:lnTo>
                      <a:pt x="3510" y="1970"/>
                    </a:lnTo>
                    <a:lnTo>
                      <a:pt x="3500" y="2009"/>
                    </a:lnTo>
                    <a:lnTo>
                      <a:pt x="3509" y="2028"/>
                    </a:lnTo>
                    <a:lnTo>
                      <a:pt x="3516" y="2049"/>
                    </a:lnTo>
                    <a:lnTo>
                      <a:pt x="3749" y="2983"/>
                    </a:lnTo>
                    <a:lnTo>
                      <a:pt x="3754" y="3006"/>
                    </a:lnTo>
                    <a:lnTo>
                      <a:pt x="3756" y="3029"/>
                    </a:lnTo>
                    <a:lnTo>
                      <a:pt x="3753" y="3060"/>
                    </a:lnTo>
                    <a:lnTo>
                      <a:pt x="3743" y="3090"/>
                    </a:lnTo>
                    <a:lnTo>
                      <a:pt x="3729" y="3116"/>
                    </a:lnTo>
                    <a:lnTo>
                      <a:pt x="3710" y="3140"/>
                    </a:lnTo>
                    <a:lnTo>
                      <a:pt x="3687" y="3158"/>
                    </a:lnTo>
                    <a:lnTo>
                      <a:pt x="3660" y="3173"/>
                    </a:lnTo>
                    <a:lnTo>
                      <a:pt x="3631" y="3182"/>
                    </a:lnTo>
                    <a:lnTo>
                      <a:pt x="3599" y="3186"/>
                    </a:lnTo>
                    <a:lnTo>
                      <a:pt x="157" y="3186"/>
                    </a:lnTo>
                    <a:lnTo>
                      <a:pt x="129" y="3183"/>
                    </a:lnTo>
                    <a:lnTo>
                      <a:pt x="101" y="3175"/>
                    </a:lnTo>
                    <a:lnTo>
                      <a:pt x="75" y="3163"/>
                    </a:lnTo>
                    <a:lnTo>
                      <a:pt x="52" y="3146"/>
                    </a:lnTo>
                    <a:lnTo>
                      <a:pt x="33" y="3125"/>
                    </a:lnTo>
                    <a:lnTo>
                      <a:pt x="18" y="3101"/>
                    </a:lnTo>
                    <a:lnTo>
                      <a:pt x="7" y="3075"/>
                    </a:lnTo>
                    <a:lnTo>
                      <a:pt x="1" y="3047"/>
                    </a:lnTo>
                    <a:lnTo>
                      <a:pt x="0" y="3019"/>
                    </a:lnTo>
                    <a:lnTo>
                      <a:pt x="5" y="2991"/>
                    </a:lnTo>
                    <a:lnTo>
                      <a:pt x="240" y="2049"/>
                    </a:lnTo>
                    <a:lnTo>
                      <a:pt x="247" y="2028"/>
                    </a:lnTo>
                    <a:lnTo>
                      <a:pt x="256" y="2009"/>
                    </a:lnTo>
                    <a:lnTo>
                      <a:pt x="245" y="1970"/>
                    </a:lnTo>
                    <a:lnTo>
                      <a:pt x="238" y="1931"/>
                    </a:lnTo>
                    <a:lnTo>
                      <a:pt x="236" y="1890"/>
                    </a:lnTo>
                    <a:lnTo>
                      <a:pt x="236" y="350"/>
                    </a:lnTo>
                    <a:lnTo>
                      <a:pt x="239" y="302"/>
                    </a:lnTo>
                    <a:lnTo>
                      <a:pt x="248" y="256"/>
                    </a:lnTo>
                    <a:lnTo>
                      <a:pt x="263" y="214"/>
                    </a:lnTo>
                    <a:lnTo>
                      <a:pt x="283" y="173"/>
                    </a:lnTo>
                    <a:lnTo>
                      <a:pt x="308" y="136"/>
                    </a:lnTo>
                    <a:lnTo>
                      <a:pt x="338" y="103"/>
                    </a:lnTo>
                    <a:lnTo>
                      <a:pt x="372" y="73"/>
                    </a:lnTo>
                    <a:lnTo>
                      <a:pt x="409" y="48"/>
                    </a:lnTo>
                    <a:lnTo>
                      <a:pt x="450" y="27"/>
                    </a:lnTo>
                    <a:lnTo>
                      <a:pt x="493" y="13"/>
                    </a:lnTo>
                    <a:lnTo>
                      <a:pt x="538" y="3"/>
                    </a:lnTo>
                    <a:lnTo>
                      <a:pt x="58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Freeform 17"/>
              <p:cNvSpPr>
                <a:spLocks/>
              </p:cNvSpPr>
              <p:nvPr/>
            </p:nvSpPr>
            <p:spPr bwMode="auto">
              <a:xfrm>
                <a:off x="3928" y="4071"/>
                <a:ext cx="108" cy="109"/>
              </a:xfrm>
              <a:custGeom>
                <a:avLst/>
                <a:gdLst>
                  <a:gd name="T0" fmla="*/ 49 w 654"/>
                  <a:gd name="T1" fmla="*/ 0 h 654"/>
                  <a:gd name="T2" fmla="*/ 63 w 654"/>
                  <a:gd name="T3" fmla="*/ 2 h 654"/>
                  <a:gd name="T4" fmla="*/ 515 w 654"/>
                  <a:gd name="T5" fmla="*/ 174 h 654"/>
                  <a:gd name="T6" fmla="*/ 527 w 654"/>
                  <a:gd name="T7" fmla="*/ 181 h 654"/>
                  <a:gd name="T8" fmla="*/ 536 w 654"/>
                  <a:gd name="T9" fmla="*/ 192 h 654"/>
                  <a:gd name="T10" fmla="*/ 542 w 654"/>
                  <a:gd name="T11" fmla="*/ 205 h 654"/>
                  <a:gd name="T12" fmla="*/ 544 w 654"/>
                  <a:gd name="T13" fmla="*/ 220 h 654"/>
                  <a:gd name="T14" fmla="*/ 541 w 654"/>
                  <a:gd name="T15" fmla="*/ 234 h 654"/>
                  <a:gd name="T16" fmla="*/ 534 w 654"/>
                  <a:gd name="T17" fmla="*/ 247 h 654"/>
                  <a:gd name="T18" fmla="*/ 524 w 654"/>
                  <a:gd name="T19" fmla="*/ 256 h 654"/>
                  <a:gd name="T20" fmla="*/ 510 w 654"/>
                  <a:gd name="T21" fmla="*/ 262 h 654"/>
                  <a:gd name="T22" fmla="*/ 412 w 654"/>
                  <a:gd name="T23" fmla="*/ 289 h 654"/>
                  <a:gd name="T24" fmla="*/ 641 w 654"/>
                  <a:gd name="T25" fmla="*/ 518 h 654"/>
                  <a:gd name="T26" fmla="*/ 649 w 654"/>
                  <a:gd name="T27" fmla="*/ 529 h 654"/>
                  <a:gd name="T28" fmla="*/ 654 w 654"/>
                  <a:gd name="T29" fmla="*/ 543 h 654"/>
                  <a:gd name="T30" fmla="*/ 654 w 654"/>
                  <a:gd name="T31" fmla="*/ 558 h 654"/>
                  <a:gd name="T32" fmla="*/ 649 w 654"/>
                  <a:gd name="T33" fmla="*/ 572 h 654"/>
                  <a:gd name="T34" fmla="*/ 641 w 654"/>
                  <a:gd name="T35" fmla="*/ 583 h 654"/>
                  <a:gd name="T36" fmla="*/ 583 w 654"/>
                  <a:gd name="T37" fmla="*/ 641 h 654"/>
                  <a:gd name="T38" fmla="*/ 571 w 654"/>
                  <a:gd name="T39" fmla="*/ 649 h 654"/>
                  <a:gd name="T40" fmla="*/ 557 w 654"/>
                  <a:gd name="T41" fmla="*/ 654 h 654"/>
                  <a:gd name="T42" fmla="*/ 543 w 654"/>
                  <a:gd name="T43" fmla="*/ 654 h 654"/>
                  <a:gd name="T44" fmla="*/ 530 w 654"/>
                  <a:gd name="T45" fmla="*/ 649 h 654"/>
                  <a:gd name="T46" fmla="*/ 517 w 654"/>
                  <a:gd name="T47" fmla="*/ 641 h 654"/>
                  <a:gd name="T48" fmla="*/ 289 w 654"/>
                  <a:gd name="T49" fmla="*/ 412 h 654"/>
                  <a:gd name="T50" fmla="*/ 262 w 654"/>
                  <a:gd name="T51" fmla="*/ 510 h 654"/>
                  <a:gd name="T52" fmla="*/ 256 w 654"/>
                  <a:gd name="T53" fmla="*/ 524 h 654"/>
                  <a:gd name="T54" fmla="*/ 246 w 654"/>
                  <a:gd name="T55" fmla="*/ 534 h 654"/>
                  <a:gd name="T56" fmla="*/ 234 w 654"/>
                  <a:gd name="T57" fmla="*/ 541 h 654"/>
                  <a:gd name="T58" fmla="*/ 220 w 654"/>
                  <a:gd name="T59" fmla="*/ 544 h 654"/>
                  <a:gd name="T60" fmla="*/ 205 w 654"/>
                  <a:gd name="T61" fmla="*/ 543 h 654"/>
                  <a:gd name="T62" fmla="*/ 192 w 654"/>
                  <a:gd name="T63" fmla="*/ 536 h 654"/>
                  <a:gd name="T64" fmla="*/ 181 w 654"/>
                  <a:gd name="T65" fmla="*/ 527 h 654"/>
                  <a:gd name="T66" fmla="*/ 174 w 654"/>
                  <a:gd name="T67" fmla="*/ 515 h 654"/>
                  <a:gd name="T68" fmla="*/ 3 w 654"/>
                  <a:gd name="T69" fmla="*/ 62 h 654"/>
                  <a:gd name="T70" fmla="*/ 0 w 654"/>
                  <a:gd name="T71" fmla="*/ 50 h 654"/>
                  <a:gd name="T72" fmla="*/ 0 w 654"/>
                  <a:gd name="T73" fmla="*/ 36 h 654"/>
                  <a:gd name="T74" fmla="*/ 5 w 654"/>
                  <a:gd name="T75" fmla="*/ 24 h 654"/>
                  <a:gd name="T76" fmla="*/ 14 w 654"/>
                  <a:gd name="T77" fmla="*/ 13 h 654"/>
                  <a:gd name="T78" fmla="*/ 24 w 654"/>
                  <a:gd name="T79" fmla="*/ 5 h 654"/>
                  <a:gd name="T80" fmla="*/ 37 w 654"/>
                  <a:gd name="T81" fmla="*/ 1 h 654"/>
                  <a:gd name="T82" fmla="*/ 49 w 654"/>
                  <a:gd name="T83" fmla="*/ 0 h 6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654" h="654">
                    <a:moveTo>
                      <a:pt x="49" y="0"/>
                    </a:moveTo>
                    <a:lnTo>
                      <a:pt x="63" y="2"/>
                    </a:lnTo>
                    <a:lnTo>
                      <a:pt x="515" y="174"/>
                    </a:lnTo>
                    <a:lnTo>
                      <a:pt x="527" y="181"/>
                    </a:lnTo>
                    <a:lnTo>
                      <a:pt x="536" y="192"/>
                    </a:lnTo>
                    <a:lnTo>
                      <a:pt x="542" y="205"/>
                    </a:lnTo>
                    <a:lnTo>
                      <a:pt x="544" y="220"/>
                    </a:lnTo>
                    <a:lnTo>
                      <a:pt x="541" y="234"/>
                    </a:lnTo>
                    <a:lnTo>
                      <a:pt x="534" y="247"/>
                    </a:lnTo>
                    <a:lnTo>
                      <a:pt x="524" y="256"/>
                    </a:lnTo>
                    <a:lnTo>
                      <a:pt x="510" y="262"/>
                    </a:lnTo>
                    <a:lnTo>
                      <a:pt x="412" y="289"/>
                    </a:lnTo>
                    <a:lnTo>
                      <a:pt x="641" y="518"/>
                    </a:lnTo>
                    <a:lnTo>
                      <a:pt x="649" y="529"/>
                    </a:lnTo>
                    <a:lnTo>
                      <a:pt x="654" y="543"/>
                    </a:lnTo>
                    <a:lnTo>
                      <a:pt x="654" y="558"/>
                    </a:lnTo>
                    <a:lnTo>
                      <a:pt x="649" y="572"/>
                    </a:lnTo>
                    <a:lnTo>
                      <a:pt x="641" y="583"/>
                    </a:lnTo>
                    <a:lnTo>
                      <a:pt x="583" y="641"/>
                    </a:lnTo>
                    <a:lnTo>
                      <a:pt x="571" y="649"/>
                    </a:lnTo>
                    <a:lnTo>
                      <a:pt x="557" y="654"/>
                    </a:lnTo>
                    <a:lnTo>
                      <a:pt x="543" y="654"/>
                    </a:lnTo>
                    <a:lnTo>
                      <a:pt x="530" y="649"/>
                    </a:lnTo>
                    <a:lnTo>
                      <a:pt x="517" y="641"/>
                    </a:lnTo>
                    <a:lnTo>
                      <a:pt x="289" y="412"/>
                    </a:lnTo>
                    <a:lnTo>
                      <a:pt x="262" y="510"/>
                    </a:lnTo>
                    <a:lnTo>
                      <a:pt x="256" y="524"/>
                    </a:lnTo>
                    <a:lnTo>
                      <a:pt x="246" y="534"/>
                    </a:lnTo>
                    <a:lnTo>
                      <a:pt x="234" y="541"/>
                    </a:lnTo>
                    <a:lnTo>
                      <a:pt x="220" y="544"/>
                    </a:lnTo>
                    <a:lnTo>
                      <a:pt x="205" y="543"/>
                    </a:lnTo>
                    <a:lnTo>
                      <a:pt x="192" y="536"/>
                    </a:lnTo>
                    <a:lnTo>
                      <a:pt x="181" y="527"/>
                    </a:lnTo>
                    <a:lnTo>
                      <a:pt x="174" y="515"/>
                    </a:lnTo>
                    <a:lnTo>
                      <a:pt x="3" y="62"/>
                    </a:lnTo>
                    <a:lnTo>
                      <a:pt x="0" y="50"/>
                    </a:lnTo>
                    <a:lnTo>
                      <a:pt x="0" y="36"/>
                    </a:lnTo>
                    <a:lnTo>
                      <a:pt x="5" y="24"/>
                    </a:lnTo>
                    <a:lnTo>
                      <a:pt x="14" y="13"/>
                    </a:lnTo>
                    <a:lnTo>
                      <a:pt x="24" y="5"/>
                    </a:lnTo>
                    <a:lnTo>
                      <a:pt x="37" y="1"/>
                    </a:lnTo>
                    <a:lnTo>
                      <a:pt x="4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45" name="그룹 44"/>
          <p:cNvGrpSpPr/>
          <p:nvPr/>
        </p:nvGrpSpPr>
        <p:grpSpPr>
          <a:xfrm>
            <a:off x="7322403" y="5667214"/>
            <a:ext cx="486845" cy="486845"/>
            <a:chOff x="5929667" y="2813330"/>
            <a:chExt cx="863816" cy="863816"/>
          </a:xfrm>
        </p:grpSpPr>
        <p:sp>
          <p:nvSpPr>
            <p:cNvPr id="46" name="타원 45"/>
            <p:cNvSpPr/>
            <p:nvPr/>
          </p:nvSpPr>
          <p:spPr>
            <a:xfrm>
              <a:off x="5929667" y="2813330"/>
              <a:ext cx="863816" cy="863816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7" name="Freeform 36"/>
            <p:cNvSpPr>
              <a:spLocks noEditPoints="1"/>
            </p:cNvSpPr>
            <p:nvPr/>
          </p:nvSpPr>
          <p:spPr bwMode="auto">
            <a:xfrm>
              <a:off x="6241303" y="3042947"/>
              <a:ext cx="240547" cy="404580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8" name="그룹 47"/>
          <p:cNvGrpSpPr/>
          <p:nvPr/>
        </p:nvGrpSpPr>
        <p:grpSpPr>
          <a:xfrm>
            <a:off x="5410201" y="3130863"/>
            <a:ext cx="1414204" cy="1292671"/>
            <a:chOff x="5320162" y="2747472"/>
            <a:chExt cx="1718975" cy="1571252"/>
          </a:xfrm>
        </p:grpSpPr>
        <p:grpSp>
          <p:nvGrpSpPr>
            <p:cNvPr id="49" name="Group 4"/>
            <p:cNvGrpSpPr>
              <a:grpSpLocks noChangeAspect="1"/>
            </p:cNvGrpSpPr>
            <p:nvPr/>
          </p:nvGrpSpPr>
          <p:grpSpPr bwMode="auto">
            <a:xfrm>
              <a:off x="5512002" y="2747472"/>
              <a:ext cx="1303299" cy="1058255"/>
              <a:chOff x="-162" y="1083"/>
              <a:chExt cx="3138" cy="2548"/>
            </a:xfrm>
            <a:solidFill>
              <a:schemeClr val="bg1"/>
            </a:solidFill>
          </p:grpSpPr>
          <p:sp>
            <p:nvSpPr>
              <p:cNvPr id="51" name="Freeform 6"/>
              <p:cNvSpPr>
                <a:spLocks noEditPoints="1"/>
              </p:cNvSpPr>
              <p:nvPr/>
            </p:nvSpPr>
            <p:spPr bwMode="auto">
              <a:xfrm>
                <a:off x="-162" y="1083"/>
                <a:ext cx="3138" cy="2548"/>
              </a:xfrm>
              <a:custGeom>
                <a:avLst/>
                <a:gdLst>
                  <a:gd name="T0" fmla="*/ 2529 w 6276"/>
                  <a:gd name="T1" fmla="*/ 333 h 5098"/>
                  <a:gd name="T2" fmla="*/ 2326 w 6276"/>
                  <a:gd name="T3" fmla="*/ 427 h 5098"/>
                  <a:gd name="T4" fmla="*/ 2170 w 6276"/>
                  <a:gd name="T5" fmla="*/ 585 h 5098"/>
                  <a:gd name="T6" fmla="*/ 2077 w 6276"/>
                  <a:gd name="T7" fmla="*/ 796 h 5098"/>
                  <a:gd name="T8" fmla="*/ 1995 w 6276"/>
                  <a:gd name="T9" fmla="*/ 1087 h 5098"/>
                  <a:gd name="T10" fmla="*/ 1908 w 6276"/>
                  <a:gd name="T11" fmla="*/ 1140 h 5098"/>
                  <a:gd name="T12" fmla="*/ 662 w 6276"/>
                  <a:gd name="T13" fmla="*/ 1150 h 5098"/>
                  <a:gd name="T14" fmla="*/ 483 w 6276"/>
                  <a:gd name="T15" fmla="*/ 1226 h 5098"/>
                  <a:gd name="T16" fmla="*/ 359 w 6276"/>
                  <a:gd name="T17" fmla="*/ 1368 h 5098"/>
                  <a:gd name="T18" fmla="*/ 314 w 6276"/>
                  <a:gd name="T19" fmla="*/ 1561 h 5098"/>
                  <a:gd name="T20" fmla="*/ 337 w 6276"/>
                  <a:gd name="T21" fmla="*/ 4474 h 5098"/>
                  <a:gd name="T22" fmla="*/ 447 w 6276"/>
                  <a:gd name="T23" fmla="*/ 4651 h 5098"/>
                  <a:gd name="T24" fmla="*/ 624 w 6276"/>
                  <a:gd name="T25" fmla="*/ 4759 h 5098"/>
                  <a:gd name="T26" fmla="*/ 5510 w 6276"/>
                  <a:gd name="T27" fmla="*/ 4784 h 5098"/>
                  <a:gd name="T28" fmla="*/ 5717 w 6276"/>
                  <a:gd name="T29" fmla="*/ 4732 h 5098"/>
                  <a:gd name="T30" fmla="*/ 5873 w 6276"/>
                  <a:gd name="T31" fmla="*/ 4597 h 5098"/>
                  <a:gd name="T32" fmla="*/ 5955 w 6276"/>
                  <a:gd name="T33" fmla="*/ 4403 h 5098"/>
                  <a:gd name="T34" fmla="*/ 5955 w 6276"/>
                  <a:gd name="T35" fmla="*/ 1492 h 5098"/>
                  <a:gd name="T36" fmla="*/ 5880 w 6276"/>
                  <a:gd name="T37" fmla="*/ 1315 h 5098"/>
                  <a:gd name="T38" fmla="*/ 5736 w 6276"/>
                  <a:gd name="T39" fmla="*/ 1192 h 5098"/>
                  <a:gd name="T40" fmla="*/ 5546 w 6276"/>
                  <a:gd name="T41" fmla="*/ 1146 h 5098"/>
                  <a:gd name="T42" fmla="*/ 4334 w 6276"/>
                  <a:gd name="T43" fmla="*/ 1129 h 5098"/>
                  <a:gd name="T44" fmla="*/ 4262 w 6276"/>
                  <a:gd name="T45" fmla="*/ 1056 h 5098"/>
                  <a:gd name="T46" fmla="*/ 4174 w 6276"/>
                  <a:gd name="T47" fmla="*/ 720 h 5098"/>
                  <a:gd name="T48" fmla="*/ 4058 w 6276"/>
                  <a:gd name="T49" fmla="*/ 526 h 5098"/>
                  <a:gd name="T50" fmla="*/ 3885 w 6276"/>
                  <a:gd name="T51" fmla="*/ 387 h 5098"/>
                  <a:gd name="T52" fmla="*/ 3669 w 6276"/>
                  <a:gd name="T53" fmla="*/ 320 h 5098"/>
                  <a:gd name="T54" fmla="*/ 2683 w 6276"/>
                  <a:gd name="T55" fmla="*/ 0 h 5098"/>
                  <a:gd name="T56" fmla="*/ 3788 w 6276"/>
                  <a:gd name="T57" fmla="*/ 21 h 5098"/>
                  <a:gd name="T58" fmla="*/ 4057 w 6276"/>
                  <a:gd name="T59" fmla="*/ 122 h 5098"/>
                  <a:gd name="T60" fmla="*/ 4279 w 6276"/>
                  <a:gd name="T61" fmla="*/ 299 h 5098"/>
                  <a:gd name="T62" fmla="*/ 4439 w 6276"/>
                  <a:gd name="T63" fmla="*/ 537 h 5098"/>
                  <a:gd name="T64" fmla="*/ 4528 w 6276"/>
                  <a:gd name="T65" fmla="*/ 832 h 5098"/>
                  <a:gd name="T66" fmla="*/ 5726 w 6276"/>
                  <a:gd name="T67" fmla="*/ 853 h 5098"/>
                  <a:gd name="T68" fmla="*/ 5964 w 6276"/>
                  <a:gd name="T69" fmla="*/ 961 h 5098"/>
                  <a:gd name="T70" fmla="*/ 6145 w 6276"/>
                  <a:gd name="T71" fmla="*/ 1144 h 5098"/>
                  <a:gd name="T72" fmla="*/ 6253 w 6276"/>
                  <a:gd name="T73" fmla="*/ 1380 h 5098"/>
                  <a:gd name="T74" fmla="*/ 6276 w 6276"/>
                  <a:gd name="T75" fmla="*/ 4331 h 5098"/>
                  <a:gd name="T76" fmla="*/ 6225 w 6276"/>
                  <a:gd name="T77" fmla="*/ 4607 h 5098"/>
                  <a:gd name="T78" fmla="*/ 6082 w 6276"/>
                  <a:gd name="T79" fmla="*/ 4839 h 5098"/>
                  <a:gd name="T80" fmla="*/ 5871 w 6276"/>
                  <a:gd name="T81" fmla="*/ 5006 h 5098"/>
                  <a:gd name="T82" fmla="*/ 5607 w 6276"/>
                  <a:gd name="T83" fmla="*/ 5090 h 5098"/>
                  <a:gd name="T84" fmla="*/ 669 w 6276"/>
                  <a:gd name="T85" fmla="*/ 5090 h 5098"/>
                  <a:gd name="T86" fmla="*/ 405 w 6276"/>
                  <a:gd name="T87" fmla="*/ 5006 h 5098"/>
                  <a:gd name="T88" fmla="*/ 194 w 6276"/>
                  <a:gd name="T89" fmla="*/ 4839 h 5098"/>
                  <a:gd name="T90" fmla="*/ 51 w 6276"/>
                  <a:gd name="T91" fmla="*/ 4607 h 5098"/>
                  <a:gd name="T92" fmla="*/ 0 w 6276"/>
                  <a:gd name="T93" fmla="*/ 4331 h 5098"/>
                  <a:gd name="T94" fmla="*/ 23 w 6276"/>
                  <a:gd name="T95" fmla="*/ 1382 h 5098"/>
                  <a:gd name="T96" fmla="*/ 131 w 6276"/>
                  <a:gd name="T97" fmla="*/ 1144 h 5098"/>
                  <a:gd name="T98" fmla="*/ 312 w 6276"/>
                  <a:gd name="T99" fmla="*/ 961 h 5098"/>
                  <a:gd name="T100" fmla="*/ 550 w 6276"/>
                  <a:gd name="T101" fmla="*/ 853 h 5098"/>
                  <a:gd name="T102" fmla="*/ 1748 w 6276"/>
                  <a:gd name="T103" fmla="*/ 832 h 5098"/>
                  <a:gd name="T104" fmla="*/ 1837 w 6276"/>
                  <a:gd name="T105" fmla="*/ 537 h 5098"/>
                  <a:gd name="T106" fmla="*/ 1997 w 6276"/>
                  <a:gd name="T107" fmla="*/ 299 h 5098"/>
                  <a:gd name="T108" fmla="*/ 2219 w 6276"/>
                  <a:gd name="T109" fmla="*/ 122 h 5098"/>
                  <a:gd name="T110" fmla="*/ 2488 w 6276"/>
                  <a:gd name="T111" fmla="*/ 21 h 50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6276" h="5098">
                    <a:moveTo>
                      <a:pt x="2683" y="314"/>
                    </a:moveTo>
                    <a:lnTo>
                      <a:pt x="2605" y="320"/>
                    </a:lnTo>
                    <a:lnTo>
                      <a:pt x="2529" y="333"/>
                    </a:lnTo>
                    <a:lnTo>
                      <a:pt x="2457" y="356"/>
                    </a:lnTo>
                    <a:lnTo>
                      <a:pt x="2391" y="387"/>
                    </a:lnTo>
                    <a:lnTo>
                      <a:pt x="2326" y="427"/>
                    </a:lnTo>
                    <a:lnTo>
                      <a:pt x="2269" y="472"/>
                    </a:lnTo>
                    <a:lnTo>
                      <a:pt x="2216" y="526"/>
                    </a:lnTo>
                    <a:lnTo>
                      <a:pt x="2170" y="585"/>
                    </a:lnTo>
                    <a:lnTo>
                      <a:pt x="2132" y="649"/>
                    </a:lnTo>
                    <a:lnTo>
                      <a:pt x="2100" y="720"/>
                    </a:lnTo>
                    <a:lnTo>
                      <a:pt x="2077" y="796"/>
                    </a:lnTo>
                    <a:lnTo>
                      <a:pt x="2025" y="1024"/>
                    </a:lnTo>
                    <a:lnTo>
                      <a:pt x="2012" y="1056"/>
                    </a:lnTo>
                    <a:lnTo>
                      <a:pt x="1995" y="1087"/>
                    </a:lnTo>
                    <a:lnTo>
                      <a:pt x="1970" y="1112"/>
                    </a:lnTo>
                    <a:lnTo>
                      <a:pt x="1942" y="1129"/>
                    </a:lnTo>
                    <a:lnTo>
                      <a:pt x="1908" y="1140"/>
                    </a:lnTo>
                    <a:lnTo>
                      <a:pt x="1873" y="1146"/>
                    </a:lnTo>
                    <a:lnTo>
                      <a:pt x="728" y="1146"/>
                    </a:lnTo>
                    <a:lnTo>
                      <a:pt x="662" y="1150"/>
                    </a:lnTo>
                    <a:lnTo>
                      <a:pt x="597" y="1167"/>
                    </a:lnTo>
                    <a:lnTo>
                      <a:pt x="538" y="1192"/>
                    </a:lnTo>
                    <a:lnTo>
                      <a:pt x="483" y="1226"/>
                    </a:lnTo>
                    <a:lnTo>
                      <a:pt x="436" y="1266"/>
                    </a:lnTo>
                    <a:lnTo>
                      <a:pt x="394" y="1315"/>
                    </a:lnTo>
                    <a:lnTo>
                      <a:pt x="359" y="1368"/>
                    </a:lnTo>
                    <a:lnTo>
                      <a:pt x="335" y="1429"/>
                    </a:lnTo>
                    <a:lnTo>
                      <a:pt x="320" y="1492"/>
                    </a:lnTo>
                    <a:lnTo>
                      <a:pt x="314" y="1561"/>
                    </a:lnTo>
                    <a:lnTo>
                      <a:pt x="314" y="4331"/>
                    </a:lnTo>
                    <a:lnTo>
                      <a:pt x="320" y="4403"/>
                    </a:lnTo>
                    <a:lnTo>
                      <a:pt x="337" y="4474"/>
                    </a:lnTo>
                    <a:lnTo>
                      <a:pt x="365" y="4538"/>
                    </a:lnTo>
                    <a:lnTo>
                      <a:pt x="401" y="4597"/>
                    </a:lnTo>
                    <a:lnTo>
                      <a:pt x="447" y="4651"/>
                    </a:lnTo>
                    <a:lnTo>
                      <a:pt x="498" y="4696"/>
                    </a:lnTo>
                    <a:lnTo>
                      <a:pt x="557" y="4732"/>
                    </a:lnTo>
                    <a:lnTo>
                      <a:pt x="624" y="4759"/>
                    </a:lnTo>
                    <a:lnTo>
                      <a:pt x="692" y="4776"/>
                    </a:lnTo>
                    <a:lnTo>
                      <a:pt x="766" y="4784"/>
                    </a:lnTo>
                    <a:lnTo>
                      <a:pt x="5510" y="4784"/>
                    </a:lnTo>
                    <a:lnTo>
                      <a:pt x="5582" y="4776"/>
                    </a:lnTo>
                    <a:lnTo>
                      <a:pt x="5652" y="4759"/>
                    </a:lnTo>
                    <a:lnTo>
                      <a:pt x="5717" y="4732"/>
                    </a:lnTo>
                    <a:lnTo>
                      <a:pt x="5776" y="4696"/>
                    </a:lnTo>
                    <a:lnTo>
                      <a:pt x="5829" y="4651"/>
                    </a:lnTo>
                    <a:lnTo>
                      <a:pt x="5873" y="4597"/>
                    </a:lnTo>
                    <a:lnTo>
                      <a:pt x="5911" y="4538"/>
                    </a:lnTo>
                    <a:lnTo>
                      <a:pt x="5937" y="4474"/>
                    </a:lnTo>
                    <a:lnTo>
                      <a:pt x="5955" y="4403"/>
                    </a:lnTo>
                    <a:lnTo>
                      <a:pt x="5960" y="4331"/>
                    </a:lnTo>
                    <a:lnTo>
                      <a:pt x="5960" y="1561"/>
                    </a:lnTo>
                    <a:lnTo>
                      <a:pt x="5955" y="1492"/>
                    </a:lnTo>
                    <a:lnTo>
                      <a:pt x="5939" y="1429"/>
                    </a:lnTo>
                    <a:lnTo>
                      <a:pt x="5915" y="1368"/>
                    </a:lnTo>
                    <a:lnTo>
                      <a:pt x="5880" y="1315"/>
                    </a:lnTo>
                    <a:lnTo>
                      <a:pt x="5839" y="1266"/>
                    </a:lnTo>
                    <a:lnTo>
                      <a:pt x="5791" y="1226"/>
                    </a:lnTo>
                    <a:lnTo>
                      <a:pt x="5736" y="1192"/>
                    </a:lnTo>
                    <a:lnTo>
                      <a:pt x="5677" y="1167"/>
                    </a:lnTo>
                    <a:lnTo>
                      <a:pt x="5614" y="1150"/>
                    </a:lnTo>
                    <a:lnTo>
                      <a:pt x="5546" y="1146"/>
                    </a:lnTo>
                    <a:lnTo>
                      <a:pt x="4403" y="1146"/>
                    </a:lnTo>
                    <a:lnTo>
                      <a:pt x="4367" y="1140"/>
                    </a:lnTo>
                    <a:lnTo>
                      <a:pt x="4334" y="1129"/>
                    </a:lnTo>
                    <a:lnTo>
                      <a:pt x="4306" y="1110"/>
                    </a:lnTo>
                    <a:lnTo>
                      <a:pt x="4281" y="1087"/>
                    </a:lnTo>
                    <a:lnTo>
                      <a:pt x="4262" y="1056"/>
                    </a:lnTo>
                    <a:lnTo>
                      <a:pt x="4251" y="1024"/>
                    </a:lnTo>
                    <a:lnTo>
                      <a:pt x="4197" y="796"/>
                    </a:lnTo>
                    <a:lnTo>
                      <a:pt x="4174" y="720"/>
                    </a:lnTo>
                    <a:lnTo>
                      <a:pt x="4144" y="649"/>
                    </a:lnTo>
                    <a:lnTo>
                      <a:pt x="4104" y="585"/>
                    </a:lnTo>
                    <a:lnTo>
                      <a:pt x="4058" y="526"/>
                    </a:lnTo>
                    <a:lnTo>
                      <a:pt x="4007" y="472"/>
                    </a:lnTo>
                    <a:lnTo>
                      <a:pt x="3948" y="427"/>
                    </a:lnTo>
                    <a:lnTo>
                      <a:pt x="3885" y="387"/>
                    </a:lnTo>
                    <a:lnTo>
                      <a:pt x="3817" y="356"/>
                    </a:lnTo>
                    <a:lnTo>
                      <a:pt x="3745" y="333"/>
                    </a:lnTo>
                    <a:lnTo>
                      <a:pt x="3669" y="320"/>
                    </a:lnTo>
                    <a:lnTo>
                      <a:pt x="3591" y="314"/>
                    </a:lnTo>
                    <a:lnTo>
                      <a:pt x="2683" y="314"/>
                    </a:lnTo>
                    <a:close/>
                    <a:moveTo>
                      <a:pt x="2683" y="0"/>
                    </a:moveTo>
                    <a:lnTo>
                      <a:pt x="3591" y="0"/>
                    </a:lnTo>
                    <a:lnTo>
                      <a:pt x="3691" y="6"/>
                    </a:lnTo>
                    <a:lnTo>
                      <a:pt x="3788" y="21"/>
                    </a:lnTo>
                    <a:lnTo>
                      <a:pt x="3882" y="46"/>
                    </a:lnTo>
                    <a:lnTo>
                      <a:pt x="3971" y="80"/>
                    </a:lnTo>
                    <a:lnTo>
                      <a:pt x="4057" y="122"/>
                    </a:lnTo>
                    <a:lnTo>
                      <a:pt x="4136" y="174"/>
                    </a:lnTo>
                    <a:lnTo>
                      <a:pt x="4211" y="233"/>
                    </a:lnTo>
                    <a:lnTo>
                      <a:pt x="4279" y="299"/>
                    </a:lnTo>
                    <a:lnTo>
                      <a:pt x="4340" y="373"/>
                    </a:lnTo>
                    <a:lnTo>
                      <a:pt x="4393" y="451"/>
                    </a:lnTo>
                    <a:lnTo>
                      <a:pt x="4439" y="537"/>
                    </a:lnTo>
                    <a:lnTo>
                      <a:pt x="4475" y="628"/>
                    </a:lnTo>
                    <a:lnTo>
                      <a:pt x="4504" y="725"/>
                    </a:lnTo>
                    <a:lnTo>
                      <a:pt x="4528" y="832"/>
                    </a:lnTo>
                    <a:lnTo>
                      <a:pt x="5548" y="832"/>
                    </a:lnTo>
                    <a:lnTo>
                      <a:pt x="5639" y="838"/>
                    </a:lnTo>
                    <a:lnTo>
                      <a:pt x="5726" y="853"/>
                    </a:lnTo>
                    <a:lnTo>
                      <a:pt x="5810" y="879"/>
                    </a:lnTo>
                    <a:lnTo>
                      <a:pt x="5890" y="916"/>
                    </a:lnTo>
                    <a:lnTo>
                      <a:pt x="5964" y="961"/>
                    </a:lnTo>
                    <a:lnTo>
                      <a:pt x="6031" y="1015"/>
                    </a:lnTo>
                    <a:lnTo>
                      <a:pt x="6092" y="1075"/>
                    </a:lnTo>
                    <a:lnTo>
                      <a:pt x="6145" y="1144"/>
                    </a:lnTo>
                    <a:lnTo>
                      <a:pt x="6190" y="1218"/>
                    </a:lnTo>
                    <a:lnTo>
                      <a:pt x="6227" y="1296"/>
                    </a:lnTo>
                    <a:lnTo>
                      <a:pt x="6253" y="1380"/>
                    </a:lnTo>
                    <a:lnTo>
                      <a:pt x="6270" y="1469"/>
                    </a:lnTo>
                    <a:lnTo>
                      <a:pt x="6276" y="1561"/>
                    </a:lnTo>
                    <a:lnTo>
                      <a:pt x="6276" y="4331"/>
                    </a:lnTo>
                    <a:lnTo>
                      <a:pt x="6270" y="4426"/>
                    </a:lnTo>
                    <a:lnTo>
                      <a:pt x="6253" y="4519"/>
                    </a:lnTo>
                    <a:lnTo>
                      <a:pt x="6225" y="4607"/>
                    </a:lnTo>
                    <a:lnTo>
                      <a:pt x="6187" y="4691"/>
                    </a:lnTo>
                    <a:lnTo>
                      <a:pt x="6139" y="4769"/>
                    </a:lnTo>
                    <a:lnTo>
                      <a:pt x="6082" y="4839"/>
                    </a:lnTo>
                    <a:lnTo>
                      <a:pt x="6019" y="4904"/>
                    </a:lnTo>
                    <a:lnTo>
                      <a:pt x="5947" y="4959"/>
                    </a:lnTo>
                    <a:lnTo>
                      <a:pt x="5871" y="5006"/>
                    </a:lnTo>
                    <a:lnTo>
                      <a:pt x="5787" y="5045"/>
                    </a:lnTo>
                    <a:lnTo>
                      <a:pt x="5698" y="5073"/>
                    </a:lnTo>
                    <a:lnTo>
                      <a:pt x="5607" y="5090"/>
                    </a:lnTo>
                    <a:lnTo>
                      <a:pt x="5510" y="5098"/>
                    </a:lnTo>
                    <a:lnTo>
                      <a:pt x="766" y="5098"/>
                    </a:lnTo>
                    <a:lnTo>
                      <a:pt x="669" y="5090"/>
                    </a:lnTo>
                    <a:lnTo>
                      <a:pt x="578" y="5073"/>
                    </a:lnTo>
                    <a:lnTo>
                      <a:pt x="489" y="5045"/>
                    </a:lnTo>
                    <a:lnTo>
                      <a:pt x="405" y="5006"/>
                    </a:lnTo>
                    <a:lnTo>
                      <a:pt x="329" y="4959"/>
                    </a:lnTo>
                    <a:lnTo>
                      <a:pt x="257" y="4904"/>
                    </a:lnTo>
                    <a:lnTo>
                      <a:pt x="194" y="4839"/>
                    </a:lnTo>
                    <a:lnTo>
                      <a:pt x="137" y="4769"/>
                    </a:lnTo>
                    <a:lnTo>
                      <a:pt x="89" y="4691"/>
                    </a:lnTo>
                    <a:lnTo>
                      <a:pt x="51" y="4607"/>
                    </a:lnTo>
                    <a:lnTo>
                      <a:pt x="23" y="4519"/>
                    </a:lnTo>
                    <a:lnTo>
                      <a:pt x="6" y="4426"/>
                    </a:lnTo>
                    <a:lnTo>
                      <a:pt x="0" y="4331"/>
                    </a:lnTo>
                    <a:lnTo>
                      <a:pt x="0" y="1561"/>
                    </a:lnTo>
                    <a:lnTo>
                      <a:pt x="6" y="1469"/>
                    </a:lnTo>
                    <a:lnTo>
                      <a:pt x="23" y="1382"/>
                    </a:lnTo>
                    <a:lnTo>
                      <a:pt x="49" y="1298"/>
                    </a:lnTo>
                    <a:lnTo>
                      <a:pt x="86" y="1218"/>
                    </a:lnTo>
                    <a:lnTo>
                      <a:pt x="131" y="1144"/>
                    </a:lnTo>
                    <a:lnTo>
                      <a:pt x="184" y="1077"/>
                    </a:lnTo>
                    <a:lnTo>
                      <a:pt x="245" y="1016"/>
                    </a:lnTo>
                    <a:lnTo>
                      <a:pt x="312" y="961"/>
                    </a:lnTo>
                    <a:lnTo>
                      <a:pt x="386" y="918"/>
                    </a:lnTo>
                    <a:lnTo>
                      <a:pt x="466" y="879"/>
                    </a:lnTo>
                    <a:lnTo>
                      <a:pt x="550" y="853"/>
                    </a:lnTo>
                    <a:lnTo>
                      <a:pt x="637" y="838"/>
                    </a:lnTo>
                    <a:lnTo>
                      <a:pt x="728" y="832"/>
                    </a:lnTo>
                    <a:lnTo>
                      <a:pt x="1748" y="832"/>
                    </a:lnTo>
                    <a:lnTo>
                      <a:pt x="1771" y="725"/>
                    </a:lnTo>
                    <a:lnTo>
                      <a:pt x="1799" y="628"/>
                    </a:lnTo>
                    <a:lnTo>
                      <a:pt x="1837" y="537"/>
                    </a:lnTo>
                    <a:lnTo>
                      <a:pt x="1883" y="451"/>
                    </a:lnTo>
                    <a:lnTo>
                      <a:pt x="1936" y="373"/>
                    </a:lnTo>
                    <a:lnTo>
                      <a:pt x="1997" y="299"/>
                    </a:lnTo>
                    <a:lnTo>
                      <a:pt x="2065" y="233"/>
                    </a:lnTo>
                    <a:lnTo>
                      <a:pt x="2140" y="174"/>
                    </a:lnTo>
                    <a:lnTo>
                      <a:pt x="2219" y="122"/>
                    </a:lnTo>
                    <a:lnTo>
                      <a:pt x="2303" y="80"/>
                    </a:lnTo>
                    <a:lnTo>
                      <a:pt x="2392" y="46"/>
                    </a:lnTo>
                    <a:lnTo>
                      <a:pt x="2488" y="21"/>
                    </a:lnTo>
                    <a:lnTo>
                      <a:pt x="2585" y="6"/>
                    </a:lnTo>
                    <a:lnTo>
                      <a:pt x="268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" name="Freeform 7"/>
              <p:cNvSpPr>
                <a:spLocks/>
              </p:cNvSpPr>
              <p:nvPr/>
            </p:nvSpPr>
            <p:spPr bwMode="auto">
              <a:xfrm>
                <a:off x="264" y="1885"/>
                <a:ext cx="210" cy="210"/>
              </a:xfrm>
              <a:custGeom>
                <a:avLst/>
                <a:gdLst>
                  <a:gd name="T0" fmla="*/ 209 w 420"/>
                  <a:gd name="T1" fmla="*/ 0 h 421"/>
                  <a:gd name="T2" fmla="*/ 259 w 420"/>
                  <a:gd name="T3" fmla="*/ 6 h 421"/>
                  <a:gd name="T4" fmla="*/ 302 w 420"/>
                  <a:gd name="T5" fmla="*/ 23 h 421"/>
                  <a:gd name="T6" fmla="*/ 340 w 420"/>
                  <a:gd name="T7" fmla="*/ 48 h 421"/>
                  <a:gd name="T8" fmla="*/ 373 w 420"/>
                  <a:gd name="T9" fmla="*/ 80 h 421"/>
                  <a:gd name="T10" fmla="*/ 399 w 420"/>
                  <a:gd name="T11" fmla="*/ 118 h 421"/>
                  <a:gd name="T12" fmla="*/ 415 w 420"/>
                  <a:gd name="T13" fmla="*/ 162 h 421"/>
                  <a:gd name="T14" fmla="*/ 420 w 420"/>
                  <a:gd name="T15" fmla="*/ 212 h 421"/>
                  <a:gd name="T16" fmla="*/ 415 w 420"/>
                  <a:gd name="T17" fmla="*/ 259 h 421"/>
                  <a:gd name="T18" fmla="*/ 399 w 420"/>
                  <a:gd name="T19" fmla="*/ 303 h 421"/>
                  <a:gd name="T20" fmla="*/ 373 w 420"/>
                  <a:gd name="T21" fmla="*/ 343 h 421"/>
                  <a:gd name="T22" fmla="*/ 340 w 420"/>
                  <a:gd name="T23" fmla="*/ 375 h 421"/>
                  <a:gd name="T24" fmla="*/ 302 w 420"/>
                  <a:gd name="T25" fmla="*/ 400 h 421"/>
                  <a:gd name="T26" fmla="*/ 259 w 420"/>
                  <a:gd name="T27" fmla="*/ 415 h 421"/>
                  <a:gd name="T28" fmla="*/ 209 w 420"/>
                  <a:gd name="T29" fmla="*/ 421 h 421"/>
                  <a:gd name="T30" fmla="*/ 162 w 420"/>
                  <a:gd name="T31" fmla="*/ 415 h 421"/>
                  <a:gd name="T32" fmla="*/ 118 w 420"/>
                  <a:gd name="T33" fmla="*/ 400 h 421"/>
                  <a:gd name="T34" fmla="*/ 78 w 420"/>
                  <a:gd name="T35" fmla="*/ 375 h 421"/>
                  <a:gd name="T36" fmla="*/ 46 w 420"/>
                  <a:gd name="T37" fmla="*/ 343 h 421"/>
                  <a:gd name="T38" fmla="*/ 21 w 420"/>
                  <a:gd name="T39" fmla="*/ 303 h 421"/>
                  <a:gd name="T40" fmla="*/ 6 w 420"/>
                  <a:gd name="T41" fmla="*/ 259 h 421"/>
                  <a:gd name="T42" fmla="*/ 0 w 420"/>
                  <a:gd name="T43" fmla="*/ 212 h 421"/>
                  <a:gd name="T44" fmla="*/ 6 w 420"/>
                  <a:gd name="T45" fmla="*/ 162 h 421"/>
                  <a:gd name="T46" fmla="*/ 21 w 420"/>
                  <a:gd name="T47" fmla="*/ 118 h 421"/>
                  <a:gd name="T48" fmla="*/ 46 w 420"/>
                  <a:gd name="T49" fmla="*/ 80 h 421"/>
                  <a:gd name="T50" fmla="*/ 78 w 420"/>
                  <a:gd name="T51" fmla="*/ 48 h 421"/>
                  <a:gd name="T52" fmla="*/ 118 w 420"/>
                  <a:gd name="T53" fmla="*/ 23 h 421"/>
                  <a:gd name="T54" fmla="*/ 162 w 420"/>
                  <a:gd name="T55" fmla="*/ 6 h 421"/>
                  <a:gd name="T56" fmla="*/ 209 w 420"/>
                  <a:gd name="T57" fmla="*/ 0 h 4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20" h="421">
                    <a:moveTo>
                      <a:pt x="209" y="0"/>
                    </a:moveTo>
                    <a:lnTo>
                      <a:pt x="259" y="6"/>
                    </a:lnTo>
                    <a:lnTo>
                      <a:pt x="302" y="23"/>
                    </a:lnTo>
                    <a:lnTo>
                      <a:pt x="340" y="48"/>
                    </a:lnTo>
                    <a:lnTo>
                      <a:pt x="373" y="80"/>
                    </a:lnTo>
                    <a:lnTo>
                      <a:pt x="399" y="118"/>
                    </a:lnTo>
                    <a:lnTo>
                      <a:pt x="415" y="162"/>
                    </a:lnTo>
                    <a:lnTo>
                      <a:pt x="420" y="212"/>
                    </a:lnTo>
                    <a:lnTo>
                      <a:pt x="415" y="259"/>
                    </a:lnTo>
                    <a:lnTo>
                      <a:pt x="399" y="303"/>
                    </a:lnTo>
                    <a:lnTo>
                      <a:pt x="373" y="343"/>
                    </a:lnTo>
                    <a:lnTo>
                      <a:pt x="340" y="375"/>
                    </a:lnTo>
                    <a:lnTo>
                      <a:pt x="302" y="400"/>
                    </a:lnTo>
                    <a:lnTo>
                      <a:pt x="259" y="415"/>
                    </a:lnTo>
                    <a:lnTo>
                      <a:pt x="209" y="421"/>
                    </a:lnTo>
                    <a:lnTo>
                      <a:pt x="162" y="415"/>
                    </a:lnTo>
                    <a:lnTo>
                      <a:pt x="118" y="400"/>
                    </a:lnTo>
                    <a:lnTo>
                      <a:pt x="78" y="375"/>
                    </a:lnTo>
                    <a:lnTo>
                      <a:pt x="46" y="343"/>
                    </a:lnTo>
                    <a:lnTo>
                      <a:pt x="21" y="303"/>
                    </a:lnTo>
                    <a:lnTo>
                      <a:pt x="6" y="259"/>
                    </a:lnTo>
                    <a:lnTo>
                      <a:pt x="0" y="212"/>
                    </a:lnTo>
                    <a:lnTo>
                      <a:pt x="6" y="162"/>
                    </a:lnTo>
                    <a:lnTo>
                      <a:pt x="21" y="118"/>
                    </a:lnTo>
                    <a:lnTo>
                      <a:pt x="46" y="80"/>
                    </a:lnTo>
                    <a:lnTo>
                      <a:pt x="78" y="48"/>
                    </a:lnTo>
                    <a:lnTo>
                      <a:pt x="118" y="23"/>
                    </a:lnTo>
                    <a:lnTo>
                      <a:pt x="162" y="6"/>
                    </a:lnTo>
                    <a:lnTo>
                      <a:pt x="20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3" name="Freeform 8"/>
              <p:cNvSpPr>
                <a:spLocks noEditPoints="1"/>
              </p:cNvSpPr>
              <p:nvPr/>
            </p:nvSpPr>
            <p:spPr bwMode="auto">
              <a:xfrm>
                <a:off x="748" y="1909"/>
                <a:ext cx="1318" cy="1319"/>
              </a:xfrm>
              <a:custGeom>
                <a:avLst/>
                <a:gdLst>
                  <a:gd name="T0" fmla="*/ 1103 w 2636"/>
                  <a:gd name="T1" fmla="*/ 337 h 2637"/>
                  <a:gd name="T2" fmla="*/ 812 w 2636"/>
                  <a:gd name="T3" fmla="*/ 451 h 2637"/>
                  <a:gd name="T4" fmla="*/ 572 w 2636"/>
                  <a:gd name="T5" fmla="*/ 645 h 2637"/>
                  <a:gd name="T6" fmla="*/ 403 w 2636"/>
                  <a:gd name="T7" fmla="*/ 904 h 2637"/>
                  <a:gd name="T8" fmla="*/ 320 w 2636"/>
                  <a:gd name="T9" fmla="*/ 1208 h 2637"/>
                  <a:gd name="T10" fmla="*/ 337 w 2636"/>
                  <a:gd name="T11" fmla="*/ 1533 h 2637"/>
                  <a:gd name="T12" fmla="*/ 451 w 2636"/>
                  <a:gd name="T13" fmla="*/ 1825 h 2637"/>
                  <a:gd name="T14" fmla="*/ 647 w 2636"/>
                  <a:gd name="T15" fmla="*/ 2064 h 2637"/>
                  <a:gd name="T16" fmla="*/ 903 w 2636"/>
                  <a:gd name="T17" fmla="*/ 2234 h 2637"/>
                  <a:gd name="T18" fmla="*/ 1210 w 2636"/>
                  <a:gd name="T19" fmla="*/ 2317 h 2637"/>
                  <a:gd name="T20" fmla="*/ 1533 w 2636"/>
                  <a:gd name="T21" fmla="*/ 2300 h 2637"/>
                  <a:gd name="T22" fmla="*/ 1824 w 2636"/>
                  <a:gd name="T23" fmla="*/ 2186 h 2637"/>
                  <a:gd name="T24" fmla="*/ 2064 w 2636"/>
                  <a:gd name="T25" fmla="*/ 1990 h 2637"/>
                  <a:gd name="T26" fmla="*/ 2233 w 2636"/>
                  <a:gd name="T27" fmla="*/ 1733 h 2637"/>
                  <a:gd name="T28" fmla="*/ 2316 w 2636"/>
                  <a:gd name="T29" fmla="*/ 1427 h 2637"/>
                  <a:gd name="T30" fmla="*/ 2299 w 2636"/>
                  <a:gd name="T31" fmla="*/ 1103 h 2637"/>
                  <a:gd name="T32" fmla="*/ 2185 w 2636"/>
                  <a:gd name="T33" fmla="*/ 812 h 2637"/>
                  <a:gd name="T34" fmla="*/ 1989 w 2636"/>
                  <a:gd name="T35" fmla="*/ 573 h 2637"/>
                  <a:gd name="T36" fmla="*/ 1733 w 2636"/>
                  <a:gd name="T37" fmla="*/ 403 h 2637"/>
                  <a:gd name="T38" fmla="*/ 1426 w 2636"/>
                  <a:gd name="T39" fmla="*/ 320 h 2637"/>
                  <a:gd name="T40" fmla="*/ 1445 w 2636"/>
                  <a:gd name="T41" fmla="*/ 6 h 2637"/>
                  <a:gd name="T42" fmla="*/ 1803 w 2636"/>
                  <a:gd name="T43" fmla="*/ 91 h 2637"/>
                  <a:gd name="T44" fmla="*/ 2115 w 2636"/>
                  <a:gd name="T45" fmla="*/ 268 h 2637"/>
                  <a:gd name="T46" fmla="*/ 2368 w 2636"/>
                  <a:gd name="T47" fmla="*/ 521 h 2637"/>
                  <a:gd name="T48" fmla="*/ 2543 w 2636"/>
                  <a:gd name="T49" fmla="*/ 833 h 2637"/>
                  <a:gd name="T50" fmla="*/ 2630 w 2636"/>
                  <a:gd name="T51" fmla="*/ 1191 h 2637"/>
                  <a:gd name="T52" fmla="*/ 2611 w 2636"/>
                  <a:gd name="T53" fmla="*/ 1568 h 2637"/>
                  <a:gd name="T54" fmla="*/ 2493 w 2636"/>
                  <a:gd name="T55" fmla="*/ 1912 h 2637"/>
                  <a:gd name="T56" fmla="*/ 2290 w 2636"/>
                  <a:gd name="T57" fmla="*/ 2207 h 2637"/>
                  <a:gd name="T58" fmla="*/ 2016 w 2636"/>
                  <a:gd name="T59" fmla="*/ 2435 h 2637"/>
                  <a:gd name="T60" fmla="*/ 1687 w 2636"/>
                  <a:gd name="T61" fmla="*/ 2584 h 2637"/>
                  <a:gd name="T62" fmla="*/ 1318 w 2636"/>
                  <a:gd name="T63" fmla="*/ 2637 h 2637"/>
                  <a:gd name="T64" fmla="*/ 949 w 2636"/>
                  <a:gd name="T65" fmla="*/ 2584 h 2637"/>
                  <a:gd name="T66" fmla="*/ 620 w 2636"/>
                  <a:gd name="T67" fmla="*/ 2435 h 2637"/>
                  <a:gd name="T68" fmla="*/ 346 w 2636"/>
                  <a:gd name="T69" fmla="*/ 2207 h 2637"/>
                  <a:gd name="T70" fmla="*/ 143 w 2636"/>
                  <a:gd name="T71" fmla="*/ 1914 h 2637"/>
                  <a:gd name="T72" fmla="*/ 25 w 2636"/>
                  <a:gd name="T73" fmla="*/ 1570 h 2637"/>
                  <a:gd name="T74" fmla="*/ 6 w 2636"/>
                  <a:gd name="T75" fmla="*/ 1191 h 2637"/>
                  <a:gd name="T76" fmla="*/ 93 w 2636"/>
                  <a:gd name="T77" fmla="*/ 833 h 2637"/>
                  <a:gd name="T78" fmla="*/ 268 w 2636"/>
                  <a:gd name="T79" fmla="*/ 521 h 2637"/>
                  <a:gd name="T80" fmla="*/ 521 w 2636"/>
                  <a:gd name="T81" fmla="*/ 268 h 2637"/>
                  <a:gd name="T82" fmla="*/ 833 w 2636"/>
                  <a:gd name="T83" fmla="*/ 91 h 2637"/>
                  <a:gd name="T84" fmla="*/ 1191 w 2636"/>
                  <a:gd name="T85" fmla="*/ 6 h 26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636" h="2637">
                    <a:moveTo>
                      <a:pt x="1318" y="314"/>
                    </a:moveTo>
                    <a:lnTo>
                      <a:pt x="1210" y="320"/>
                    </a:lnTo>
                    <a:lnTo>
                      <a:pt x="1103" y="337"/>
                    </a:lnTo>
                    <a:lnTo>
                      <a:pt x="1000" y="365"/>
                    </a:lnTo>
                    <a:lnTo>
                      <a:pt x="903" y="403"/>
                    </a:lnTo>
                    <a:lnTo>
                      <a:pt x="812" y="451"/>
                    </a:lnTo>
                    <a:lnTo>
                      <a:pt x="725" y="508"/>
                    </a:lnTo>
                    <a:lnTo>
                      <a:pt x="647" y="573"/>
                    </a:lnTo>
                    <a:lnTo>
                      <a:pt x="572" y="645"/>
                    </a:lnTo>
                    <a:lnTo>
                      <a:pt x="508" y="725"/>
                    </a:lnTo>
                    <a:lnTo>
                      <a:pt x="451" y="812"/>
                    </a:lnTo>
                    <a:lnTo>
                      <a:pt x="403" y="904"/>
                    </a:lnTo>
                    <a:lnTo>
                      <a:pt x="365" y="1001"/>
                    </a:lnTo>
                    <a:lnTo>
                      <a:pt x="337" y="1103"/>
                    </a:lnTo>
                    <a:lnTo>
                      <a:pt x="320" y="1208"/>
                    </a:lnTo>
                    <a:lnTo>
                      <a:pt x="314" y="1318"/>
                    </a:lnTo>
                    <a:lnTo>
                      <a:pt x="320" y="1427"/>
                    </a:lnTo>
                    <a:lnTo>
                      <a:pt x="337" y="1533"/>
                    </a:lnTo>
                    <a:lnTo>
                      <a:pt x="365" y="1636"/>
                    </a:lnTo>
                    <a:lnTo>
                      <a:pt x="403" y="1733"/>
                    </a:lnTo>
                    <a:lnTo>
                      <a:pt x="451" y="1825"/>
                    </a:lnTo>
                    <a:lnTo>
                      <a:pt x="508" y="1910"/>
                    </a:lnTo>
                    <a:lnTo>
                      <a:pt x="572" y="1990"/>
                    </a:lnTo>
                    <a:lnTo>
                      <a:pt x="647" y="2064"/>
                    </a:lnTo>
                    <a:lnTo>
                      <a:pt x="725" y="2129"/>
                    </a:lnTo>
                    <a:lnTo>
                      <a:pt x="812" y="2186"/>
                    </a:lnTo>
                    <a:lnTo>
                      <a:pt x="903" y="2234"/>
                    </a:lnTo>
                    <a:lnTo>
                      <a:pt x="1000" y="2272"/>
                    </a:lnTo>
                    <a:lnTo>
                      <a:pt x="1103" y="2300"/>
                    </a:lnTo>
                    <a:lnTo>
                      <a:pt x="1210" y="2317"/>
                    </a:lnTo>
                    <a:lnTo>
                      <a:pt x="1318" y="2323"/>
                    </a:lnTo>
                    <a:lnTo>
                      <a:pt x="1426" y="2317"/>
                    </a:lnTo>
                    <a:lnTo>
                      <a:pt x="1533" y="2300"/>
                    </a:lnTo>
                    <a:lnTo>
                      <a:pt x="1636" y="2272"/>
                    </a:lnTo>
                    <a:lnTo>
                      <a:pt x="1733" y="2234"/>
                    </a:lnTo>
                    <a:lnTo>
                      <a:pt x="1824" y="2186"/>
                    </a:lnTo>
                    <a:lnTo>
                      <a:pt x="1911" y="2129"/>
                    </a:lnTo>
                    <a:lnTo>
                      <a:pt x="1989" y="2064"/>
                    </a:lnTo>
                    <a:lnTo>
                      <a:pt x="2064" y="1990"/>
                    </a:lnTo>
                    <a:lnTo>
                      <a:pt x="2128" y="1910"/>
                    </a:lnTo>
                    <a:lnTo>
                      <a:pt x="2185" y="1825"/>
                    </a:lnTo>
                    <a:lnTo>
                      <a:pt x="2233" y="1733"/>
                    </a:lnTo>
                    <a:lnTo>
                      <a:pt x="2271" y="1636"/>
                    </a:lnTo>
                    <a:lnTo>
                      <a:pt x="2299" y="1533"/>
                    </a:lnTo>
                    <a:lnTo>
                      <a:pt x="2316" y="1427"/>
                    </a:lnTo>
                    <a:lnTo>
                      <a:pt x="2322" y="1318"/>
                    </a:lnTo>
                    <a:lnTo>
                      <a:pt x="2316" y="1208"/>
                    </a:lnTo>
                    <a:lnTo>
                      <a:pt x="2299" y="1103"/>
                    </a:lnTo>
                    <a:lnTo>
                      <a:pt x="2271" y="1001"/>
                    </a:lnTo>
                    <a:lnTo>
                      <a:pt x="2233" y="904"/>
                    </a:lnTo>
                    <a:lnTo>
                      <a:pt x="2185" y="812"/>
                    </a:lnTo>
                    <a:lnTo>
                      <a:pt x="2128" y="725"/>
                    </a:lnTo>
                    <a:lnTo>
                      <a:pt x="2064" y="645"/>
                    </a:lnTo>
                    <a:lnTo>
                      <a:pt x="1989" y="573"/>
                    </a:lnTo>
                    <a:lnTo>
                      <a:pt x="1911" y="508"/>
                    </a:lnTo>
                    <a:lnTo>
                      <a:pt x="1824" y="451"/>
                    </a:lnTo>
                    <a:lnTo>
                      <a:pt x="1733" y="403"/>
                    </a:lnTo>
                    <a:lnTo>
                      <a:pt x="1636" y="365"/>
                    </a:lnTo>
                    <a:lnTo>
                      <a:pt x="1533" y="337"/>
                    </a:lnTo>
                    <a:lnTo>
                      <a:pt x="1426" y="320"/>
                    </a:lnTo>
                    <a:lnTo>
                      <a:pt x="1318" y="314"/>
                    </a:lnTo>
                    <a:close/>
                    <a:moveTo>
                      <a:pt x="1318" y="0"/>
                    </a:moveTo>
                    <a:lnTo>
                      <a:pt x="1445" y="6"/>
                    </a:lnTo>
                    <a:lnTo>
                      <a:pt x="1567" y="23"/>
                    </a:lnTo>
                    <a:lnTo>
                      <a:pt x="1687" y="53"/>
                    </a:lnTo>
                    <a:lnTo>
                      <a:pt x="1803" y="91"/>
                    </a:lnTo>
                    <a:lnTo>
                      <a:pt x="1911" y="143"/>
                    </a:lnTo>
                    <a:lnTo>
                      <a:pt x="2016" y="202"/>
                    </a:lnTo>
                    <a:lnTo>
                      <a:pt x="2115" y="268"/>
                    </a:lnTo>
                    <a:lnTo>
                      <a:pt x="2206" y="346"/>
                    </a:lnTo>
                    <a:lnTo>
                      <a:pt x="2290" y="430"/>
                    </a:lnTo>
                    <a:lnTo>
                      <a:pt x="2368" y="521"/>
                    </a:lnTo>
                    <a:lnTo>
                      <a:pt x="2434" y="620"/>
                    </a:lnTo>
                    <a:lnTo>
                      <a:pt x="2493" y="723"/>
                    </a:lnTo>
                    <a:lnTo>
                      <a:pt x="2543" y="833"/>
                    </a:lnTo>
                    <a:lnTo>
                      <a:pt x="2583" y="949"/>
                    </a:lnTo>
                    <a:lnTo>
                      <a:pt x="2611" y="1067"/>
                    </a:lnTo>
                    <a:lnTo>
                      <a:pt x="2630" y="1191"/>
                    </a:lnTo>
                    <a:lnTo>
                      <a:pt x="2636" y="1318"/>
                    </a:lnTo>
                    <a:lnTo>
                      <a:pt x="2630" y="1446"/>
                    </a:lnTo>
                    <a:lnTo>
                      <a:pt x="2611" y="1568"/>
                    </a:lnTo>
                    <a:lnTo>
                      <a:pt x="2583" y="1688"/>
                    </a:lnTo>
                    <a:lnTo>
                      <a:pt x="2543" y="1804"/>
                    </a:lnTo>
                    <a:lnTo>
                      <a:pt x="2493" y="1912"/>
                    </a:lnTo>
                    <a:lnTo>
                      <a:pt x="2434" y="2017"/>
                    </a:lnTo>
                    <a:lnTo>
                      <a:pt x="2368" y="2116"/>
                    </a:lnTo>
                    <a:lnTo>
                      <a:pt x="2290" y="2207"/>
                    </a:lnTo>
                    <a:lnTo>
                      <a:pt x="2206" y="2291"/>
                    </a:lnTo>
                    <a:lnTo>
                      <a:pt x="2115" y="2367"/>
                    </a:lnTo>
                    <a:lnTo>
                      <a:pt x="2016" y="2435"/>
                    </a:lnTo>
                    <a:lnTo>
                      <a:pt x="1911" y="2494"/>
                    </a:lnTo>
                    <a:lnTo>
                      <a:pt x="1803" y="2544"/>
                    </a:lnTo>
                    <a:lnTo>
                      <a:pt x="1687" y="2584"/>
                    </a:lnTo>
                    <a:lnTo>
                      <a:pt x="1567" y="2612"/>
                    </a:lnTo>
                    <a:lnTo>
                      <a:pt x="1445" y="2631"/>
                    </a:lnTo>
                    <a:lnTo>
                      <a:pt x="1318" y="2637"/>
                    </a:lnTo>
                    <a:lnTo>
                      <a:pt x="1191" y="2631"/>
                    </a:lnTo>
                    <a:lnTo>
                      <a:pt x="1069" y="2612"/>
                    </a:lnTo>
                    <a:lnTo>
                      <a:pt x="949" y="2584"/>
                    </a:lnTo>
                    <a:lnTo>
                      <a:pt x="833" y="2544"/>
                    </a:lnTo>
                    <a:lnTo>
                      <a:pt x="725" y="2494"/>
                    </a:lnTo>
                    <a:lnTo>
                      <a:pt x="620" y="2435"/>
                    </a:lnTo>
                    <a:lnTo>
                      <a:pt x="521" y="2369"/>
                    </a:lnTo>
                    <a:lnTo>
                      <a:pt x="430" y="2291"/>
                    </a:lnTo>
                    <a:lnTo>
                      <a:pt x="346" y="2207"/>
                    </a:lnTo>
                    <a:lnTo>
                      <a:pt x="268" y="2116"/>
                    </a:lnTo>
                    <a:lnTo>
                      <a:pt x="202" y="2019"/>
                    </a:lnTo>
                    <a:lnTo>
                      <a:pt x="143" y="1914"/>
                    </a:lnTo>
                    <a:lnTo>
                      <a:pt x="93" y="1804"/>
                    </a:lnTo>
                    <a:lnTo>
                      <a:pt x="53" y="1688"/>
                    </a:lnTo>
                    <a:lnTo>
                      <a:pt x="25" y="1570"/>
                    </a:lnTo>
                    <a:lnTo>
                      <a:pt x="6" y="1446"/>
                    </a:lnTo>
                    <a:lnTo>
                      <a:pt x="0" y="1318"/>
                    </a:lnTo>
                    <a:lnTo>
                      <a:pt x="6" y="1191"/>
                    </a:lnTo>
                    <a:lnTo>
                      <a:pt x="25" y="1067"/>
                    </a:lnTo>
                    <a:lnTo>
                      <a:pt x="53" y="947"/>
                    </a:lnTo>
                    <a:lnTo>
                      <a:pt x="93" y="833"/>
                    </a:lnTo>
                    <a:lnTo>
                      <a:pt x="143" y="723"/>
                    </a:lnTo>
                    <a:lnTo>
                      <a:pt x="202" y="618"/>
                    </a:lnTo>
                    <a:lnTo>
                      <a:pt x="268" y="521"/>
                    </a:lnTo>
                    <a:lnTo>
                      <a:pt x="346" y="430"/>
                    </a:lnTo>
                    <a:lnTo>
                      <a:pt x="430" y="344"/>
                    </a:lnTo>
                    <a:lnTo>
                      <a:pt x="521" y="268"/>
                    </a:lnTo>
                    <a:lnTo>
                      <a:pt x="620" y="200"/>
                    </a:lnTo>
                    <a:lnTo>
                      <a:pt x="725" y="141"/>
                    </a:lnTo>
                    <a:lnTo>
                      <a:pt x="833" y="91"/>
                    </a:lnTo>
                    <a:lnTo>
                      <a:pt x="949" y="53"/>
                    </a:lnTo>
                    <a:lnTo>
                      <a:pt x="1069" y="23"/>
                    </a:lnTo>
                    <a:lnTo>
                      <a:pt x="1191" y="6"/>
                    </a:lnTo>
                    <a:lnTo>
                      <a:pt x="131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50" name="직사각형 49"/>
            <p:cNvSpPr/>
            <p:nvPr/>
          </p:nvSpPr>
          <p:spPr>
            <a:xfrm>
              <a:off x="5320162" y="3849918"/>
              <a:ext cx="1718975" cy="4688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ko-KR" sz="1400" dirty="0">
                  <a:solidFill>
                    <a:prstClr val="white"/>
                  </a:solidFill>
                </a:rPr>
                <a:t>Film &amp; Camera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45833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93E1D564-D2EE-49D4-AF4D-8E4E1842A7DC}"/>
              </a:ext>
            </a:extLst>
          </p:cNvPr>
          <p:cNvSpPr/>
          <p:nvPr/>
        </p:nvSpPr>
        <p:spPr>
          <a:xfrm>
            <a:off x="0" y="419100"/>
            <a:ext cx="12192000" cy="114300"/>
          </a:xfrm>
          <a:prstGeom prst="rect">
            <a:avLst/>
          </a:prstGeom>
          <a:solidFill>
            <a:srgbClr val="FF6834"/>
          </a:solidFill>
          <a:ln>
            <a:solidFill>
              <a:srgbClr val="FF68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400" kern="0" dirty="0">
                <a:solidFill>
                  <a:prstClr val="white"/>
                </a:solidFill>
              </a:rPr>
              <a:t>Enjoy your stylish business and campus life with BIZCAM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2AA9109-B962-4872-92E4-F512F5D992C5}"/>
              </a:ext>
            </a:extLst>
          </p:cNvPr>
          <p:cNvSpPr/>
          <p:nvPr/>
        </p:nvSpPr>
        <p:spPr>
          <a:xfrm>
            <a:off x="-1" y="0"/>
            <a:ext cx="12192000" cy="419100"/>
          </a:xfrm>
          <a:prstGeom prst="rect">
            <a:avLst/>
          </a:prstGeom>
          <a:solidFill>
            <a:srgbClr val="2C3A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000" b="1" i="1" kern="0" dirty="0">
                <a:solidFill>
                  <a:prstClr val="white"/>
                </a:solidFill>
              </a:rPr>
              <a:t>PPT PRESENTATION </a:t>
            </a:r>
          </a:p>
        </p:txBody>
      </p:sp>
      <p:sp>
        <p:nvSpPr>
          <p:cNvPr id="9" name="직각 삼각형 8">
            <a:extLst>
              <a:ext uri="{FF2B5EF4-FFF2-40B4-BE49-F238E27FC236}">
                <a16:creationId xmlns:a16="http://schemas.microsoft.com/office/drawing/2014/main" id="{6CA9FC8F-94CE-40E9-9CF0-EB8C85E1615C}"/>
              </a:ext>
            </a:extLst>
          </p:cNvPr>
          <p:cNvSpPr/>
          <p:nvPr/>
        </p:nvSpPr>
        <p:spPr>
          <a:xfrm>
            <a:off x="-1" y="0"/>
            <a:ext cx="501651" cy="533400"/>
          </a:xfrm>
          <a:prstGeom prst="rtTriangle">
            <a:avLst/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평행 사변형 9">
            <a:extLst>
              <a:ext uri="{FF2B5EF4-FFF2-40B4-BE49-F238E27FC236}">
                <a16:creationId xmlns:a16="http://schemas.microsoft.com/office/drawing/2014/main" id="{444269DF-C2DC-4044-B0FC-CC9F3A2AFF9D}"/>
              </a:ext>
            </a:extLst>
          </p:cNvPr>
          <p:cNvSpPr/>
          <p:nvPr/>
        </p:nvSpPr>
        <p:spPr>
          <a:xfrm rot="10800000" flipV="1">
            <a:off x="87154" y="0"/>
            <a:ext cx="657223" cy="533400"/>
          </a:xfrm>
          <a:prstGeom prst="parallelogram">
            <a:avLst>
              <a:gd name="adj" fmla="val 98661"/>
            </a:avLst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평행 사변형 10">
            <a:extLst>
              <a:ext uri="{FF2B5EF4-FFF2-40B4-BE49-F238E27FC236}">
                <a16:creationId xmlns:a16="http://schemas.microsoft.com/office/drawing/2014/main" id="{33586FAE-863D-4C94-A015-5A87A5EACD02}"/>
              </a:ext>
            </a:extLst>
          </p:cNvPr>
          <p:cNvSpPr/>
          <p:nvPr/>
        </p:nvSpPr>
        <p:spPr>
          <a:xfrm rot="10800000" flipV="1">
            <a:off x="315754" y="0"/>
            <a:ext cx="562927" cy="533400"/>
          </a:xfrm>
          <a:prstGeom prst="parallelogram">
            <a:avLst>
              <a:gd name="adj" fmla="val 98661"/>
            </a:avLst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3" name="Freeform 5"/>
          <p:cNvSpPr>
            <a:spLocks/>
          </p:cNvSpPr>
          <p:nvPr/>
        </p:nvSpPr>
        <p:spPr bwMode="auto">
          <a:xfrm>
            <a:off x="2351605" y="2625986"/>
            <a:ext cx="2270681" cy="10660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14400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prstClr val="white">
                    <a:lumMod val="50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white">
                    <a:lumMod val="50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64" name="Freeform 5"/>
          <p:cNvSpPr>
            <a:spLocks/>
          </p:cNvSpPr>
          <p:nvPr/>
        </p:nvSpPr>
        <p:spPr bwMode="auto">
          <a:xfrm>
            <a:off x="4442286" y="3521143"/>
            <a:ext cx="180000" cy="180000"/>
          </a:xfrm>
          <a:prstGeom prst="rect">
            <a:avLst/>
          </a:prstGeom>
          <a:solidFill>
            <a:srgbClr val="2C3A54"/>
          </a:solidFill>
          <a:ln>
            <a:noFill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900" dirty="0">
                <a:solidFill>
                  <a:prstClr val="white"/>
                </a:solidFill>
              </a:rPr>
              <a:t>+</a:t>
            </a:r>
            <a:endParaRPr lang="ko-KR" altLang="en-US" sz="900" dirty="0">
              <a:solidFill>
                <a:prstClr val="white"/>
              </a:solidFill>
            </a:endParaRPr>
          </a:p>
        </p:txBody>
      </p:sp>
      <p:sp>
        <p:nvSpPr>
          <p:cNvPr id="65" name="Freeform 5"/>
          <p:cNvSpPr>
            <a:spLocks/>
          </p:cNvSpPr>
          <p:nvPr/>
        </p:nvSpPr>
        <p:spPr bwMode="auto">
          <a:xfrm>
            <a:off x="5065185" y="2625987"/>
            <a:ext cx="2270681" cy="10660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14400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prstClr val="white">
                    <a:lumMod val="50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white">
                    <a:lumMod val="50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66" name="Freeform 5"/>
          <p:cNvSpPr>
            <a:spLocks/>
          </p:cNvSpPr>
          <p:nvPr/>
        </p:nvSpPr>
        <p:spPr bwMode="auto">
          <a:xfrm>
            <a:off x="7156603" y="3526751"/>
            <a:ext cx="180000" cy="180000"/>
          </a:xfrm>
          <a:prstGeom prst="rect">
            <a:avLst/>
          </a:prstGeom>
          <a:solidFill>
            <a:srgbClr val="2C3A54"/>
          </a:solidFill>
          <a:ln>
            <a:noFill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900" dirty="0">
                <a:solidFill>
                  <a:prstClr val="white"/>
                </a:solidFill>
              </a:rPr>
              <a:t>+</a:t>
            </a:r>
            <a:endParaRPr lang="ko-KR" altLang="en-US" sz="900" dirty="0">
              <a:solidFill>
                <a:prstClr val="white"/>
              </a:solidFill>
            </a:endParaRPr>
          </a:p>
        </p:txBody>
      </p:sp>
      <p:sp>
        <p:nvSpPr>
          <p:cNvPr id="67" name="Freeform 5"/>
          <p:cNvSpPr>
            <a:spLocks/>
          </p:cNvSpPr>
          <p:nvPr/>
        </p:nvSpPr>
        <p:spPr bwMode="auto">
          <a:xfrm>
            <a:off x="7764257" y="2625987"/>
            <a:ext cx="2270681" cy="10660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14400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prstClr val="white">
                    <a:lumMod val="50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white">
                    <a:lumMod val="50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68" name="Freeform 5"/>
          <p:cNvSpPr>
            <a:spLocks/>
          </p:cNvSpPr>
          <p:nvPr/>
        </p:nvSpPr>
        <p:spPr bwMode="auto">
          <a:xfrm>
            <a:off x="9854938" y="3521144"/>
            <a:ext cx="180000" cy="180000"/>
          </a:xfrm>
          <a:prstGeom prst="rect">
            <a:avLst/>
          </a:prstGeom>
          <a:solidFill>
            <a:srgbClr val="FF6834"/>
          </a:solidFill>
          <a:ln>
            <a:noFill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900" dirty="0">
                <a:solidFill>
                  <a:prstClr val="white"/>
                </a:solidFill>
              </a:rPr>
              <a:t>+</a:t>
            </a:r>
            <a:endParaRPr lang="ko-KR" altLang="en-US" sz="900" dirty="0">
              <a:solidFill>
                <a:prstClr val="white"/>
              </a:solidFill>
            </a:endParaRPr>
          </a:p>
        </p:txBody>
      </p:sp>
      <p:sp>
        <p:nvSpPr>
          <p:cNvPr id="69" name="Freeform 5"/>
          <p:cNvSpPr>
            <a:spLocks/>
          </p:cNvSpPr>
          <p:nvPr/>
        </p:nvSpPr>
        <p:spPr bwMode="auto">
          <a:xfrm>
            <a:off x="2361278" y="5448802"/>
            <a:ext cx="2270681" cy="10660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14400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prstClr val="white">
                    <a:lumMod val="50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white">
                    <a:lumMod val="50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70" name="Freeform 5"/>
          <p:cNvSpPr>
            <a:spLocks/>
          </p:cNvSpPr>
          <p:nvPr/>
        </p:nvSpPr>
        <p:spPr bwMode="auto">
          <a:xfrm>
            <a:off x="4451959" y="6343959"/>
            <a:ext cx="180000" cy="180000"/>
          </a:xfrm>
          <a:prstGeom prst="rect">
            <a:avLst/>
          </a:prstGeom>
          <a:solidFill>
            <a:srgbClr val="2C3A54"/>
          </a:solidFill>
          <a:ln>
            <a:noFill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900" dirty="0">
                <a:solidFill>
                  <a:prstClr val="white"/>
                </a:solidFill>
              </a:rPr>
              <a:t>+</a:t>
            </a:r>
            <a:endParaRPr lang="ko-KR" altLang="en-US" sz="900" dirty="0">
              <a:solidFill>
                <a:prstClr val="white"/>
              </a:solidFill>
            </a:endParaRPr>
          </a:p>
        </p:txBody>
      </p:sp>
      <p:sp>
        <p:nvSpPr>
          <p:cNvPr id="71" name="Freeform 5"/>
          <p:cNvSpPr>
            <a:spLocks/>
          </p:cNvSpPr>
          <p:nvPr/>
        </p:nvSpPr>
        <p:spPr bwMode="auto">
          <a:xfrm>
            <a:off x="5074859" y="5448803"/>
            <a:ext cx="2256172" cy="10660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14400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prstClr val="white">
                    <a:lumMod val="50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white">
                    <a:lumMod val="50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72" name="Freeform 5"/>
          <p:cNvSpPr>
            <a:spLocks/>
          </p:cNvSpPr>
          <p:nvPr/>
        </p:nvSpPr>
        <p:spPr bwMode="auto">
          <a:xfrm>
            <a:off x="7151032" y="6334889"/>
            <a:ext cx="180000" cy="180000"/>
          </a:xfrm>
          <a:prstGeom prst="rect">
            <a:avLst/>
          </a:prstGeom>
          <a:solidFill>
            <a:srgbClr val="2C3A54"/>
          </a:solidFill>
          <a:ln>
            <a:noFill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900" dirty="0">
                <a:solidFill>
                  <a:prstClr val="white"/>
                </a:solidFill>
              </a:rPr>
              <a:t>+</a:t>
            </a:r>
            <a:endParaRPr lang="ko-KR" altLang="en-US" sz="900" dirty="0">
              <a:solidFill>
                <a:prstClr val="white"/>
              </a:solidFill>
            </a:endParaRPr>
          </a:p>
        </p:txBody>
      </p:sp>
      <p:sp>
        <p:nvSpPr>
          <p:cNvPr id="73" name="Freeform 5"/>
          <p:cNvSpPr>
            <a:spLocks/>
          </p:cNvSpPr>
          <p:nvPr/>
        </p:nvSpPr>
        <p:spPr bwMode="auto">
          <a:xfrm>
            <a:off x="7773930" y="5448803"/>
            <a:ext cx="2237705" cy="10660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14400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prstClr val="white">
                    <a:lumMod val="50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white">
                    <a:lumMod val="50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74" name="Freeform 5"/>
          <p:cNvSpPr>
            <a:spLocks/>
          </p:cNvSpPr>
          <p:nvPr/>
        </p:nvSpPr>
        <p:spPr bwMode="auto">
          <a:xfrm>
            <a:off x="9831636" y="6334889"/>
            <a:ext cx="180000" cy="180000"/>
          </a:xfrm>
          <a:prstGeom prst="rect">
            <a:avLst/>
          </a:prstGeom>
          <a:solidFill>
            <a:srgbClr val="FF6834"/>
          </a:solidFill>
          <a:ln>
            <a:noFill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900" dirty="0">
                <a:solidFill>
                  <a:prstClr val="white"/>
                </a:solidFill>
              </a:rPr>
              <a:t>+</a:t>
            </a:r>
            <a:endParaRPr lang="ko-KR" altLang="en-US" sz="900" dirty="0">
              <a:solidFill>
                <a:prstClr val="white"/>
              </a:solidFill>
            </a:endParaRPr>
          </a:p>
        </p:txBody>
      </p:sp>
      <p:sp>
        <p:nvSpPr>
          <p:cNvPr id="75" name="Freeform 5"/>
          <p:cNvSpPr>
            <a:spLocks/>
          </p:cNvSpPr>
          <p:nvPr/>
        </p:nvSpPr>
        <p:spPr bwMode="auto">
          <a:xfrm>
            <a:off x="2350868" y="1162034"/>
            <a:ext cx="2281091" cy="146395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100" dirty="0">
                <a:solidFill>
                  <a:prstClr val="white"/>
                </a:solidFill>
              </a:rPr>
              <a:t>IMAGE</a:t>
            </a:r>
            <a:endParaRPr lang="ko-KR" altLang="en-US" sz="1100" dirty="0">
              <a:solidFill>
                <a:prstClr val="white"/>
              </a:solidFill>
            </a:endParaRPr>
          </a:p>
        </p:txBody>
      </p:sp>
      <p:sp>
        <p:nvSpPr>
          <p:cNvPr id="76" name="Freeform 5"/>
          <p:cNvSpPr>
            <a:spLocks/>
          </p:cNvSpPr>
          <p:nvPr/>
        </p:nvSpPr>
        <p:spPr bwMode="auto">
          <a:xfrm>
            <a:off x="5065185" y="1184434"/>
            <a:ext cx="2281091" cy="146395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100" dirty="0">
                <a:solidFill>
                  <a:prstClr val="white"/>
                </a:solidFill>
              </a:rPr>
              <a:t>IMAGE</a:t>
            </a:r>
            <a:endParaRPr lang="ko-KR" altLang="en-US" sz="1100" dirty="0">
              <a:solidFill>
                <a:prstClr val="white"/>
              </a:solidFill>
            </a:endParaRPr>
          </a:p>
        </p:txBody>
      </p:sp>
      <p:sp>
        <p:nvSpPr>
          <p:cNvPr id="77" name="Freeform 5"/>
          <p:cNvSpPr>
            <a:spLocks/>
          </p:cNvSpPr>
          <p:nvPr/>
        </p:nvSpPr>
        <p:spPr bwMode="auto">
          <a:xfrm>
            <a:off x="7773930" y="1152964"/>
            <a:ext cx="2281091" cy="146395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100" dirty="0">
                <a:solidFill>
                  <a:prstClr val="white"/>
                </a:solidFill>
              </a:rPr>
              <a:t>IMAGE</a:t>
            </a:r>
            <a:endParaRPr lang="ko-KR" altLang="en-US" sz="1100" dirty="0">
              <a:solidFill>
                <a:prstClr val="white"/>
              </a:solidFill>
            </a:endParaRPr>
          </a:p>
        </p:txBody>
      </p:sp>
      <p:sp>
        <p:nvSpPr>
          <p:cNvPr id="78" name="Freeform 5"/>
          <p:cNvSpPr>
            <a:spLocks/>
          </p:cNvSpPr>
          <p:nvPr/>
        </p:nvSpPr>
        <p:spPr bwMode="auto">
          <a:xfrm>
            <a:off x="2361278" y="3984850"/>
            <a:ext cx="2281091" cy="146395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100" dirty="0">
                <a:solidFill>
                  <a:prstClr val="white"/>
                </a:solidFill>
              </a:rPr>
              <a:t>IMAGE</a:t>
            </a:r>
            <a:endParaRPr lang="ko-KR" altLang="en-US" sz="1100" dirty="0">
              <a:solidFill>
                <a:prstClr val="white"/>
              </a:solidFill>
            </a:endParaRPr>
          </a:p>
        </p:txBody>
      </p:sp>
      <p:sp>
        <p:nvSpPr>
          <p:cNvPr id="79" name="Freeform 5"/>
          <p:cNvSpPr>
            <a:spLocks/>
          </p:cNvSpPr>
          <p:nvPr/>
        </p:nvSpPr>
        <p:spPr bwMode="auto">
          <a:xfrm>
            <a:off x="5075595" y="4007250"/>
            <a:ext cx="2281091" cy="146395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100" dirty="0">
                <a:solidFill>
                  <a:prstClr val="white"/>
                </a:solidFill>
              </a:rPr>
              <a:t>IMAGE</a:t>
            </a:r>
            <a:endParaRPr lang="ko-KR" altLang="en-US" sz="1100" dirty="0">
              <a:solidFill>
                <a:prstClr val="white"/>
              </a:solidFill>
            </a:endParaRPr>
          </a:p>
        </p:txBody>
      </p:sp>
      <p:sp>
        <p:nvSpPr>
          <p:cNvPr id="80" name="Freeform 5"/>
          <p:cNvSpPr>
            <a:spLocks/>
          </p:cNvSpPr>
          <p:nvPr/>
        </p:nvSpPr>
        <p:spPr bwMode="auto">
          <a:xfrm>
            <a:off x="7784340" y="3975780"/>
            <a:ext cx="2281091" cy="146395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100" dirty="0">
                <a:solidFill>
                  <a:prstClr val="white"/>
                </a:solidFill>
              </a:rPr>
              <a:t>IMAGE</a:t>
            </a:r>
            <a:endParaRPr lang="ko-KR" altLang="en-US" sz="11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7569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93E1D564-D2EE-49D4-AF4D-8E4E1842A7DC}"/>
              </a:ext>
            </a:extLst>
          </p:cNvPr>
          <p:cNvSpPr/>
          <p:nvPr/>
        </p:nvSpPr>
        <p:spPr>
          <a:xfrm>
            <a:off x="0" y="419100"/>
            <a:ext cx="12192000" cy="114300"/>
          </a:xfrm>
          <a:prstGeom prst="rect">
            <a:avLst/>
          </a:prstGeom>
          <a:solidFill>
            <a:srgbClr val="FF6834"/>
          </a:solidFill>
          <a:ln>
            <a:solidFill>
              <a:srgbClr val="FF68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400" kern="0" dirty="0">
                <a:solidFill>
                  <a:prstClr val="white"/>
                </a:solidFill>
              </a:rPr>
              <a:t>Enjoy your stylish business and campus life with BIZCAM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2AA9109-B962-4872-92E4-F512F5D992C5}"/>
              </a:ext>
            </a:extLst>
          </p:cNvPr>
          <p:cNvSpPr/>
          <p:nvPr/>
        </p:nvSpPr>
        <p:spPr>
          <a:xfrm>
            <a:off x="-1" y="0"/>
            <a:ext cx="12192000" cy="419100"/>
          </a:xfrm>
          <a:prstGeom prst="rect">
            <a:avLst/>
          </a:prstGeom>
          <a:solidFill>
            <a:srgbClr val="2C3A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000" b="1" i="1" kern="0" dirty="0">
                <a:solidFill>
                  <a:prstClr val="white"/>
                </a:solidFill>
              </a:rPr>
              <a:t>PPT PRESENTATION </a:t>
            </a:r>
          </a:p>
        </p:txBody>
      </p:sp>
      <p:sp>
        <p:nvSpPr>
          <p:cNvPr id="9" name="직각 삼각형 8">
            <a:extLst>
              <a:ext uri="{FF2B5EF4-FFF2-40B4-BE49-F238E27FC236}">
                <a16:creationId xmlns:a16="http://schemas.microsoft.com/office/drawing/2014/main" id="{6CA9FC8F-94CE-40E9-9CF0-EB8C85E1615C}"/>
              </a:ext>
            </a:extLst>
          </p:cNvPr>
          <p:cNvSpPr/>
          <p:nvPr/>
        </p:nvSpPr>
        <p:spPr>
          <a:xfrm>
            <a:off x="-1" y="0"/>
            <a:ext cx="501651" cy="533400"/>
          </a:xfrm>
          <a:prstGeom prst="rtTriangle">
            <a:avLst/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평행 사변형 9">
            <a:extLst>
              <a:ext uri="{FF2B5EF4-FFF2-40B4-BE49-F238E27FC236}">
                <a16:creationId xmlns:a16="http://schemas.microsoft.com/office/drawing/2014/main" id="{444269DF-C2DC-4044-B0FC-CC9F3A2AFF9D}"/>
              </a:ext>
            </a:extLst>
          </p:cNvPr>
          <p:cNvSpPr/>
          <p:nvPr/>
        </p:nvSpPr>
        <p:spPr>
          <a:xfrm rot="10800000" flipV="1">
            <a:off x="87154" y="0"/>
            <a:ext cx="657223" cy="533400"/>
          </a:xfrm>
          <a:prstGeom prst="parallelogram">
            <a:avLst>
              <a:gd name="adj" fmla="val 98661"/>
            </a:avLst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평행 사변형 10">
            <a:extLst>
              <a:ext uri="{FF2B5EF4-FFF2-40B4-BE49-F238E27FC236}">
                <a16:creationId xmlns:a16="http://schemas.microsoft.com/office/drawing/2014/main" id="{33586FAE-863D-4C94-A015-5A87A5EACD02}"/>
              </a:ext>
            </a:extLst>
          </p:cNvPr>
          <p:cNvSpPr/>
          <p:nvPr/>
        </p:nvSpPr>
        <p:spPr>
          <a:xfrm rot="10800000" flipV="1">
            <a:off x="315754" y="0"/>
            <a:ext cx="562927" cy="533400"/>
          </a:xfrm>
          <a:prstGeom prst="parallelogram">
            <a:avLst>
              <a:gd name="adj" fmla="val 98661"/>
            </a:avLst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 flipV="1">
            <a:off x="0" y="3830620"/>
            <a:ext cx="8996458" cy="2059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타원 25"/>
          <p:cNvSpPr/>
          <p:nvPr/>
        </p:nvSpPr>
        <p:spPr>
          <a:xfrm>
            <a:off x="1384458" y="3755653"/>
            <a:ext cx="154051" cy="15405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altLang="ko-KR" sz="1000" dirty="0">
              <a:solidFill>
                <a:prstClr val="white"/>
              </a:solidFill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3277516" y="3757304"/>
            <a:ext cx="154051" cy="154051"/>
          </a:xfrm>
          <a:prstGeom prst="ellipse">
            <a:avLst/>
          </a:prstGeom>
          <a:solidFill>
            <a:srgbClr val="FF68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altLang="ko-KR" sz="1000" dirty="0">
              <a:solidFill>
                <a:prstClr val="white"/>
              </a:solidFill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5170574" y="3771819"/>
            <a:ext cx="154051" cy="154051"/>
          </a:xfrm>
          <a:prstGeom prst="ellipse">
            <a:avLst/>
          </a:prstGeom>
          <a:solidFill>
            <a:srgbClr val="FF6834"/>
          </a:solidFill>
          <a:ln>
            <a:solidFill>
              <a:srgbClr val="FF68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altLang="ko-KR" sz="1000" dirty="0">
              <a:solidFill>
                <a:prstClr val="white"/>
              </a:solidFill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7063632" y="3771819"/>
            <a:ext cx="154051" cy="15405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altLang="ko-KR" sz="1000" dirty="0">
              <a:solidFill>
                <a:prstClr val="white"/>
              </a:solidFill>
            </a:endParaRPr>
          </a:p>
        </p:txBody>
      </p:sp>
      <p:cxnSp>
        <p:nvCxnSpPr>
          <p:cNvPr id="30" name="직선 연결선 29"/>
          <p:cNvCxnSpPr>
            <a:stCxn id="26" idx="0"/>
            <a:endCxn id="41" idx="0"/>
          </p:cNvCxnSpPr>
          <p:nvPr/>
        </p:nvCxnSpPr>
        <p:spPr>
          <a:xfrm flipH="1" flipV="1">
            <a:off x="1461483" y="2651656"/>
            <a:ext cx="1" cy="1103997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그룹 30"/>
          <p:cNvGrpSpPr/>
          <p:nvPr/>
        </p:nvGrpSpPr>
        <p:grpSpPr>
          <a:xfrm>
            <a:off x="6870361" y="5013703"/>
            <a:ext cx="540588" cy="540588"/>
            <a:chOff x="6518667" y="2662022"/>
            <a:chExt cx="693961" cy="693961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32" name="타원 31"/>
            <p:cNvSpPr/>
            <p:nvPr/>
          </p:nvSpPr>
          <p:spPr>
            <a:xfrm flipH="1">
              <a:off x="6518667" y="2662022"/>
              <a:ext cx="693961" cy="693961"/>
            </a:xfrm>
            <a:prstGeom prst="ellipse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33" name="자유형 32"/>
            <p:cNvSpPr>
              <a:spLocks/>
            </p:cNvSpPr>
            <p:nvPr/>
          </p:nvSpPr>
          <p:spPr bwMode="auto">
            <a:xfrm>
              <a:off x="6737367" y="2896735"/>
              <a:ext cx="256556" cy="224536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1400">
                <a:solidFill>
                  <a:prstClr val="black"/>
                </a:solidFill>
              </a:endParaRPr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4977304" y="2123001"/>
            <a:ext cx="540588" cy="540588"/>
            <a:chOff x="6518667" y="4399632"/>
            <a:chExt cx="693961" cy="693961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35" name="타원 34"/>
            <p:cNvSpPr/>
            <p:nvPr/>
          </p:nvSpPr>
          <p:spPr>
            <a:xfrm flipH="1" flipV="1">
              <a:off x="6518667" y="4399632"/>
              <a:ext cx="693961" cy="693961"/>
            </a:xfrm>
            <a:prstGeom prst="ellipse">
              <a:avLst/>
            </a:prstGeom>
            <a:noFill/>
            <a:ln w="19050">
              <a:solidFill>
                <a:srgbClr val="FF683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36" name="Freeform 36"/>
            <p:cNvSpPr>
              <a:spLocks noEditPoints="1"/>
            </p:cNvSpPr>
            <p:nvPr/>
          </p:nvSpPr>
          <p:spPr bwMode="auto">
            <a:xfrm>
              <a:off x="6789927" y="4619259"/>
              <a:ext cx="151435" cy="254701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FF683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00">
                <a:solidFill>
                  <a:prstClr val="black"/>
                </a:solidFill>
              </a:endParaRPr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3084245" y="5013703"/>
            <a:ext cx="540588" cy="540588"/>
            <a:chOff x="4726150" y="2662022"/>
            <a:chExt cx="693961" cy="693961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38" name="타원 37"/>
            <p:cNvSpPr/>
            <p:nvPr/>
          </p:nvSpPr>
          <p:spPr>
            <a:xfrm>
              <a:off x="4726150" y="2662022"/>
              <a:ext cx="693961" cy="693961"/>
            </a:xfrm>
            <a:prstGeom prst="ellipse">
              <a:avLst/>
            </a:prstGeom>
            <a:noFill/>
            <a:ln w="19050">
              <a:solidFill>
                <a:srgbClr val="FF683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39" name="자유형 38"/>
            <p:cNvSpPr>
              <a:spLocks/>
            </p:cNvSpPr>
            <p:nvPr/>
          </p:nvSpPr>
          <p:spPr bwMode="auto">
            <a:xfrm>
              <a:off x="4958956" y="2868173"/>
              <a:ext cx="228350" cy="253098"/>
            </a:xfrm>
            <a:custGeom>
              <a:avLst/>
              <a:gdLst>
                <a:gd name="connsiteX0" fmla="*/ 320012 w 439877"/>
                <a:gd name="connsiteY0" fmla="*/ 171183 h 487550"/>
                <a:gd name="connsiteX1" fmla="*/ 323091 w 439877"/>
                <a:gd name="connsiteY1" fmla="*/ 171646 h 487550"/>
                <a:gd name="connsiteX2" fmla="*/ 326169 w 439877"/>
                <a:gd name="connsiteY2" fmla="*/ 172881 h 487550"/>
                <a:gd name="connsiteX3" fmla="*/ 329094 w 439877"/>
                <a:gd name="connsiteY3" fmla="*/ 174578 h 487550"/>
                <a:gd name="connsiteX4" fmla="*/ 331557 w 439877"/>
                <a:gd name="connsiteY4" fmla="*/ 176894 h 487550"/>
                <a:gd name="connsiteX5" fmla="*/ 333404 w 439877"/>
                <a:gd name="connsiteY5" fmla="*/ 179517 h 487550"/>
                <a:gd name="connsiteX6" fmla="*/ 334944 w 439877"/>
                <a:gd name="connsiteY6" fmla="*/ 182758 h 487550"/>
                <a:gd name="connsiteX7" fmla="*/ 335713 w 439877"/>
                <a:gd name="connsiteY7" fmla="*/ 185845 h 487550"/>
                <a:gd name="connsiteX8" fmla="*/ 335867 w 439877"/>
                <a:gd name="connsiteY8" fmla="*/ 188932 h 487550"/>
                <a:gd name="connsiteX9" fmla="*/ 335405 w 439877"/>
                <a:gd name="connsiteY9" fmla="*/ 192173 h 487550"/>
                <a:gd name="connsiteX10" fmla="*/ 334328 w 439877"/>
                <a:gd name="connsiteY10" fmla="*/ 195260 h 487550"/>
                <a:gd name="connsiteX11" fmla="*/ 332481 w 439877"/>
                <a:gd name="connsiteY11" fmla="*/ 198192 h 487550"/>
                <a:gd name="connsiteX12" fmla="*/ 330326 w 439877"/>
                <a:gd name="connsiteY12" fmla="*/ 200662 h 487550"/>
                <a:gd name="connsiteX13" fmla="*/ 307544 w 439877"/>
                <a:gd name="connsiteY13" fmla="*/ 221035 h 487550"/>
                <a:gd name="connsiteX14" fmla="*/ 304773 w 439877"/>
                <a:gd name="connsiteY14" fmla="*/ 223041 h 487550"/>
                <a:gd name="connsiteX15" fmla="*/ 301848 w 439877"/>
                <a:gd name="connsiteY15" fmla="*/ 224584 h 487550"/>
                <a:gd name="connsiteX16" fmla="*/ 298616 w 439877"/>
                <a:gd name="connsiteY16" fmla="*/ 225356 h 487550"/>
                <a:gd name="connsiteX17" fmla="*/ 295383 w 439877"/>
                <a:gd name="connsiteY17" fmla="*/ 225356 h 487550"/>
                <a:gd name="connsiteX18" fmla="*/ 292304 w 439877"/>
                <a:gd name="connsiteY18" fmla="*/ 224893 h 487550"/>
                <a:gd name="connsiteX19" fmla="*/ 289226 w 439877"/>
                <a:gd name="connsiteY19" fmla="*/ 223658 h 487550"/>
                <a:gd name="connsiteX20" fmla="*/ 286301 w 439877"/>
                <a:gd name="connsiteY20" fmla="*/ 222115 h 487550"/>
                <a:gd name="connsiteX21" fmla="*/ 283838 w 439877"/>
                <a:gd name="connsiteY21" fmla="*/ 219800 h 487550"/>
                <a:gd name="connsiteX22" fmla="*/ 281837 w 439877"/>
                <a:gd name="connsiteY22" fmla="*/ 217022 h 487550"/>
                <a:gd name="connsiteX23" fmla="*/ 280452 w 439877"/>
                <a:gd name="connsiteY23" fmla="*/ 213935 h 487550"/>
                <a:gd name="connsiteX24" fmla="*/ 279682 w 439877"/>
                <a:gd name="connsiteY24" fmla="*/ 210848 h 487550"/>
                <a:gd name="connsiteX25" fmla="*/ 279528 w 439877"/>
                <a:gd name="connsiteY25" fmla="*/ 207607 h 487550"/>
                <a:gd name="connsiteX26" fmla="*/ 279990 w 439877"/>
                <a:gd name="connsiteY26" fmla="*/ 204366 h 487550"/>
                <a:gd name="connsiteX27" fmla="*/ 281067 w 439877"/>
                <a:gd name="connsiteY27" fmla="*/ 201433 h 487550"/>
                <a:gd name="connsiteX28" fmla="*/ 282915 w 439877"/>
                <a:gd name="connsiteY28" fmla="*/ 198655 h 487550"/>
                <a:gd name="connsiteX29" fmla="*/ 285224 w 439877"/>
                <a:gd name="connsiteY29" fmla="*/ 196032 h 487550"/>
                <a:gd name="connsiteX30" fmla="*/ 307698 w 439877"/>
                <a:gd name="connsiteY30" fmla="*/ 175659 h 487550"/>
                <a:gd name="connsiteX31" fmla="*/ 310622 w 439877"/>
                <a:gd name="connsiteY31" fmla="*/ 173652 h 487550"/>
                <a:gd name="connsiteX32" fmla="*/ 313547 w 439877"/>
                <a:gd name="connsiteY32" fmla="*/ 172263 h 487550"/>
                <a:gd name="connsiteX33" fmla="*/ 316626 w 439877"/>
                <a:gd name="connsiteY33" fmla="*/ 171337 h 487550"/>
                <a:gd name="connsiteX34" fmla="*/ 153539 w 439877"/>
                <a:gd name="connsiteY34" fmla="*/ 169017 h 487550"/>
                <a:gd name="connsiteX35" fmla="*/ 320698 w 439877"/>
                <a:gd name="connsiteY35" fmla="*/ 355370 h 487550"/>
                <a:gd name="connsiteX36" fmla="*/ 208949 w 439877"/>
                <a:gd name="connsiteY36" fmla="*/ 455666 h 487550"/>
                <a:gd name="connsiteX37" fmla="*/ 202603 w 439877"/>
                <a:gd name="connsiteY37" fmla="*/ 460928 h 487550"/>
                <a:gd name="connsiteX38" fmla="*/ 195948 w 439877"/>
                <a:gd name="connsiteY38" fmla="*/ 465572 h 487550"/>
                <a:gd name="connsiteX39" fmla="*/ 188828 w 439877"/>
                <a:gd name="connsiteY39" fmla="*/ 470060 h 487550"/>
                <a:gd name="connsiteX40" fmla="*/ 181399 w 439877"/>
                <a:gd name="connsiteY40" fmla="*/ 473930 h 487550"/>
                <a:gd name="connsiteX41" fmla="*/ 173660 w 439877"/>
                <a:gd name="connsiteY41" fmla="*/ 477490 h 487550"/>
                <a:gd name="connsiteX42" fmla="*/ 165612 w 439877"/>
                <a:gd name="connsiteY42" fmla="*/ 480276 h 487550"/>
                <a:gd name="connsiteX43" fmla="*/ 157563 w 439877"/>
                <a:gd name="connsiteY43" fmla="*/ 482752 h 487550"/>
                <a:gd name="connsiteX44" fmla="*/ 149205 w 439877"/>
                <a:gd name="connsiteY44" fmla="*/ 484764 h 487550"/>
                <a:gd name="connsiteX45" fmla="*/ 140847 w 439877"/>
                <a:gd name="connsiteY45" fmla="*/ 486312 h 487550"/>
                <a:gd name="connsiteX46" fmla="*/ 132489 w 439877"/>
                <a:gd name="connsiteY46" fmla="*/ 487241 h 487550"/>
                <a:gd name="connsiteX47" fmla="*/ 123976 w 439877"/>
                <a:gd name="connsiteY47" fmla="*/ 487550 h 487550"/>
                <a:gd name="connsiteX48" fmla="*/ 115618 w 439877"/>
                <a:gd name="connsiteY48" fmla="*/ 487395 h 487550"/>
                <a:gd name="connsiteX49" fmla="*/ 107415 w 439877"/>
                <a:gd name="connsiteY49" fmla="*/ 486621 h 487550"/>
                <a:gd name="connsiteX50" fmla="*/ 99367 w 439877"/>
                <a:gd name="connsiteY50" fmla="*/ 485383 h 487550"/>
                <a:gd name="connsiteX51" fmla="*/ 91628 w 439877"/>
                <a:gd name="connsiteY51" fmla="*/ 483526 h 487550"/>
                <a:gd name="connsiteX52" fmla="*/ 83889 w 439877"/>
                <a:gd name="connsiteY52" fmla="*/ 480895 h 487550"/>
                <a:gd name="connsiteX53" fmla="*/ 76460 w 439877"/>
                <a:gd name="connsiteY53" fmla="*/ 477799 h 487550"/>
                <a:gd name="connsiteX54" fmla="*/ 69495 w 439877"/>
                <a:gd name="connsiteY54" fmla="*/ 474084 h 487550"/>
                <a:gd name="connsiteX55" fmla="*/ 62839 w 439877"/>
                <a:gd name="connsiteY55" fmla="*/ 469751 h 487550"/>
                <a:gd name="connsiteX56" fmla="*/ 56803 w 439877"/>
                <a:gd name="connsiteY56" fmla="*/ 464643 h 487550"/>
                <a:gd name="connsiteX57" fmla="*/ 51076 w 439877"/>
                <a:gd name="connsiteY57" fmla="*/ 459071 h 487550"/>
                <a:gd name="connsiteX58" fmla="*/ 21359 w 439877"/>
                <a:gd name="connsiteY58" fmla="*/ 426103 h 487550"/>
                <a:gd name="connsiteX59" fmla="*/ 16406 w 439877"/>
                <a:gd name="connsiteY59" fmla="*/ 419757 h 487550"/>
                <a:gd name="connsiteX60" fmla="*/ 11918 w 439877"/>
                <a:gd name="connsiteY60" fmla="*/ 413102 h 487550"/>
                <a:gd name="connsiteX61" fmla="*/ 8358 w 439877"/>
                <a:gd name="connsiteY61" fmla="*/ 406137 h 487550"/>
                <a:gd name="connsiteX62" fmla="*/ 5417 w 439877"/>
                <a:gd name="connsiteY62" fmla="*/ 398708 h 487550"/>
                <a:gd name="connsiteX63" fmla="*/ 3095 w 439877"/>
                <a:gd name="connsiteY63" fmla="*/ 391123 h 487550"/>
                <a:gd name="connsiteX64" fmla="*/ 1393 w 439877"/>
                <a:gd name="connsiteY64" fmla="*/ 383230 h 487550"/>
                <a:gd name="connsiteX65" fmla="*/ 464 w 439877"/>
                <a:gd name="connsiteY65" fmla="*/ 375027 h 487550"/>
                <a:gd name="connsiteX66" fmla="*/ 0 w 439877"/>
                <a:gd name="connsiteY66" fmla="*/ 366823 h 487550"/>
                <a:gd name="connsiteX67" fmla="*/ 155 w 439877"/>
                <a:gd name="connsiteY67" fmla="*/ 358620 h 487550"/>
                <a:gd name="connsiteX68" fmla="*/ 929 w 439877"/>
                <a:gd name="connsiteY68" fmla="*/ 350262 h 487550"/>
                <a:gd name="connsiteX69" fmla="*/ 2167 w 439877"/>
                <a:gd name="connsiteY69" fmla="*/ 341904 h 487550"/>
                <a:gd name="connsiteX70" fmla="*/ 4024 w 439877"/>
                <a:gd name="connsiteY70" fmla="*/ 333701 h 487550"/>
                <a:gd name="connsiteX71" fmla="*/ 6346 w 439877"/>
                <a:gd name="connsiteY71" fmla="*/ 325498 h 487550"/>
                <a:gd name="connsiteX72" fmla="*/ 9286 w 439877"/>
                <a:gd name="connsiteY72" fmla="*/ 317449 h 487550"/>
                <a:gd name="connsiteX73" fmla="*/ 12537 w 439877"/>
                <a:gd name="connsiteY73" fmla="*/ 309555 h 487550"/>
                <a:gd name="connsiteX74" fmla="*/ 16406 w 439877"/>
                <a:gd name="connsiteY74" fmla="*/ 302126 h 487550"/>
                <a:gd name="connsiteX75" fmla="*/ 20585 w 439877"/>
                <a:gd name="connsiteY75" fmla="*/ 294852 h 487550"/>
                <a:gd name="connsiteX76" fmla="*/ 25383 w 439877"/>
                <a:gd name="connsiteY76" fmla="*/ 287886 h 487550"/>
                <a:gd name="connsiteX77" fmla="*/ 30491 w 439877"/>
                <a:gd name="connsiteY77" fmla="*/ 281231 h 487550"/>
                <a:gd name="connsiteX78" fmla="*/ 35908 w 439877"/>
                <a:gd name="connsiteY78" fmla="*/ 275040 h 487550"/>
                <a:gd name="connsiteX79" fmla="*/ 41790 w 439877"/>
                <a:gd name="connsiteY79" fmla="*/ 269468 h 487550"/>
                <a:gd name="connsiteX80" fmla="*/ 367585 w 439877"/>
                <a:gd name="connsiteY80" fmla="*/ 156016 h 487550"/>
                <a:gd name="connsiteX81" fmla="*/ 376834 w 439877"/>
                <a:gd name="connsiteY81" fmla="*/ 166314 h 487550"/>
                <a:gd name="connsiteX82" fmla="*/ 382846 w 439877"/>
                <a:gd name="connsiteY82" fmla="*/ 173648 h 487550"/>
                <a:gd name="connsiteX83" fmla="*/ 388087 w 439877"/>
                <a:gd name="connsiteY83" fmla="*/ 181293 h 487550"/>
                <a:gd name="connsiteX84" fmla="*/ 392403 w 439877"/>
                <a:gd name="connsiteY84" fmla="*/ 189407 h 487550"/>
                <a:gd name="connsiteX85" fmla="*/ 396103 w 439877"/>
                <a:gd name="connsiteY85" fmla="*/ 197676 h 487550"/>
                <a:gd name="connsiteX86" fmla="*/ 398877 w 439877"/>
                <a:gd name="connsiteY86" fmla="*/ 206102 h 487550"/>
                <a:gd name="connsiteX87" fmla="*/ 401035 w 439877"/>
                <a:gd name="connsiteY87" fmla="*/ 214840 h 487550"/>
                <a:gd name="connsiteX88" fmla="*/ 402423 w 439877"/>
                <a:gd name="connsiteY88" fmla="*/ 223577 h 487550"/>
                <a:gd name="connsiteX89" fmla="*/ 403039 w 439877"/>
                <a:gd name="connsiteY89" fmla="*/ 232471 h 487550"/>
                <a:gd name="connsiteX90" fmla="*/ 402885 w 439877"/>
                <a:gd name="connsiteY90" fmla="*/ 241365 h 487550"/>
                <a:gd name="connsiteX91" fmla="*/ 402114 w 439877"/>
                <a:gd name="connsiteY91" fmla="*/ 250103 h 487550"/>
                <a:gd name="connsiteX92" fmla="*/ 400573 w 439877"/>
                <a:gd name="connsiteY92" fmla="*/ 258840 h 487550"/>
                <a:gd name="connsiteX93" fmla="*/ 398261 w 439877"/>
                <a:gd name="connsiteY93" fmla="*/ 267422 h 487550"/>
                <a:gd name="connsiteX94" fmla="*/ 395178 w 439877"/>
                <a:gd name="connsiteY94" fmla="*/ 275848 h 487550"/>
                <a:gd name="connsiteX95" fmla="*/ 391324 w 439877"/>
                <a:gd name="connsiteY95" fmla="*/ 283805 h 487550"/>
                <a:gd name="connsiteX96" fmla="*/ 387008 w 439877"/>
                <a:gd name="connsiteY96" fmla="*/ 291763 h 487550"/>
                <a:gd name="connsiteX97" fmla="*/ 381613 w 439877"/>
                <a:gd name="connsiteY97" fmla="*/ 299252 h 487550"/>
                <a:gd name="connsiteX98" fmla="*/ 375601 w 439877"/>
                <a:gd name="connsiteY98" fmla="*/ 306274 h 487550"/>
                <a:gd name="connsiteX99" fmla="*/ 369127 w 439877"/>
                <a:gd name="connsiteY99" fmla="*/ 312983 h 487550"/>
                <a:gd name="connsiteX100" fmla="*/ 329511 w 439877"/>
                <a:gd name="connsiteY100" fmla="*/ 348870 h 487550"/>
                <a:gd name="connsiteX101" fmla="*/ 251358 w 439877"/>
                <a:gd name="connsiteY101" fmla="*/ 260713 h 487550"/>
                <a:gd name="connsiteX102" fmla="*/ 279105 w 439877"/>
                <a:gd name="connsiteY102" fmla="*/ 235436 h 487550"/>
                <a:gd name="connsiteX103" fmla="*/ 279105 w 439877"/>
                <a:gd name="connsiteY103" fmla="*/ 235124 h 487550"/>
                <a:gd name="connsiteX104" fmla="*/ 282958 w 439877"/>
                <a:gd name="connsiteY104" fmla="*/ 238712 h 487550"/>
                <a:gd name="connsiteX105" fmla="*/ 286658 w 439877"/>
                <a:gd name="connsiteY105" fmla="*/ 241521 h 487550"/>
                <a:gd name="connsiteX106" fmla="*/ 290512 w 439877"/>
                <a:gd name="connsiteY106" fmla="*/ 243237 h 487550"/>
                <a:gd name="connsiteX107" fmla="*/ 294365 w 439877"/>
                <a:gd name="connsiteY107" fmla="*/ 244329 h 487550"/>
                <a:gd name="connsiteX108" fmla="*/ 298065 w 439877"/>
                <a:gd name="connsiteY108" fmla="*/ 244798 h 487550"/>
                <a:gd name="connsiteX109" fmla="*/ 301918 w 439877"/>
                <a:gd name="connsiteY109" fmla="*/ 244641 h 487550"/>
                <a:gd name="connsiteX110" fmla="*/ 305310 w 439877"/>
                <a:gd name="connsiteY110" fmla="*/ 244173 h 487550"/>
                <a:gd name="connsiteX111" fmla="*/ 308701 w 439877"/>
                <a:gd name="connsiteY111" fmla="*/ 243237 h 487550"/>
                <a:gd name="connsiteX112" fmla="*/ 311630 w 439877"/>
                <a:gd name="connsiteY112" fmla="*/ 242145 h 487550"/>
                <a:gd name="connsiteX113" fmla="*/ 314404 w 439877"/>
                <a:gd name="connsiteY113" fmla="*/ 241053 h 487550"/>
                <a:gd name="connsiteX114" fmla="*/ 316562 w 439877"/>
                <a:gd name="connsiteY114" fmla="*/ 239649 h 487550"/>
                <a:gd name="connsiteX115" fmla="*/ 318566 w 439877"/>
                <a:gd name="connsiteY115" fmla="*/ 238556 h 487550"/>
                <a:gd name="connsiteX116" fmla="*/ 319954 w 439877"/>
                <a:gd name="connsiteY116" fmla="*/ 237620 h 487550"/>
                <a:gd name="connsiteX117" fmla="*/ 320879 w 439877"/>
                <a:gd name="connsiteY117" fmla="*/ 236996 h 487550"/>
                <a:gd name="connsiteX118" fmla="*/ 321187 w 439877"/>
                <a:gd name="connsiteY118" fmla="*/ 236840 h 487550"/>
                <a:gd name="connsiteX119" fmla="*/ 343076 w 439877"/>
                <a:gd name="connsiteY119" fmla="*/ 217024 h 487550"/>
                <a:gd name="connsiteX120" fmla="*/ 346621 w 439877"/>
                <a:gd name="connsiteY120" fmla="*/ 213123 h 487550"/>
                <a:gd name="connsiteX121" fmla="*/ 349242 w 439877"/>
                <a:gd name="connsiteY121" fmla="*/ 209379 h 487550"/>
                <a:gd name="connsiteX122" fmla="*/ 351091 w 439877"/>
                <a:gd name="connsiteY122" fmla="*/ 205478 h 487550"/>
                <a:gd name="connsiteX123" fmla="*/ 352325 w 439877"/>
                <a:gd name="connsiteY123" fmla="*/ 201733 h 487550"/>
                <a:gd name="connsiteX124" fmla="*/ 352941 w 439877"/>
                <a:gd name="connsiteY124" fmla="*/ 197988 h 487550"/>
                <a:gd name="connsiteX125" fmla="*/ 352941 w 439877"/>
                <a:gd name="connsiteY125" fmla="*/ 194400 h 487550"/>
                <a:gd name="connsiteX126" fmla="*/ 352479 w 439877"/>
                <a:gd name="connsiteY126" fmla="*/ 190967 h 487550"/>
                <a:gd name="connsiteX127" fmla="*/ 351708 w 439877"/>
                <a:gd name="connsiteY127" fmla="*/ 187690 h 487550"/>
                <a:gd name="connsiteX128" fmla="*/ 350629 w 439877"/>
                <a:gd name="connsiteY128" fmla="*/ 184882 h 487550"/>
                <a:gd name="connsiteX129" fmla="*/ 349550 w 439877"/>
                <a:gd name="connsiteY129" fmla="*/ 182385 h 487550"/>
                <a:gd name="connsiteX130" fmla="*/ 348471 w 439877"/>
                <a:gd name="connsiteY130" fmla="*/ 180045 h 487550"/>
                <a:gd name="connsiteX131" fmla="*/ 347546 w 439877"/>
                <a:gd name="connsiteY131" fmla="*/ 178172 h 487550"/>
                <a:gd name="connsiteX132" fmla="*/ 346621 w 439877"/>
                <a:gd name="connsiteY132" fmla="*/ 176924 h 487550"/>
                <a:gd name="connsiteX133" fmla="*/ 346005 w 439877"/>
                <a:gd name="connsiteY133" fmla="*/ 175988 h 487550"/>
                <a:gd name="connsiteX134" fmla="*/ 345850 w 439877"/>
                <a:gd name="connsiteY134" fmla="*/ 175832 h 487550"/>
                <a:gd name="connsiteX135" fmla="*/ 267011 w 439877"/>
                <a:gd name="connsiteY135" fmla="*/ 99677 h 487550"/>
                <a:gd name="connsiteX136" fmla="*/ 275617 w 439877"/>
                <a:gd name="connsiteY136" fmla="*/ 99832 h 487550"/>
                <a:gd name="connsiteX137" fmla="*/ 284376 w 439877"/>
                <a:gd name="connsiteY137" fmla="*/ 100609 h 487550"/>
                <a:gd name="connsiteX138" fmla="*/ 292981 w 439877"/>
                <a:gd name="connsiteY138" fmla="*/ 102316 h 487550"/>
                <a:gd name="connsiteX139" fmla="*/ 301433 w 439877"/>
                <a:gd name="connsiteY139" fmla="*/ 104645 h 487550"/>
                <a:gd name="connsiteX140" fmla="*/ 309731 w 439877"/>
                <a:gd name="connsiteY140" fmla="*/ 107751 h 487550"/>
                <a:gd name="connsiteX141" fmla="*/ 317722 w 439877"/>
                <a:gd name="connsiteY141" fmla="*/ 111632 h 487550"/>
                <a:gd name="connsiteX142" fmla="*/ 325405 w 439877"/>
                <a:gd name="connsiteY142" fmla="*/ 115979 h 487550"/>
                <a:gd name="connsiteX143" fmla="*/ 332627 w 439877"/>
                <a:gd name="connsiteY143" fmla="*/ 121414 h 487550"/>
                <a:gd name="connsiteX144" fmla="*/ 339696 w 439877"/>
                <a:gd name="connsiteY144" fmla="*/ 127313 h 487550"/>
                <a:gd name="connsiteX145" fmla="*/ 346150 w 439877"/>
                <a:gd name="connsiteY145" fmla="*/ 133990 h 487550"/>
                <a:gd name="connsiteX146" fmla="*/ 355370 w 439877"/>
                <a:gd name="connsiteY146" fmla="*/ 144237 h 487550"/>
                <a:gd name="connsiteX147" fmla="*/ 334010 w 439877"/>
                <a:gd name="connsiteY147" fmla="*/ 163800 h 487550"/>
                <a:gd name="connsiteX148" fmla="*/ 330476 w 439877"/>
                <a:gd name="connsiteY148" fmla="*/ 160384 h 487550"/>
                <a:gd name="connsiteX149" fmla="*/ 326942 w 439877"/>
                <a:gd name="connsiteY149" fmla="*/ 157900 h 487550"/>
                <a:gd name="connsiteX150" fmla="*/ 323100 w 439877"/>
                <a:gd name="connsiteY150" fmla="*/ 156192 h 487550"/>
                <a:gd name="connsiteX151" fmla="*/ 319412 w 439877"/>
                <a:gd name="connsiteY151" fmla="*/ 155105 h 487550"/>
                <a:gd name="connsiteX152" fmla="*/ 315724 w 439877"/>
                <a:gd name="connsiteY152" fmla="*/ 154639 h 487550"/>
                <a:gd name="connsiteX153" fmla="*/ 312190 w 439877"/>
                <a:gd name="connsiteY153" fmla="*/ 154639 h 487550"/>
                <a:gd name="connsiteX154" fmla="*/ 308809 w 439877"/>
                <a:gd name="connsiteY154" fmla="*/ 154950 h 487550"/>
                <a:gd name="connsiteX155" fmla="*/ 305428 w 439877"/>
                <a:gd name="connsiteY155" fmla="*/ 155726 h 487550"/>
                <a:gd name="connsiteX156" fmla="*/ 302508 w 439877"/>
                <a:gd name="connsiteY156" fmla="*/ 156658 h 487550"/>
                <a:gd name="connsiteX157" fmla="*/ 299896 w 439877"/>
                <a:gd name="connsiteY157" fmla="*/ 157589 h 487550"/>
                <a:gd name="connsiteX158" fmla="*/ 297437 w 439877"/>
                <a:gd name="connsiteY158" fmla="*/ 158676 h 487550"/>
                <a:gd name="connsiteX159" fmla="*/ 295593 w 439877"/>
                <a:gd name="connsiteY159" fmla="*/ 159608 h 487550"/>
                <a:gd name="connsiteX160" fmla="*/ 294210 w 439877"/>
                <a:gd name="connsiteY160" fmla="*/ 160384 h 487550"/>
                <a:gd name="connsiteX161" fmla="*/ 293288 w 439877"/>
                <a:gd name="connsiteY161" fmla="*/ 161005 h 487550"/>
                <a:gd name="connsiteX162" fmla="*/ 292981 w 439877"/>
                <a:gd name="connsiteY162" fmla="*/ 161160 h 487550"/>
                <a:gd name="connsiteX163" fmla="*/ 269931 w 439877"/>
                <a:gd name="connsiteY163" fmla="*/ 182276 h 487550"/>
                <a:gd name="connsiteX164" fmla="*/ 266397 w 439877"/>
                <a:gd name="connsiteY164" fmla="*/ 186002 h 487550"/>
                <a:gd name="connsiteX165" fmla="*/ 263477 w 439877"/>
                <a:gd name="connsiteY165" fmla="*/ 189883 h 487550"/>
                <a:gd name="connsiteX166" fmla="*/ 261633 w 439877"/>
                <a:gd name="connsiteY166" fmla="*/ 193610 h 487550"/>
                <a:gd name="connsiteX167" fmla="*/ 260557 w 439877"/>
                <a:gd name="connsiteY167" fmla="*/ 197647 h 487550"/>
                <a:gd name="connsiteX168" fmla="*/ 260096 w 439877"/>
                <a:gd name="connsiteY168" fmla="*/ 201217 h 487550"/>
                <a:gd name="connsiteX169" fmla="*/ 260096 w 439877"/>
                <a:gd name="connsiteY169" fmla="*/ 204788 h 487550"/>
                <a:gd name="connsiteX170" fmla="*/ 260557 w 439877"/>
                <a:gd name="connsiteY170" fmla="*/ 208359 h 487550"/>
                <a:gd name="connsiteX171" fmla="*/ 261325 w 439877"/>
                <a:gd name="connsiteY171" fmla="*/ 211465 h 487550"/>
                <a:gd name="connsiteX172" fmla="*/ 262401 w 439877"/>
                <a:gd name="connsiteY172" fmla="*/ 214415 h 487550"/>
                <a:gd name="connsiteX173" fmla="*/ 263477 w 439877"/>
                <a:gd name="connsiteY173" fmla="*/ 217209 h 487550"/>
                <a:gd name="connsiteX174" fmla="*/ 264860 w 439877"/>
                <a:gd name="connsiteY174" fmla="*/ 219383 h 487550"/>
                <a:gd name="connsiteX175" fmla="*/ 265936 w 439877"/>
                <a:gd name="connsiteY175" fmla="*/ 221246 h 487550"/>
                <a:gd name="connsiteX176" fmla="*/ 266858 w 439877"/>
                <a:gd name="connsiteY176" fmla="*/ 222643 h 487550"/>
                <a:gd name="connsiteX177" fmla="*/ 267626 w 439877"/>
                <a:gd name="connsiteY177" fmla="*/ 223730 h 487550"/>
                <a:gd name="connsiteX178" fmla="*/ 267933 w 439877"/>
                <a:gd name="connsiteY178" fmla="*/ 224196 h 487550"/>
                <a:gd name="connsiteX179" fmla="*/ 240119 w 439877"/>
                <a:gd name="connsiteY179" fmla="*/ 249193 h 487550"/>
                <a:gd name="connsiteX180" fmla="*/ 162517 w 439877"/>
                <a:gd name="connsiteY180" fmla="*/ 161781 h 487550"/>
                <a:gd name="connsiteX181" fmla="*/ 201702 w 439877"/>
                <a:gd name="connsiteY181" fmla="*/ 126071 h 487550"/>
                <a:gd name="connsiteX182" fmla="*/ 208925 w 439877"/>
                <a:gd name="connsiteY182" fmla="*/ 120327 h 487550"/>
                <a:gd name="connsiteX183" fmla="*/ 216608 w 439877"/>
                <a:gd name="connsiteY183" fmla="*/ 115048 h 487550"/>
                <a:gd name="connsiteX184" fmla="*/ 224445 w 439877"/>
                <a:gd name="connsiteY184" fmla="*/ 110701 h 487550"/>
                <a:gd name="connsiteX185" fmla="*/ 232743 w 439877"/>
                <a:gd name="connsiteY185" fmla="*/ 106819 h 487550"/>
                <a:gd name="connsiteX186" fmla="*/ 241041 w 439877"/>
                <a:gd name="connsiteY186" fmla="*/ 104024 h 487550"/>
                <a:gd name="connsiteX187" fmla="*/ 249647 w 439877"/>
                <a:gd name="connsiteY187" fmla="*/ 101695 h 487550"/>
                <a:gd name="connsiteX188" fmla="*/ 258252 w 439877"/>
                <a:gd name="connsiteY188" fmla="*/ 100298 h 487550"/>
                <a:gd name="connsiteX189" fmla="*/ 396694 w 439877"/>
                <a:gd name="connsiteY189" fmla="*/ 0 h 487550"/>
                <a:gd name="connsiteX190" fmla="*/ 403195 w 439877"/>
                <a:gd name="connsiteY190" fmla="*/ 0 h 487550"/>
                <a:gd name="connsiteX191" fmla="*/ 409695 w 439877"/>
                <a:gd name="connsiteY191" fmla="*/ 461 h 487550"/>
                <a:gd name="connsiteX192" fmla="*/ 416660 w 439877"/>
                <a:gd name="connsiteY192" fmla="*/ 1689 h 487550"/>
                <a:gd name="connsiteX193" fmla="*/ 423780 w 439877"/>
                <a:gd name="connsiteY193" fmla="*/ 3532 h 487550"/>
                <a:gd name="connsiteX194" fmla="*/ 431210 w 439877"/>
                <a:gd name="connsiteY194" fmla="*/ 5989 h 487550"/>
                <a:gd name="connsiteX195" fmla="*/ 438639 w 439877"/>
                <a:gd name="connsiteY195" fmla="*/ 9214 h 487550"/>
                <a:gd name="connsiteX196" fmla="*/ 439568 w 439877"/>
                <a:gd name="connsiteY196" fmla="*/ 9828 h 487550"/>
                <a:gd name="connsiteX197" fmla="*/ 439877 w 439877"/>
                <a:gd name="connsiteY197" fmla="*/ 11056 h 487550"/>
                <a:gd name="connsiteX198" fmla="*/ 439722 w 439877"/>
                <a:gd name="connsiteY198" fmla="*/ 12438 h 487550"/>
                <a:gd name="connsiteX199" fmla="*/ 438948 w 439877"/>
                <a:gd name="connsiteY199" fmla="*/ 13974 h 487550"/>
                <a:gd name="connsiteX200" fmla="*/ 437710 w 439877"/>
                <a:gd name="connsiteY200" fmla="*/ 15663 h 487550"/>
                <a:gd name="connsiteX201" fmla="*/ 436008 w 439877"/>
                <a:gd name="connsiteY201" fmla="*/ 17352 h 487550"/>
                <a:gd name="connsiteX202" fmla="*/ 434305 w 439877"/>
                <a:gd name="connsiteY202" fmla="*/ 18427 h 487550"/>
                <a:gd name="connsiteX203" fmla="*/ 432603 w 439877"/>
                <a:gd name="connsiteY203" fmla="*/ 19195 h 487550"/>
                <a:gd name="connsiteX204" fmla="*/ 431055 w 439877"/>
                <a:gd name="connsiteY204" fmla="*/ 19502 h 487550"/>
                <a:gd name="connsiteX205" fmla="*/ 429662 w 439877"/>
                <a:gd name="connsiteY205" fmla="*/ 19195 h 487550"/>
                <a:gd name="connsiteX206" fmla="*/ 422232 w 439877"/>
                <a:gd name="connsiteY206" fmla="*/ 16124 h 487550"/>
                <a:gd name="connsiteX207" fmla="*/ 415113 w 439877"/>
                <a:gd name="connsiteY207" fmla="*/ 13667 h 487550"/>
                <a:gd name="connsiteX208" fmla="*/ 408612 w 439877"/>
                <a:gd name="connsiteY208" fmla="*/ 12131 h 487550"/>
                <a:gd name="connsiteX209" fmla="*/ 402576 w 439877"/>
                <a:gd name="connsiteY209" fmla="*/ 11056 h 487550"/>
                <a:gd name="connsiteX210" fmla="*/ 396849 w 439877"/>
                <a:gd name="connsiteY210" fmla="*/ 10442 h 487550"/>
                <a:gd name="connsiteX211" fmla="*/ 391741 w 439877"/>
                <a:gd name="connsiteY211" fmla="*/ 10442 h 487550"/>
                <a:gd name="connsiteX212" fmla="*/ 387098 w 439877"/>
                <a:gd name="connsiteY212" fmla="*/ 10749 h 487550"/>
                <a:gd name="connsiteX213" fmla="*/ 382919 w 439877"/>
                <a:gd name="connsiteY213" fmla="*/ 11517 h 487550"/>
                <a:gd name="connsiteX214" fmla="*/ 379359 w 439877"/>
                <a:gd name="connsiteY214" fmla="*/ 12592 h 487550"/>
                <a:gd name="connsiteX215" fmla="*/ 376418 w 439877"/>
                <a:gd name="connsiteY215" fmla="*/ 13820 h 487550"/>
                <a:gd name="connsiteX216" fmla="*/ 373787 w 439877"/>
                <a:gd name="connsiteY216" fmla="*/ 15356 h 487550"/>
                <a:gd name="connsiteX217" fmla="*/ 371929 w 439877"/>
                <a:gd name="connsiteY217" fmla="*/ 17045 h 487550"/>
                <a:gd name="connsiteX218" fmla="*/ 370227 w 439877"/>
                <a:gd name="connsiteY218" fmla="*/ 19348 h 487550"/>
                <a:gd name="connsiteX219" fmla="*/ 368989 w 439877"/>
                <a:gd name="connsiteY219" fmla="*/ 22266 h 487550"/>
                <a:gd name="connsiteX220" fmla="*/ 368215 w 439877"/>
                <a:gd name="connsiteY220" fmla="*/ 25644 h 487550"/>
                <a:gd name="connsiteX221" fmla="*/ 368060 w 439877"/>
                <a:gd name="connsiteY221" fmla="*/ 29330 h 487550"/>
                <a:gd name="connsiteX222" fmla="*/ 368524 w 439877"/>
                <a:gd name="connsiteY222" fmla="*/ 33476 h 487550"/>
                <a:gd name="connsiteX223" fmla="*/ 369763 w 439877"/>
                <a:gd name="connsiteY223" fmla="*/ 37929 h 487550"/>
                <a:gd name="connsiteX224" fmla="*/ 371620 w 439877"/>
                <a:gd name="connsiteY224" fmla="*/ 42689 h 487550"/>
                <a:gd name="connsiteX225" fmla="*/ 374561 w 439877"/>
                <a:gd name="connsiteY225" fmla="*/ 47603 h 487550"/>
                <a:gd name="connsiteX226" fmla="*/ 378430 w 439877"/>
                <a:gd name="connsiteY226" fmla="*/ 52671 h 487550"/>
                <a:gd name="connsiteX227" fmla="*/ 383228 w 439877"/>
                <a:gd name="connsiteY227" fmla="*/ 57892 h 487550"/>
                <a:gd name="connsiteX228" fmla="*/ 389265 w 439877"/>
                <a:gd name="connsiteY228" fmla="*/ 63113 h 487550"/>
                <a:gd name="connsiteX229" fmla="*/ 395920 w 439877"/>
                <a:gd name="connsiteY229" fmla="*/ 68948 h 487550"/>
                <a:gd name="connsiteX230" fmla="*/ 401492 w 439877"/>
                <a:gd name="connsiteY230" fmla="*/ 74630 h 487550"/>
                <a:gd name="connsiteX231" fmla="*/ 406445 w 439877"/>
                <a:gd name="connsiteY231" fmla="*/ 80311 h 487550"/>
                <a:gd name="connsiteX232" fmla="*/ 410005 w 439877"/>
                <a:gd name="connsiteY232" fmla="*/ 85839 h 487550"/>
                <a:gd name="connsiteX233" fmla="*/ 412946 w 439877"/>
                <a:gd name="connsiteY233" fmla="*/ 91214 h 487550"/>
                <a:gd name="connsiteX234" fmla="*/ 414648 w 439877"/>
                <a:gd name="connsiteY234" fmla="*/ 96742 h 487550"/>
                <a:gd name="connsiteX235" fmla="*/ 415577 w 439877"/>
                <a:gd name="connsiteY235" fmla="*/ 102117 h 487550"/>
                <a:gd name="connsiteX236" fmla="*/ 415422 w 439877"/>
                <a:gd name="connsiteY236" fmla="*/ 107338 h 487550"/>
                <a:gd name="connsiteX237" fmla="*/ 414339 w 439877"/>
                <a:gd name="connsiteY237" fmla="*/ 112559 h 487550"/>
                <a:gd name="connsiteX238" fmla="*/ 412327 w 439877"/>
                <a:gd name="connsiteY238" fmla="*/ 117626 h 487550"/>
                <a:gd name="connsiteX239" fmla="*/ 409076 w 439877"/>
                <a:gd name="connsiteY239" fmla="*/ 122694 h 487550"/>
                <a:gd name="connsiteX240" fmla="*/ 405826 w 439877"/>
                <a:gd name="connsiteY240" fmla="*/ 127147 h 487550"/>
                <a:gd name="connsiteX241" fmla="*/ 402111 w 439877"/>
                <a:gd name="connsiteY241" fmla="*/ 131447 h 487550"/>
                <a:gd name="connsiteX242" fmla="*/ 398397 w 439877"/>
                <a:gd name="connsiteY242" fmla="*/ 135132 h 487550"/>
                <a:gd name="connsiteX243" fmla="*/ 394527 w 439877"/>
                <a:gd name="connsiteY243" fmla="*/ 138817 h 487550"/>
                <a:gd name="connsiteX244" fmla="*/ 390503 w 439877"/>
                <a:gd name="connsiteY244" fmla="*/ 141889 h 487550"/>
                <a:gd name="connsiteX245" fmla="*/ 386633 w 439877"/>
                <a:gd name="connsiteY245" fmla="*/ 144960 h 487550"/>
                <a:gd name="connsiteX246" fmla="*/ 382764 w 439877"/>
                <a:gd name="connsiteY246" fmla="*/ 147417 h 487550"/>
                <a:gd name="connsiteX247" fmla="*/ 379204 w 439877"/>
                <a:gd name="connsiteY247" fmla="*/ 149567 h 487550"/>
                <a:gd name="connsiteX248" fmla="*/ 375799 w 439877"/>
                <a:gd name="connsiteY248" fmla="*/ 151409 h 487550"/>
                <a:gd name="connsiteX249" fmla="*/ 373013 w 439877"/>
                <a:gd name="connsiteY249" fmla="*/ 152945 h 487550"/>
                <a:gd name="connsiteX250" fmla="*/ 370536 w 439877"/>
                <a:gd name="connsiteY250" fmla="*/ 154327 h 487550"/>
                <a:gd name="connsiteX251" fmla="*/ 368524 w 439877"/>
                <a:gd name="connsiteY251" fmla="*/ 155248 h 487550"/>
                <a:gd name="connsiteX252" fmla="*/ 367131 w 439877"/>
                <a:gd name="connsiteY252" fmla="*/ 155862 h 487550"/>
                <a:gd name="connsiteX253" fmla="*/ 366357 w 439877"/>
                <a:gd name="connsiteY253" fmla="*/ 156016 h 487550"/>
                <a:gd name="connsiteX254" fmla="*/ 355368 w 439877"/>
                <a:gd name="connsiteY254" fmla="*/ 144192 h 487550"/>
                <a:gd name="connsiteX255" fmla="*/ 356142 w 439877"/>
                <a:gd name="connsiteY255" fmla="*/ 143117 h 487550"/>
                <a:gd name="connsiteX256" fmla="*/ 357535 w 439877"/>
                <a:gd name="connsiteY256" fmla="*/ 142349 h 487550"/>
                <a:gd name="connsiteX257" fmla="*/ 359702 w 439877"/>
                <a:gd name="connsiteY257" fmla="*/ 141735 h 487550"/>
                <a:gd name="connsiteX258" fmla="*/ 361869 w 439877"/>
                <a:gd name="connsiteY258" fmla="*/ 141121 h 487550"/>
                <a:gd name="connsiteX259" fmla="*/ 364190 w 439877"/>
                <a:gd name="connsiteY259" fmla="*/ 140660 h 487550"/>
                <a:gd name="connsiteX260" fmla="*/ 366512 w 439877"/>
                <a:gd name="connsiteY260" fmla="*/ 140199 h 487550"/>
                <a:gd name="connsiteX261" fmla="*/ 368524 w 439877"/>
                <a:gd name="connsiteY261" fmla="*/ 139892 h 487550"/>
                <a:gd name="connsiteX262" fmla="*/ 369917 w 439877"/>
                <a:gd name="connsiteY262" fmla="*/ 139739 h 487550"/>
                <a:gd name="connsiteX263" fmla="*/ 376108 w 439877"/>
                <a:gd name="connsiteY263" fmla="*/ 137435 h 487550"/>
                <a:gd name="connsiteX264" fmla="*/ 381526 w 439877"/>
                <a:gd name="connsiteY264" fmla="*/ 134978 h 487550"/>
                <a:gd name="connsiteX265" fmla="*/ 386169 w 439877"/>
                <a:gd name="connsiteY265" fmla="*/ 132368 h 487550"/>
                <a:gd name="connsiteX266" fmla="*/ 389884 w 439877"/>
                <a:gd name="connsiteY266" fmla="*/ 129911 h 487550"/>
                <a:gd name="connsiteX267" fmla="*/ 392824 w 439877"/>
                <a:gd name="connsiteY267" fmla="*/ 127300 h 487550"/>
                <a:gd name="connsiteX268" fmla="*/ 395301 w 439877"/>
                <a:gd name="connsiteY268" fmla="*/ 125151 h 487550"/>
                <a:gd name="connsiteX269" fmla="*/ 397004 w 439877"/>
                <a:gd name="connsiteY269" fmla="*/ 123154 h 487550"/>
                <a:gd name="connsiteX270" fmla="*/ 398242 w 439877"/>
                <a:gd name="connsiteY270" fmla="*/ 121619 h 487550"/>
                <a:gd name="connsiteX271" fmla="*/ 398861 w 439877"/>
                <a:gd name="connsiteY271" fmla="*/ 120697 h 487550"/>
                <a:gd name="connsiteX272" fmla="*/ 399016 w 439877"/>
                <a:gd name="connsiteY272" fmla="*/ 120390 h 487550"/>
                <a:gd name="connsiteX273" fmla="*/ 400099 w 439877"/>
                <a:gd name="connsiteY273" fmla="*/ 118701 h 487550"/>
                <a:gd name="connsiteX274" fmla="*/ 401028 w 439877"/>
                <a:gd name="connsiteY274" fmla="*/ 116858 h 487550"/>
                <a:gd name="connsiteX275" fmla="*/ 401956 w 439877"/>
                <a:gd name="connsiteY275" fmla="*/ 114862 h 487550"/>
                <a:gd name="connsiteX276" fmla="*/ 402730 w 439877"/>
                <a:gd name="connsiteY276" fmla="*/ 112712 h 487550"/>
                <a:gd name="connsiteX277" fmla="*/ 403195 w 439877"/>
                <a:gd name="connsiteY277" fmla="*/ 110102 h 487550"/>
                <a:gd name="connsiteX278" fmla="*/ 403349 w 439877"/>
                <a:gd name="connsiteY278" fmla="*/ 107491 h 487550"/>
                <a:gd name="connsiteX279" fmla="*/ 403040 w 439877"/>
                <a:gd name="connsiteY279" fmla="*/ 104574 h 487550"/>
                <a:gd name="connsiteX280" fmla="*/ 402111 w 439877"/>
                <a:gd name="connsiteY280" fmla="*/ 101349 h 487550"/>
                <a:gd name="connsiteX281" fmla="*/ 401028 w 439877"/>
                <a:gd name="connsiteY281" fmla="*/ 98124 h 487550"/>
                <a:gd name="connsiteX282" fmla="*/ 399170 w 439877"/>
                <a:gd name="connsiteY282" fmla="*/ 94592 h 487550"/>
                <a:gd name="connsiteX283" fmla="*/ 396849 w 439877"/>
                <a:gd name="connsiteY283" fmla="*/ 90600 h 487550"/>
                <a:gd name="connsiteX284" fmla="*/ 393753 w 439877"/>
                <a:gd name="connsiteY284" fmla="*/ 86607 h 487550"/>
                <a:gd name="connsiteX285" fmla="*/ 389729 w 439877"/>
                <a:gd name="connsiteY285" fmla="*/ 82154 h 487550"/>
                <a:gd name="connsiteX286" fmla="*/ 385086 w 439877"/>
                <a:gd name="connsiteY286" fmla="*/ 77547 h 487550"/>
                <a:gd name="connsiteX287" fmla="*/ 379359 w 439877"/>
                <a:gd name="connsiteY287" fmla="*/ 72633 h 487550"/>
                <a:gd name="connsiteX288" fmla="*/ 373632 w 439877"/>
                <a:gd name="connsiteY288" fmla="*/ 67720 h 487550"/>
                <a:gd name="connsiteX289" fmla="*/ 368834 w 439877"/>
                <a:gd name="connsiteY289" fmla="*/ 62499 h 487550"/>
                <a:gd name="connsiteX290" fmla="*/ 364655 w 439877"/>
                <a:gd name="connsiteY290" fmla="*/ 57277 h 487550"/>
                <a:gd name="connsiteX291" fmla="*/ 361404 w 439877"/>
                <a:gd name="connsiteY291" fmla="*/ 52210 h 487550"/>
                <a:gd name="connsiteX292" fmla="*/ 359083 w 439877"/>
                <a:gd name="connsiteY292" fmla="*/ 46989 h 487550"/>
                <a:gd name="connsiteX293" fmla="*/ 357225 w 439877"/>
                <a:gd name="connsiteY293" fmla="*/ 41768 h 487550"/>
                <a:gd name="connsiteX294" fmla="*/ 356452 w 439877"/>
                <a:gd name="connsiteY294" fmla="*/ 36701 h 487550"/>
                <a:gd name="connsiteX295" fmla="*/ 356606 w 439877"/>
                <a:gd name="connsiteY295" fmla="*/ 31633 h 487550"/>
                <a:gd name="connsiteX296" fmla="*/ 357535 w 439877"/>
                <a:gd name="connsiteY296" fmla="*/ 26873 h 487550"/>
                <a:gd name="connsiteX297" fmla="*/ 359547 w 439877"/>
                <a:gd name="connsiteY297" fmla="*/ 22112 h 487550"/>
                <a:gd name="connsiteX298" fmla="*/ 362178 w 439877"/>
                <a:gd name="connsiteY298" fmla="*/ 17659 h 487550"/>
                <a:gd name="connsiteX299" fmla="*/ 365738 w 439877"/>
                <a:gd name="connsiteY299" fmla="*/ 13206 h 487550"/>
                <a:gd name="connsiteX300" fmla="*/ 369917 w 439877"/>
                <a:gd name="connsiteY300" fmla="*/ 9521 h 487550"/>
                <a:gd name="connsiteX301" fmla="*/ 374406 w 439877"/>
                <a:gd name="connsiteY301" fmla="*/ 6296 h 487550"/>
                <a:gd name="connsiteX302" fmla="*/ 379514 w 439877"/>
                <a:gd name="connsiteY302" fmla="*/ 3839 h 487550"/>
                <a:gd name="connsiteX303" fmla="*/ 384776 w 439877"/>
                <a:gd name="connsiteY303" fmla="*/ 1996 h 487550"/>
                <a:gd name="connsiteX304" fmla="*/ 390503 w 439877"/>
                <a:gd name="connsiteY304" fmla="*/ 614 h 48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</a:cxnLst>
              <a:rect l="l" t="t" r="r" b="b"/>
              <a:pathLst>
                <a:path w="439877" h="487550">
                  <a:moveTo>
                    <a:pt x="320012" y="171183"/>
                  </a:moveTo>
                  <a:lnTo>
                    <a:pt x="323091" y="171646"/>
                  </a:lnTo>
                  <a:lnTo>
                    <a:pt x="326169" y="172881"/>
                  </a:lnTo>
                  <a:lnTo>
                    <a:pt x="329094" y="174578"/>
                  </a:lnTo>
                  <a:lnTo>
                    <a:pt x="331557" y="176894"/>
                  </a:lnTo>
                  <a:lnTo>
                    <a:pt x="333404" y="179517"/>
                  </a:lnTo>
                  <a:lnTo>
                    <a:pt x="334944" y="182758"/>
                  </a:lnTo>
                  <a:lnTo>
                    <a:pt x="335713" y="185845"/>
                  </a:lnTo>
                  <a:lnTo>
                    <a:pt x="335867" y="188932"/>
                  </a:lnTo>
                  <a:lnTo>
                    <a:pt x="335405" y="192173"/>
                  </a:lnTo>
                  <a:lnTo>
                    <a:pt x="334328" y="195260"/>
                  </a:lnTo>
                  <a:lnTo>
                    <a:pt x="332481" y="198192"/>
                  </a:lnTo>
                  <a:lnTo>
                    <a:pt x="330326" y="200662"/>
                  </a:lnTo>
                  <a:lnTo>
                    <a:pt x="307544" y="221035"/>
                  </a:lnTo>
                  <a:lnTo>
                    <a:pt x="304773" y="223041"/>
                  </a:lnTo>
                  <a:lnTo>
                    <a:pt x="301848" y="224584"/>
                  </a:lnTo>
                  <a:lnTo>
                    <a:pt x="298616" y="225356"/>
                  </a:lnTo>
                  <a:lnTo>
                    <a:pt x="295383" y="225356"/>
                  </a:lnTo>
                  <a:lnTo>
                    <a:pt x="292304" y="224893"/>
                  </a:lnTo>
                  <a:lnTo>
                    <a:pt x="289226" y="223658"/>
                  </a:lnTo>
                  <a:lnTo>
                    <a:pt x="286301" y="222115"/>
                  </a:lnTo>
                  <a:lnTo>
                    <a:pt x="283838" y="219800"/>
                  </a:lnTo>
                  <a:lnTo>
                    <a:pt x="281837" y="217022"/>
                  </a:lnTo>
                  <a:lnTo>
                    <a:pt x="280452" y="213935"/>
                  </a:lnTo>
                  <a:lnTo>
                    <a:pt x="279682" y="210848"/>
                  </a:lnTo>
                  <a:lnTo>
                    <a:pt x="279528" y="207607"/>
                  </a:lnTo>
                  <a:lnTo>
                    <a:pt x="279990" y="204366"/>
                  </a:lnTo>
                  <a:lnTo>
                    <a:pt x="281067" y="201433"/>
                  </a:lnTo>
                  <a:lnTo>
                    <a:pt x="282915" y="198655"/>
                  </a:lnTo>
                  <a:lnTo>
                    <a:pt x="285224" y="196032"/>
                  </a:lnTo>
                  <a:lnTo>
                    <a:pt x="307698" y="175659"/>
                  </a:lnTo>
                  <a:lnTo>
                    <a:pt x="310622" y="173652"/>
                  </a:lnTo>
                  <a:lnTo>
                    <a:pt x="313547" y="172263"/>
                  </a:lnTo>
                  <a:lnTo>
                    <a:pt x="316626" y="171337"/>
                  </a:lnTo>
                  <a:close/>
                  <a:moveTo>
                    <a:pt x="153539" y="169017"/>
                  </a:moveTo>
                  <a:lnTo>
                    <a:pt x="320698" y="355370"/>
                  </a:lnTo>
                  <a:lnTo>
                    <a:pt x="208949" y="455666"/>
                  </a:lnTo>
                  <a:lnTo>
                    <a:pt x="202603" y="460928"/>
                  </a:lnTo>
                  <a:lnTo>
                    <a:pt x="195948" y="465572"/>
                  </a:lnTo>
                  <a:lnTo>
                    <a:pt x="188828" y="470060"/>
                  </a:lnTo>
                  <a:lnTo>
                    <a:pt x="181399" y="473930"/>
                  </a:lnTo>
                  <a:lnTo>
                    <a:pt x="173660" y="477490"/>
                  </a:lnTo>
                  <a:lnTo>
                    <a:pt x="165612" y="480276"/>
                  </a:lnTo>
                  <a:lnTo>
                    <a:pt x="157563" y="482752"/>
                  </a:lnTo>
                  <a:lnTo>
                    <a:pt x="149205" y="484764"/>
                  </a:lnTo>
                  <a:lnTo>
                    <a:pt x="140847" y="486312"/>
                  </a:lnTo>
                  <a:lnTo>
                    <a:pt x="132489" y="487241"/>
                  </a:lnTo>
                  <a:lnTo>
                    <a:pt x="123976" y="487550"/>
                  </a:lnTo>
                  <a:lnTo>
                    <a:pt x="115618" y="487395"/>
                  </a:lnTo>
                  <a:lnTo>
                    <a:pt x="107415" y="486621"/>
                  </a:lnTo>
                  <a:lnTo>
                    <a:pt x="99367" y="485383"/>
                  </a:lnTo>
                  <a:lnTo>
                    <a:pt x="91628" y="483526"/>
                  </a:lnTo>
                  <a:lnTo>
                    <a:pt x="83889" y="480895"/>
                  </a:lnTo>
                  <a:lnTo>
                    <a:pt x="76460" y="477799"/>
                  </a:lnTo>
                  <a:lnTo>
                    <a:pt x="69495" y="474084"/>
                  </a:lnTo>
                  <a:lnTo>
                    <a:pt x="62839" y="469751"/>
                  </a:lnTo>
                  <a:lnTo>
                    <a:pt x="56803" y="464643"/>
                  </a:lnTo>
                  <a:lnTo>
                    <a:pt x="51076" y="459071"/>
                  </a:lnTo>
                  <a:lnTo>
                    <a:pt x="21359" y="426103"/>
                  </a:lnTo>
                  <a:lnTo>
                    <a:pt x="16406" y="419757"/>
                  </a:lnTo>
                  <a:lnTo>
                    <a:pt x="11918" y="413102"/>
                  </a:lnTo>
                  <a:lnTo>
                    <a:pt x="8358" y="406137"/>
                  </a:lnTo>
                  <a:lnTo>
                    <a:pt x="5417" y="398708"/>
                  </a:lnTo>
                  <a:lnTo>
                    <a:pt x="3095" y="391123"/>
                  </a:lnTo>
                  <a:lnTo>
                    <a:pt x="1393" y="383230"/>
                  </a:lnTo>
                  <a:lnTo>
                    <a:pt x="464" y="375027"/>
                  </a:lnTo>
                  <a:lnTo>
                    <a:pt x="0" y="366823"/>
                  </a:lnTo>
                  <a:lnTo>
                    <a:pt x="155" y="358620"/>
                  </a:lnTo>
                  <a:lnTo>
                    <a:pt x="929" y="350262"/>
                  </a:lnTo>
                  <a:lnTo>
                    <a:pt x="2167" y="341904"/>
                  </a:lnTo>
                  <a:lnTo>
                    <a:pt x="4024" y="333701"/>
                  </a:lnTo>
                  <a:lnTo>
                    <a:pt x="6346" y="325498"/>
                  </a:lnTo>
                  <a:lnTo>
                    <a:pt x="9286" y="317449"/>
                  </a:lnTo>
                  <a:lnTo>
                    <a:pt x="12537" y="309555"/>
                  </a:lnTo>
                  <a:lnTo>
                    <a:pt x="16406" y="302126"/>
                  </a:lnTo>
                  <a:lnTo>
                    <a:pt x="20585" y="294852"/>
                  </a:lnTo>
                  <a:lnTo>
                    <a:pt x="25383" y="287886"/>
                  </a:lnTo>
                  <a:lnTo>
                    <a:pt x="30491" y="281231"/>
                  </a:lnTo>
                  <a:lnTo>
                    <a:pt x="35908" y="275040"/>
                  </a:lnTo>
                  <a:lnTo>
                    <a:pt x="41790" y="269468"/>
                  </a:lnTo>
                  <a:close/>
                  <a:moveTo>
                    <a:pt x="367585" y="156016"/>
                  </a:moveTo>
                  <a:lnTo>
                    <a:pt x="376834" y="166314"/>
                  </a:lnTo>
                  <a:lnTo>
                    <a:pt x="382846" y="173648"/>
                  </a:lnTo>
                  <a:lnTo>
                    <a:pt x="388087" y="181293"/>
                  </a:lnTo>
                  <a:lnTo>
                    <a:pt x="392403" y="189407"/>
                  </a:lnTo>
                  <a:lnTo>
                    <a:pt x="396103" y="197676"/>
                  </a:lnTo>
                  <a:lnTo>
                    <a:pt x="398877" y="206102"/>
                  </a:lnTo>
                  <a:lnTo>
                    <a:pt x="401035" y="214840"/>
                  </a:lnTo>
                  <a:lnTo>
                    <a:pt x="402423" y="223577"/>
                  </a:lnTo>
                  <a:lnTo>
                    <a:pt x="403039" y="232471"/>
                  </a:lnTo>
                  <a:lnTo>
                    <a:pt x="402885" y="241365"/>
                  </a:lnTo>
                  <a:lnTo>
                    <a:pt x="402114" y="250103"/>
                  </a:lnTo>
                  <a:lnTo>
                    <a:pt x="400573" y="258840"/>
                  </a:lnTo>
                  <a:lnTo>
                    <a:pt x="398261" y="267422"/>
                  </a:lnTo>
                  <a:lnTo>
                    <a:pt x="395178" y="275848"/>
                  </a:lnTo>
                  <a:lnTo>
                    <a:pt x="391324" y="283805"/>
                  </a:lnTo>
                  <a:lnTo>
                    <a:pt x="387008" y="291763"/>
                  </a:lnTo>
                  <a:lnTo>
                    <a:pt x="381613" y="299252"/>
                  </a:lnTo>
                  <a:lnTo>
                    <a:pt x="375601" y="306274"/>
                  </a:lnTo>
                  <a:lnTo>
                    <a:pt x="369127" y="312983"/>
                  </a:lnTo>
                  <a:lnTo>
                    <a:pt x="329511" y="348870"/>
                  </a:lnTo>
                  <a:lnTo>
                    <a:pt x="251358" y="260713"/>
                  </a:lnTo>
                  <a:lnTo>
                    <a:pt x="279105" y="235436"/>
                  </a:lnTo>
                  <a:lnTo>
                    <a:pt x="279105" y="235124"/>
                  </a:lnTo>
                  <a:lnTo>
                    <a:pt x="282958" y="238712"/>
                  </a:lnTo>
                  <a:lnTo>
                    <a:pt x="286658" y="241521"/>
                  </a:lnTo>
                  <a:lnTo>
                    <a:pt x="290512" y="243237"/>
                  </a:lnTo>
                  <a:lnTo>
                    <a:pt x="294365" y="244329"/>
                  </a:lnTo>
                  <a:lnTo>
                    <a:pt x="298065" y="244798"/>
                  </a:lnTo>
                  <a:lnTo>
                    <a:pt x="301918" y="244641"/>
                  </a:lnTo>
                  <a:lnTo>
                    <a:pt x="305310" y="244173"/>
                  </a:lnTo>
                  <a:lnTo>
                    <a:pt x="308701" y="243237"/>
                  </a:lnTo>
                  <a:lnTo>
                    <a:pt x="311630" y="242145"/>
                  </a:lnTo>
                  <a:lnTo>
                    <a:pt x="314404" y="241053"/>
                  </a:lnTo>
                  <a:lnTo>
                    <a:pt x="316562" y="239649"/>
                  </a:lnTo>
                  <a:lnTo>
                    <a:pt x="318566" y="238556"/>
                  </a:lnTo>
                  <a:lnTo>
                    <a:pt x="319954" y="237620"/>
                  </a:lnTo>
                  <a:lnTo>
                    <a:pt x="320879" y="236996"/>
                  </a:lnTo>
                  <a:lnTo>
                    <a:pt x="321187" y="236840"/>
                  </a:lnTo>
                  <a:lnTo>
                    <a:pt x="343076" y="217024"/>
                  </a:lnTo>
                  <a:lnTo>
                    <a:pt x="346621" y="213123"/>
                  </a:lnTo>
                  <a:lnTo>
                    <a:pt x="349242" y="209379"/>
                  </a:lnTo>
                  <a:lnTo>
                    <a:pt x="351091" y="205478"/>
                  </a:lnTo>
                  <a:lnTo>
                    <a:pt x="352325" y="201733"/>
                  </a:lnTo>
                  <a:lnTo>
                    <a:pt x="352941" y="197988"/>
                  </a:lnTo>
                  <a:lnTo>
                    <a:pt x="352941" y="194400"/>
                  </a:lnTo>
                  <a:lnTo>
                    <a:pt x="352479" y="190967"/>
                  </a:lnTo>
                  <a:lnTo>
                    <a:pt x="351708" y="187690"/>
                  </a:lnTo>
                  <a:lnTo>
                    <a:pt x="350629" y="184882"/>
                  </a:lnTo>
                  <a:lnTo>
                    <a:pt x="349550" y="182385"/>
                  </a:lnTo>
                  <a:lnTo>
                    <a:pt x="348471" y="180045"/>
                  </a:lnTo>
                  <a:lnTo>
                    <a:pt x="347546" y="178172"/>
                  </a:lnTo>
                  <a:lnTo>
                    <a:pt x="346621" y="176924"/>
                  </a:lnTo>
                  <a:lnTo>
                    <a:pt x="346005" y="175988"/>
                  </a:lnTo>
                  <a:lnTo>
                    <a:pt x="345850" y="175832"/>
                  </a:lnTo>
                  <a:close/>
                  <a:moveTo>
                    <a:pt x="267011" y="99677"/>
                  </a:moveTo>
                  <a:lnTo>
                    <a:pt x="275617" y="99832"/>
                  </a:lnTo>
                  <a:lnTo>
                    <a:pt x="284376" y="100609"/>
                  </a:lnTo>
                  <a:lnTo>
                    <a:pt x="292981" y="102316"/>
                  </a:lnTo>
                  <a:lnTo>
                    <a:pt x="301433" y="104645"/>
                  </a:lnTo>
                  <a:lnTo>
                    <a:pt x="309731" y="107751"/>
                  </a:lnTo>
                  <a:lnTo>
                    <a:pt x="317722" y="111632"/>
                  </a:lnTo>
                  <a:lnTo>
                    <a:pt x="325405" y="115979"/>
                  </a:lnTo>
                  <a:lnTo>
                    <a:pt x="332627" y="121414"/>
                  </a:lnTo>
                  <a:lnTo>
                    <a:pt x="339696" y="127313"/>
                  </a:lnTo>
                  <a:lnTo>
                    <a:pt x="346150" y="133990"/>
                  </a:lnTo>
                  <a:lnTo>
                    <a:pt x="355370" y="144237"/>
                  </a:lnTo>
                  <a:lnTo>
                    <a:pt x="334010" y="163800"/>
                  </a:lnTo>
                  <a:lnTo>
                    <a:pt x="330476" y="160384"/>
                  </a:lnTo>
                  <a:lnTo>
                    <a:pt x="326942" y="157900"/>
                  </a:lnTo>
                  <a:lnTo>
                    <a:pt x="323100" y="156192"/>
                  </a:lnTo>
                  <a:lnTo>
                    <a:pt x="319412" y="155105"/>
                  </a:lnTo>
                  <a:lnTo>
                    <a:pt x="315724" y="154639"/>
                  </a:lnTo>
                  <a:lnTo>
                    <a:pt x="312190" y="154639"/>
                  </a:lnTo>
                  <a:lnTo>
                    <a:pt x="308809" y="154950"/>
                  </a:lnTo>
                  <a:lnTo>
                    <a:pt x="305428" y="155726"/>
                  </a:lnTo>
                  <a:lnTo>
                    <a:pt x="302508" y="156658"/>
                  </a:lnTo>
                  <a:lnTo>
                    <a:pt x="299896" y="157589"/>
                  </a:lnTo>
                  <a:lnTo>
                    <a:pt x="297437" y="158676"/>
                  </a:lnTo>
                  <a:lnTo>
                    <a:pt x="295593" y="159608"/>
                  </a:lnTo>
                  <a:lnTo>
                    <a:pt x="294210" y="160384"/>
                  </a:lnTo>
                  <a:lnTo>
                    <a:pt x="293288" y="161005"/>
                  </a:lnTo>
                  <a:lnTo>
                    <a:pt x="292981" y="161160"/>
                  </a:lnTo>
                  <a:lnTo>
                    <a:pt x="269931" y="182276"/>
                  </a:lnTo>
                  <a:lnTo>
                    <a:pt x="266397" y="186002"/>
                  </a:lnTo>
                  <a:lnTo>
                    <a:pt x="263477" y="189883"/>
                  </a:lnTo>
                  <a:lnTo>
                    <a:pt x="261633" y="193610"/>
                  </a:lnTo>
                  <a:lnTo>
                    <a:pt x="260557" y="197647"/>
                  </a:lnTo>
                  <a:lnTo>
                    <a:pt x="260096" y="201217"/>
                  </a:lnTo>
                  <a:lnTo>
                    <a:pt x="260096" y="204788"/>
                  </a:lnTo>
                  <a:lnTo>
                    <a:pt x="260557" y="208359"/>
                  </a:lnTo>
                  <a:lnTo>
                    <a:pt x="261325" y="211465"/>
                  </a:lnTo>
                  <a:lnTo>
                    <a:pt x="262401" y="214415"/>
                  </a:lnTo>
                  <a:lnTo>
                    <a:pt x="263477" y="217209"/>
                  </a:lnTo>
                  <a:lnTo>
                    <a:pt x="264860" y="219383"/>
                  </a:lnTo>
                  <a:lnTo>
                    <a:pt x="265936" y="221246"/>
                  </a:lnTo>
                  <a:lnTo>
                    <a:pt x="266858" y="222643"/>
                  </a:lnTo>
                  <a:lnTo>
                    <a:pt x="267626" y="223730"/>
                  </a:lnTo>
                  <a:lnTo>
                    <a:pt x="267933" y="224196"/>
                  </a:lnTo>
                  <a:lnTo>
                    <a:pt x="240119" y="249193"/>
                  </a:lnTo>
                  <a:lnTo>
                    <a:pt x="162517" y="161781"/>
                  </a:lnTo>
                  <a:lnTo>
                    <a:pt x="201702" y="126071"/>
                  </a:lnTo>
                  <a:lnTo>
                    <a:pt x="208925" y="120327"/>
                  </a:lnTo>
                  <a:lnTo>
                    <a:pt x="216608" y="115048"/>
                  </a:lnTo>
                  <a:lnTo>
                    <a:pt x="224445" y="110701"/>
                  </a:lnTo>
                  <a:lnTo>
                    <a:pt x="232743" y="106819"/>
                  </a:lnTo>
                  <a:lnTo>
                    <a:pt x="241041" y="104024"/>
                  </a:lnTo>
                  <a:lnTo>
                    <a:pt x="249647" y="101695"/>
                  </a:lnTo>
                  <a:lnTo>
                    <a:pt x="258252" y="100298"/>
                  </a:lnTo>
                  <a:close/>
                  <a:moveTo>
                    <a:pt x="396694" y="0"/>
                  </a:moveTo>
                  <a:lnTo>
                    <a:pt x="403195" y="0"/>
                  </a:lnTo>
                  <a:lnTo>
                    <a:pt x="409695" y="461"/>
                  </a:lnTo>
                  <a:lnTo>
                    <a:pt x="416660" y="1689"/>
                  </a:lnTo>
                  <a:lnTo>
                    <a:pt x="423780" y="3532"/>
                  </a:lnTo>
                  <a:lnTo>
                    <a:pt x="431210" y="5989"/>
                  </a:lnTo>
                  <a:lnTo>
                    <a:pt x="438639" y="9214"/>
                  </a:lnTo>
                  <a:lnTo>
                    <a:pt x="439568" y="9828"/>
                  </a:lnTo>
                  <a:lnTo>
                    <a:pt x="439877" y="11056"/>
                  </a:lnTo>
                  <a:lnTo>
                    <a:pt x="439722" y="12438"/>
                  </a:lnTo>
                  <a:lnTo>
                    <a:pt x="438948" y="13974"/>
                  </a:lnTo>
                  <a:lnTo>
                    <a:pt x="437710" y="15663"/>
                  </a:lnTo>
                  <a:lnTo>
                    <a:pt x="436008" y="17352"/>
                  </a:lnTo>
                  <a:lnTo>
                    <a:pt x="434305" y="18427"/>
                  </a:lnTo>
                  <a:lnTo>
                    <a:pt x="432603" y="19195"/>
                  </a:lnTo>
                  <a:lnTo>
                    <a:pt x="431055" y="19502"/>
                  </a:lnTo>
                  <a:lnTo>
                    <a:pt x="429662" y="19195"/>
                  </a:lnTo>
                  <a:lnTo>
                    <a:pt x="422232" y="16124"/>
                  </a:lnTo>
                  <a:lnTo>
                    <a:pt x="415113" y="13667"/>
                  </a:lnTo>
                  <a:lnTo>
                    <a:pt x="408612" y="12131"/>
                  </a:lnTo>
                  <a:lnTo>
                    <a:pt x="402576" y="11056"/>
                  </a:lnTo>
                  <a:lnTo>
                    <a:pt x="396849" y="10442"/>
                  </a:lnTo>
                  <a:lnTo>
                    <a:pt x="391741" y="10442"/>
                  </a:lnTo>
                  <a:lnTo>
                    <a:pt x="387098" y="10749"/>
                  </a:lnTo>
                  <a:lnTo>
                    <a:pt x="382919" y="11517"/>
                  </a:lnTo>
                  <a:lnTo>
                    <a:pt x="379359" y="12592"/>
                  </a:lnTo>
                  <a:lnTo>
                    <a:pt x="376418" y="13820"/>
                  </a:lnTo>
                  <a:lnTo>
                    <a:pt x="373787" y="15356"/>
                  </a:lnTo>
                  <a:lnTo>
                    <a:pt x="371929" y="17045"/>
                  </a:lnTo>
                  <a:lnTo>
                    <a:pt x="370227" y="19348"/>
                  </a:lnTo>
                  <a:lnTo>
                    <a:pt x="368989" y="22266"/>
                  </a:lnTo>
                  <a:lnTo>
                    <a:pt x="368215" y="25644"/>
                  </a:lnTo>
                  <a:lnTo>
                    <a:pt x="368060" y="29330"/>
                  </a:lnTo>
                  <a:lnTo>
                    <a:pt x="368524" y="33476"/>
                  </a:lnTo>
                  <a:lnTo>
                    <a:pt x="369763" y="37929"/>
                  </a:lnTo>
                  <a:lnTo>
                    <a:pt x="371620" y="42689"/>
                  </a:lnTo>
                  <a:lnTo>
                    <a:pt x="374561" y="47603"/>
                  </a:lnTo>
                  <a:lnTo>
                    <a:pt x="378430" y="52671"/>
                  </a:lnTo>
                  <a:lnTo>
                    <a:pt x="383228" y="57892"/>
                  </a:lnTo>
                  <a:lnTo>
                    <a:pt x="389265" y="63113"/>
                  </a:lnTo>
                  <a:lnTo>
                    <a:pt x="395920" y="68948"/>
                  </a:lnTo>
                  <a:lnTo>
                    <a:pt x="401492" y="74630"/>
                  </a:lnTo>
                  <a:lnTo>
                    <a:pt x="406445" y="80311"/>
                  </a:lnTo>
                  <a:lnTo>
                    <a:pt x="410005" y="85839"/>
                  </a:lnTo>
                  <a:lnTo>
                    <a:pt x="412946" y="91214"/>
                  </a:lnTo>
                  <a:lnTo>
                    <a:pt x="414648" y="96742"/>
                  </a:lnTo>
                  <a:lnTo>
                    <a:pt x="415577" y="102117"/>
                  </a:lnTo>
                  <a:lnTo>
                    <a:pt x="415422" y="107338"/>
                  </a:lnTo>
                  <a:lnTo>
                    <a:pt x="414339" y="112559"/>
                  </a:lnTo>
                  <a:lnTo>
                    <a:pt x="412327" y="117626"/>
                  </a:lnTo>
                  <a:lnTo>
                    <a:pt x="409076" y="122694"/>
                  </a:lnTo>
                  <a:lnTo>
                    <a:pt x="405826" y="127147"/>
                  </a:lnTo>
                  <a:lnTo>
                    <a:pt x="402111" y="131447"/>
                  </a:lnTo>
                  <a:lnTo>
                    <a:pt x="398397" y="135132"/>
                  </a:lnTo>
                  <a:lnTo>
                    <a:pt x="394527" y="138817"/>
                  </a:lnTo>
                  <a:lnTo>
                    <a:pt x="390503" y="141889"/>
                  </a:lnTo>
                  <a:lnTo>
                    <a:pt x="386633" y="144960"/>
                  </a:lnTo>
                  <a:lnTo>
                    <a:pt x="382764" y="147417"/>
                  </a:lnTo>
                  <a:lnTo>
                    <a:pt x="379204" y="149567"/>
                  </a:lnTo>
                  <a:lnTo>
                    <a:pt x="375799" y="151409"/>
                  </a:lnTo>
                  <a:lnTo>
                    <a:pt x="373013" y="152945"/>
                  </a:lnTo>
                  <a:lnTo>
                    <a:pt x="370536" y="154327"/>
                  </a:lnTo>
                  <a:lnTo>
                    <a:pt x="368524" y="155248"/>
                  </a:lnTo>
                  <a:lnTo>
                    <a:pt x="367131" y="155862"/>
                  </a:lnTo>
                  <a:lnTo>
                    <a:pt x="366357" y="156016"/>
                  </a:lnTo>
                  <a:lnTo>
                    <a:pt x="355368" y="144192"/>
                  </a:lnTo>
                  <a:lnTo>
                    <a:pt x="356142" y="143117"/>
                  </a:lnTo>
                  <a:lnTo>
                    <a:pt x="357535" y="142349"/>
                  </a:lnTo>
                  <a:lnTo>
                    <a:pt x="359702" y="141735"/>
                  </a:lnTo>
                  <a:lnTo>
                    <a:pt x="361869" y="141121"/>
                  </a:lnTo>
                  <a:lnTo>
                    <a:pt x="364190" y="140660"/>
                  </a:lnTo>
                  <a:lnTo>
                    <a:pt x="366512" y="140199"/>
                  </a:lnTo>
                  <a:lnTo>
                    <a:pt x="368524" y="139892"/>
                  </a:lnTo>
                  <a:lnTo>
                    <a:pt x="369917" y="139739"/>
                  </a:lnTo>
                  <a:lnTo>
                    <a:pt x="376108" y="137435"/>
                  </a:lnTo>
                  <a:lnTo>
                    <a:pt x="381526" y="134978"/>
                  </a:lnTo>
                  <a:lnTo>
                    <a:pt x="386169" y="132368"/>
                  </a:lnTo>
                  <a:lnTo>
                    <a:pt x="389884" y="129911"/>
                  </a:lnTo>
                  <a:lnTo>
                    <a:pt x="392824" y="127300"/>
                  </a:lnTo>
                  <a:lnTo>
                    <a:pt x="395301" y="125151"/>
                  </a:lnTo>
                  <a:lnTo>
                    <a:pt x="397004" y="123154"/>
                  </a:lnTo>
                  <a:lnTo>
                    <a:pt x="398242" y="121619"/>
                  </a:lnTo>
                  <a:lnTo>
                    <a:pt x="398861" y="120697"/>
                  </a:lnTo>
                  <a:lnTo>
                    <a:pt x="399016" y="120390"/>
                  </a:lnTo>
                  <a:lnTo>
                    <a:pt x="400099" y="118701"/>
                  </a:lnTo>
                  <a:lnTo>
                    <a:pt x="401028" y="116858"/>
                  </a:lnTo>
                  <a:lnTo>
                    <a:pt x="401956" y="114862"/>
                  </a:lnTo>
                  <a:lnTo>
                    <a:pt x="402730" y="112712"/>
                  </a:lnTo>
                  <a:lnTo>
                    <a:pt x="403195" y="110102"/>
                  </a:lnTo>
                  <a:lnTo>
                    <a:pt x="403349" y="107491"/>
                  </a:lnTo>
                  <a:lnTo>
                    <a:pt x="403040" y="104574"/>
                  </a:lnTo>
                  <a:lnTo>
                    <a:pt x="402111" y="101349"/>
                  </a:lnTo>
                  <a:lnTo>
                    <a:pt x="401028" y="98124"/>
                  </a:lnTo>
                  <a:lnTo>
                    <a:pt x="399170" y="94592"/>
                  </a:lnTo>
                  <a:lnTo>
                    <a:pt x="396849" y="90600"/>
                  </a:lnTo>
                  <a:lnTo>
                    <a:pt x="393753" y="86607"/>
                  </a:lnTo>
                  <a:lnTo>
                    <a:pt x="389729" y="82154"/>
                  </a:lnTo>
                  <a:lnTo>
                    <a:pt x="385086" y="77547"/>
                  </a:lnTo>
                  <a:lnTo>
                    <a:pt x="379359" y="72633"/>
                  </a:lnTo>
                  <a:lnTo>
                    <a:pt x="373632" y="67720"/>
                  </a:lnTo>
                  <a:lnTo>
                    <a:pt x="368834" y="62499"/>
                  </a:lnTo>
                  <a:lnTo>
                    <a:pt x="364655" y="57277"/>
                  </a:lnTo>
                  <a:lnTo>
                    <a:pt x="361404" y="52210"/>
                  </a:lnTo>
                  <a:lnTo>
                    <a:pt x="359083" y="46989"/>
                  </a:lnTo>
                  <a:lnTo>
                    <a:pt x="357225" y="41768"/>
                  </a:lnTo>
                  <a:lnTo>
                    <a:pt x="356452" y="36701"/>
                  </a:lnTo>
                  <a:lnTo>
                    <a:pt x="356606" y="31633"/>
                  </a:lnTo>
                  <a:lnTo>
                    <a:pt x="357535" y="26873"/>
                  </a:lnTo>
                  <a:lnTo>
                    <a:pt x="359547" y="22112"/>
                  </a:lnTo>
                  <a:lnTo>
                    <a:pt x="362178" y="17659"/>
                  </a:lnTo>
                  <a:lnTo>
                    <a:pt x="365738" y="13206"/>
                  </a:lnTo>
                  <a:lnTo>
                    <a:pt x="369917" y="9521"/>
                  </a:lnTo>
                  <a:lnTo>
                    <a:pt x="374406" y="6296"/>
                  </a:lnTo>
                  <a:lnTo>
                    <a:pt x="379514" y="3839"/>
                  </a:lnTo>
                  <a:lnTo>
                    <a:pt x="384776" y="1996"/>
                  </a:lnTo>
                  <a:lnTo>
                    <a:pt x="390503" y="614"/>
                  </a:lnTo>
                  <a:close/>
                </a:path>
              </a:pathLst>
            </a:custGeom>
            <a:solidFill>
              <a:srgbClr val="FF683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1400">
                <a:solidFill>
                  <a:prstClr val="black"/>
                </a:solidFill>
              </a:endParaRPr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1191189" y="2111068"/>
            <a:ext cx="540588" cy="540588"/>
            <a:chOff x="4726150" y="4399632"/>
            <a:chExt cx="693961" cy="693961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41" name="타원 40"/>
            <p:cNvSpPr/>
            <p:nvPr/>
          </p:nvSpPr>
          <p:spPr>
            <a:xfrm flipV="1">
              <a:off x="4726150" y="4399632"/>
              <a:ext cx="693961" cy="693961"/>
            </a:xfrm>
            <a:prstGeom prst="ellipse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grpSp>
          <p:nvGrpSpPr>
            <p:cNvPr id="42" name="Group 20"/>
            <p:cNvGrpSpPr>
              <a:grpSpLocks noChangeAspect="1"/>
            </p:cNvGrpSpPr>
            <p:nvPr/>
          </p:nvGrpSpPr>
          <p:grpSpPr bwMode="auto">
            <a:xfrm>
              <a:off x="4971967" y="4590373"/>
              <a:ext cx="202327" cy="275984"/>
              <a:chOff x="2597" y="4163"/>
              <a:chExt cx="217" cy="296"/>
            </a:xfrm>
            <a:grpFill/>
          </p:grpSpPr>
          <p:sp>
            <p:nvSpPr>
              <p:cNvPr id="43" name="Freeform 22"/>
              <p:cNvSpPr>
                <a:spLocks noEditPoints="1"/>
              </p:cNvSpPr>
              <p:nvPr/>
            </p:nvSpPr>
            <p:spPr bwMode="auto">
              <a:xfrm>
                <a:off x="2630" y="4163"/>
                <a:ext cx="151" cy="176"/>
              </a:xfrm>
              <a:custGeom>
                <a:avLst/>
                <a:gdLst>
                  <a:gd name="T0" fmla="*/ 410 w 1662"/>
                  <a:gd name="T1" fmla="*/ 645 h 1942"/>
                  <a:gd name="T2" fmla="*/ 309 w 1662"/>
                  <a:gd name="T3" fmla="*/ 847 h 1942"/>
                  <a:gd name="T4" fmla="*/ 255 w 1662"/>
                  <a:gd name="T5" fmla="*/ 1023 h 1942"/>
                  <a:gd name="T6" fmla="*/ 263 w 1662"/>
                  <a:gd name="T7" fmla="*/ 1206 h 1942"/>
                  <a:gd name="T8" fmla="*/ 347 w 1662"/>
                  <a:gd name="T9" fmla="*/ 1429 h 1942"/>
                  <a:gd name="T10" fmla="*/ 476 w 1662"/>
                  <a:gd name="T11" fmla="*/ 1620 h 1942"/>
                  <a:gd name="T12" fmla="*/ 638 w 1662"/>
                  <a:gd name="T13" fmla="*/ 1753 h 1942"/>
                  <a:gd name="T14" fmla="*/ 825 w 1662"/>
                  <a:gd name="T15" fmla="*/ 1803 h 1942"/>
                  <a:gd name="T16" fmla="*/ 1013 w 1662"/>
                  <a:gd name="T17" fmla="*/ 1753 h 1942"/>
                  <a:gd name="T18" fmla="*/ 1176 w 1662"/>
                  <a:gd name="T19" fmla="*/ 1619 h 1942"/>
                  <a:gd name="T20" fmla="*/ 1305 w 1662"/>
                  <a:gd name="T21" fmla="*/ 1428 h 1942"/>
                  <a:gd name="T22" fmla="*/ 1388 w 1662"/>
                  <a:gd name="T23" fmla="*/ 1205 h 1942"/>
                  <a:gd name="T24" fmla="*/ 1418 w 1662"/>
                  <a:gd name="T25" fmla="*/ 974 h 1942"/>
                  <a:gd name="T26" fmla="*/ 1266 w 1662"/>
                  <a:gd name="T27" fmla="*/ 836 h 1942"/>
                  <a:gd name="T28" fmla="*/ 1012 w 1662"/>
                  <a:gd name="T29" fmla="*/ 794 h 1942"/>
                  <a:gd name="T30" fmla="*/ 806 w 1662"/>
                  <a:gd name="T31" fmla="*/ 713 h 1942"/>
                  <a:gd name="T32" fmla="*/ 646 w 1662"/>
                  <a:gd name="T33" fmla="*/ 610 h 1942"/>
                  <a:gd name="T34" fmla="*/ 526 w 1662"/>
                  <a:gd name="T35" fmla="*/ 499 h 1942"/>
                  <a:gd name="T36" fmla="*/ 944 w 1662"/>
                  <a:gd name="T37" fmla="*/ 23 h 1942"/>
                  <a:gd name="T38" fmla="*/ 1152 w 1662"/>
                  <a:gd name="T39" fmla="*/ 118 h 1942"/>
                  <a:gd name="T40" fmla="*/ 1271 w 1662"/>
                  <a:gd name="T41" fmla="*/ 205 h 1942"/>
                  <a:gd name="T42" fmla="*/ 1388 w 1662"/>
                  <a:gd name="T43" fmla="*/ 323 h 1942"/>
                  <a:gd name="T44" fmla="*/ 1455 w 1662"/>
                  <a:gd name="T45" fmla="*/ 429 h 1942"/>
                  <a:gd name="T46" fmla="*/ 1524 w 1662"/>
                  <a:gd name="T47" fmla="*/ 626 h 1942"/>
                  <a:gd name="T48" fmla="*/ 1555 w 1662"/>
                  <a:gd name="T49" fmla="*/ 892 h 1942"/>
                  <a:gd name="T50" fmla="*/ 1619 w 1662"/>
                  <a:gd name="T51" fmla="*/ 939 h 1942"/>
                  <a:gd name="T52" fmla="*/ 1657 w 1662"/>
                  <a:gd name="T53" fmla="*/ 1032 h 1942"/>
                  <a:gd name="T54" fmla="*/ 1655 w 1662"/>
                  <a:gd name="T55" fmla="*/ 1183 h 1942"/>
                  <a:gd name="T56" fmla="*/ 1611 w 1662"/>
                  <a:gd name="T57" fmla="*/ 1304 h 1942"/>
                  <a:gd name="T58" fmla="*/ 1537 w 1662"/>
                  <a:gd name="T59" fmla="*/ 1372 h 1942"/>
                  <a:gd name="T60" fmla="*/ 1445 w 1662"/>
                  <a:gd name="T61" fmla="*/ 1454 h 1942"/>
                  <a:gd name="T62" fmla="*/ 1313 w 1662"/>
                  <a:gd name="T63" fmla="*/ 1670 h 1942"/>
                  <a:gd name="T64" fmla="*/ 1141 w 1662"/>
                  <a:gd name="T65" fmla="*/ 1836 h 1942"/>
                  <a:gd name="T66" fmla="*/ 937 w 1662"/>
                  <a:gd name="T67" fmla="*/ 1930 h 1942"/>
                  <a:gd name="T68" fmla="*/ 714 w 1662"/>
                  <a:gd name="T69" fmla="*/ 1930 h 1942"/>
                  <a:gd name="T70" fmla="*/ 510 w 1662"/>
                  <a:gd name="T71" fmla="*/ 1836 h 1942"/>
                  <a:gd name="T72" fmla="*/ 337 w 1662"/>
                  <a:gd name="T73" fmla="*/ 1669 h 1942"/>
                  <a:gd name="T74" fmla="*/ 205 w 1662"/>
                  <a:gd name="T75" fmla="*/ 1452 h 1942"/>
                  <a:gd name="T76" fmla="*/ 111 w 1662"/>
                  <a:gd name="T77" fmla="*/ 1364 h 1942"/>
                  <a:gd name="T78" fmla="*/ 39 w 1662"/>
                  <a:gd name="T79" fmla="*/ 1284 h 1942"/>
                  <a:gd name="T80" fmla="*/ 2 w 1662"/>
                  <a:gd name="T81" fmla="*/ 1143 h 1942"/>
                  <a:gd name="T82" fmla="*/ 9 w 1662"/>
                  <a:gd name="T83" fmla="*/ 1009 h 1942"/>
                  <a:gd name="T84" fmla="*/ 50 w 1662"/>
                  <a:gd name="T85" fmla="*/ 930 h 1942"/>
                  <a:gd name="T86" fmla="*/ 98 w 1662"/>
                  <a:gd name="T87" fmla="*/ 851 h 1942"/>
                  <a:gd name="T88" fmla="*/ 85 w 1662"/>
                  <a:gd name="T89" fmla="*/ 643 h 1942"/>
                  <a:gd name="T90" fmla="*/ 120 w 1662"/>
                  <a:gd name="T91" fmla="*/ 487 h 1942"/>
                  <a:gd name="T92" fmla="*/ 183 w 1662"/>
                  <a:gd name="T93" fmla="*/ 377 h 1942"/>
                  <a:gd name="T94" fmla="*/ 257 w 1662"/>
                  <a:gd name="T95" fmla="*/ 305 h 1942"/>
                  <a:gd name="T96" fmla="*/ 319 w 1662"/>
                  <a:gd name="T97" fmla="*/ 266 h 1942"/>
                  <a:gd name="T98" fmla="*/ 352 w 1662"/>
                  <a:gd name="T99" fmla="*/ 246 h 1942"/>
                  <a:gd name="T100" fmla="*/ 390 w 1662"/>
                  <a:gd name="T101" fmla="*/ 196 h 1942"/>
                  <a:gd name="T102" fmla="*/ 459 w 1662"/>
                  <a:gd name="T103" fmla="*/ 127 h 1942"/>
                  <a:gd name="T104" fmla="*/ 559 w 1662"/>
                  <a:gd name="T105" fmla="*/ 57 h 1942"/>
                  <a:gd name="T106" fmla="*/ 690 w 1662"/>
                  <a:gd name="T107" fmla="*/ 10 h 1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62" h="194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Freeform 23"/>
              <p:cNvSpPr>
                <a:spLocks noEditPoints="1"/>
              </p:cNvSpPr>
              <p:nvPr/>
            </p:nvSpPr>
            <p:spPr bwMode="auto">
              <a:xfrm>
                <a:off x="2664" y="4250"/>
                <a:ext cx="83" cy="27"/>
              </a:xfrm>
              <a:custGeom>
                <a:avLst/>
                <a:gdLst>
                  <a:gd name="T0" fmla="*/ 613 w 916"/>
                  <a:gd name="T1" fmla="*/ 78 h 300"/>
                  <a:gd name="T2" fmla="*/ 561 w 916"/>
                  <a:gd name="T3" fmla="*/ 109 h 300"/>
                  <a:gd name="T4" fmla="*/ 554 w 916"/>
                  <a:gd name="T5" fmla="*/ 165 h 300"/>
                  <a:gd name="T6" fmla="*/ 579 w 916"/>
                  <a:gd name="T7" fmla="*/ 210 h 300"/>
                  <a:gd name="T8" fmla="*/ 665 w 916"/>
                  <a:gd name="T9" fmla="*/ 229 h 300"/>
                  <a:gd name="T10" fmla="*/ 787 w 916"/>
                  <a:gd name="T11" fmla="*/ 223 h 300"/>
                  <a:gd name="T12" fmla="*/ 839 w 916"/>
                  <a:gd name="T13" fmla="*/ 191 h 300"/>
                  <a:gd name="T14" fmla="*/ 846 w 916"/>
                  <a:gd name="T15" fmla="*/ 135 h 300"/>
                  <a:gd name="T16" fmla="*/ 820 w 916"/>
                  <a:gd name="T17" fmla="*/ 90 h 300"/>
                  <a:gd name="T18" fmla="*/ 734 w 916"/>
                  <a:gd name="T19" fmla="*/ 72 h 300"/>
                  <a:gd name="T20" fmla="*/ 153 w 916"/>
                  <a:gd name="T21" fmla="*/ 74 h 300"/>
                  <a:gd name="T22" fmla="*/ 85 w 916"/>
                  <a:gd name="T23" fmla="*/ 99 h 300"/>
                  <a:gd name="T24" fmla="*/ 70 w 916"/>
                  <a:gd name="T25" fmla="*/ 150 h 300"/>
                  <a:gd name="T26" fmla="*/ 85 w 916"/>
                  <a:gd name="T27" fmla="*/ 201 h 300"/>
                  <a:gd name="T28" fmla="*/ 153 w 916"/>
                  <a:gd name="T29" fmla="*/ 227 h 300"/>
                  <a:gd name="T30" fmla="*/ 280 w 916"/>
                  <a:gd name="T31" fmla="*/ 227 h 300"/>
                  <a:gd name="T32" fmla="*/ 348 w 916"/>
                  <a:gd name="T33" fmla="*/ 201 h 300"/>
                  <a:gd name="T34" fmla="*/ 363 w 916"/>
                  <a:gd name="T35" fmla="*/ 150 h 300"/>
                  <a:gd name="T36" fmla="*/ 348 w 916"/>
                  <a:gd name="T37" fmla="*/ 99 h 300"/>
                  <a:gd name="T38" fmla="*/ 280 w 916"/>
                  <a:gd name="T39" fmla="*/ 74 h 300"/>
                  <a:gd name="T40" fmla="*/ 234 w 916"/>
                  <a:gd name="T41" fmla="*/ 0 h 300"/>
                  <a:gd name="T42" fmla="*/ 321 w 916"/>
                  <a:gd name="T43" fmla="*/ 9 h 300"/>
                  <a:gd name="T44" fmla="*/ 400 w 916"/>
                  <a:gd name="T45" fmla="*/ 53 h 300"/>
                  <a:gd name="T46" fmla="*/ 574 w 916"/>
                  <a:gd name="T47" fmla="*/ 17 h 300"/>
                  <a:gd name="T48" fmla="*/ 662 w 916"/>
                  <a:gd name="T49" fmla="*/ 1 h 300"/>
                  <a:gd name="T50" fmla="*/ 732 w 916"/>
                  <a:gd name="T51" fmla="*/ 0 h 300"/>
                  <a:gd name="T52" fmla="*/ 806 w 916"/>
                  <a:gd name="T53" fmla="*/ 10 h 300"/>
                  <a:gd name="T54" fmla="*/ 875 w 916"/>
                  <a:gd name="T55" fmla="*/ 45 h 300"/>
                  <a:gd name="T56" fmla="*/ 914 w 916"/>
                  <a:gd name="T57" fmla="*/ 123 h 300"/>
                  <a:gd name="T58" fmla="*/ 900 w 916"/>
                  <a:gd name="T59" fmla="*/ 223 h 300"/>
                  <a:gd name="T60" fmla="*/ 843 w 916"/>
                  <a:gd name="T61" fmla="*/ 277 h 300"/>
                  <a:gd name="T62" fmla="*/ 768 w 916"/>
                  <a:gd name="T63" fmla="*/ 297 h 300"/>
                  <a:gd name="T64" fmla="*/ 699 w 916"/>
                  <a:gd name="T65" fmla="*/ 300 h 300"/>
                  <a:gd name="T66" fmla="*/ 632 w 916"/>
                  <a:gd name="T67" fmla="*/ 297 h 300"/>
                  <a:gd name="T68" fmla="*/ 557 w 916"/>
                  <a:gd name="T69" fmla="*/ 277 h 300"/>
                  <a:gd name="T70" fmla="*/ 500 w 916"/>
                  <a:gd name="T71" fmla="*/ 224 h 300"/>
                  <a:gd name="T72" fmla="*/ 485 w 916"/>
                  <a:gd name="T73" fmla="*/ 137 h 300"/>
                  <a:gd name="T74" fmla="*/ 432 w 916"/>
                  <a:gd name="T75" fmla="*/ 150 h 300"/>
                  <a:gd name="T76" fmla="*/ 405 w 916"/>
                  <a:gd name="T77" fmla="*/ 241 h 300"/>
                  <a:gd name="T78" fmla="*/ 342 w 916"/>
                  <a:gd name="T79" fmla="*/ 284 h 300"/>
                  <a:gd name="T80" fmla="*/ 266 w 916"/>
                  <a:gd name="T81" fmla="*/ 298 h 300"/>
                  <a:gd name="T82" fmla="*/ 201 w 916"/>
                  <a:gd name="T83" fmla="*/ 299 h 300"/>
                  <a:gd name="T84" fmla="*/ 129 w 916"/>
                  <a:gd name="T85" fmla="*/ 294 h 300"/>
                  <a:gd name="T86" fmla="*/ 57 w 916"/>
                  <a:gd name="T87" fmla="*/ 267 h 300"/>
                  <a:gd name="T88" fmla="*/ 7 w 916"/>
                  <a:gd name="T89" fmla="*/ 202 h 300"/>
                  <a:gd name="T90" fmla="*/ 7 w 916"/>
                  <a:gd name="T91" fmla="*/ 98 h 300"/>
                  <a:gd name="T92" fmla="*/ 57 w 916"/>
                  <a:gd name="T93" fmla="*/ 33 h 300"/>
                  <a:gd name="T94" fmla="*/ 129 w 916"/>
                  <a:gd name="T95" fmla="*/ 6 h 300"/>
                  <a:gd name="T96" fmla="*/ 201 w 916"/>
                  <a:gd name="T97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6" h="300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45" name="Freeform 24"/>
              <p:cNvSpPr>
                <a:spLocks noEditPoints="1"/>
              </p:cNvSpPr>
              <p:nvPr/>
            </p:nvSpPr>
            <p:spPr bwMode="auto">
              <a:xfrm>
                <a:off x="2597" y="4335"/>
                <a:ext cx="217" cy="124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46" name="Freeform 25"/>
              <p:cNvSpPr>
                <a:spLocks/>
              </p:cNvSpPr>
              <p:nvPr/>
            </p:nvSpPr>
            <p:spPr bwMode="auto">
              <a:xfrm>
                <a:off x="2689" y="4347"/>
                <a:ext cx="34" cy="83"/>
              </a:xfrm>
              <a:custGeom>
                <a:avLst/>
                <a:gdLst>
                  <a:gd name="T0" fmla="*/ 135 w 373"/>
                  <a:gd name="T1" fmla="*/ 0 h 915"/>
                  <a:gd name="T2" fmla="*/ 237 w 373"/>
                  <a:gd name="T3" fmla="*/ 0 h 915"/>
                  <a:gd name="T4" fmla="*/ 258 w 373"/>
                  <a:gd name="T5" fmla="*/ 2 h 915"/>
                  <a:gd name="T6" fmla="*/ 278 w 373"/>
                  <a:gd name="T7" fmla="*/ 9 h 915"/>
                  <a:gd name="T8" fmla="*/ 295 w 373"/>
                  <a:gd name="T9" fmla="*/ 21 h 915"/>
                  <a:gd name="T10" fmla="*/ 310 w 373"/>
                  <a:gd name="T11" fmla="*/ 36 h 915"/>
                  <a:gd name="T12" fmla="*/ 321 w 373"/>
                  <a:gd name="T13" fmla="*/ 53 h 915"/>
                  <a:gd name="T14" fmla="*/ 328 w 373"/>
                  <a:gd name="T15" fmla="*/ 74 h 915"/>
                  <a:gd name="T16" fmla="*/ 366 w 373"/>
                  <a:gd name="T17" fmla="*/ 234 h 915"/>
                  <a:gd name="T18" fmla="*/ 368 w 373"/>
                  <a:gd name="T19" fmla="*/ 257 h 915"/>
                  <a:gd name="T20" fmla="*/ 365 w 373"/>
                  <a:gd name="T21" fmla="*/ 281 h 915"/>
                  <a:gd name="T22" fmla="*/ 357 w 373"/>
                  <a:gd name="T23" fmla="*/ 301 h 915"/>
                  <a:gd name="T24" fmla="*/ 345 w 373"/>
                  <a:gd name="T25" fmla="*/ 319 h 915"/>
                  <a:gd name="T26" fmla="*/ 329 w 373"/>
                  <a:gd name="T27" fmla="*/ 334 h 915"/>
                  <a:gd name="T28" fmla="*/ 309 w 373"/>
                  <a:gd name="T29" fmla="*/ 345 h 915"/>
                  <a:gd name="T30" fmla="*/ 287 w 373"/>
                  <a:gd name="T31" fmla="*/ 351 h 915"/>
                  <a:gd name="T32" fmla="*/ 373 w 373"/>
                  <a:gd name="T33" fmla="*/ 438 h 915"/>
                  <a:gd name="T34" fmla="*/ 187 w 373"/>
                  <a:gd name="T35" fmla="*/ 915 h 915"/>
                  <a:gd name="T36" fmla="*/ 0 w 373"/>
                  <a:gd name="T37" fmla="*/ 438 h 915"/>
                  <a:gd name="T38" fmla="*/ 85 w 373"/>
                  <a:gd name="T39" fmla="*/ 351 h 915"/>
                  <a:gd name="T40" fmla="*/ 63 w 373"/>
                  <a:gd name="T41" fmla="*/ 345 h 915"/>
                  <a:gd name="T42" fmla="*/ 44 w 373"/>
                  <a:gd name="T43" fmla="*/ 334 h 915"/>
                  <a:gd name="T44" fmla="*/ 27 w 373"/>
                  <a:gd name="T45" fmla="*/ 319 h 915"/>
                  <a:gd name="T46" fmla="*/ 15 w 373"/>
                  <a:gd name="T47" fmla="*/ 301 h 915"/>
                  <a:gd name="T48" fmla="*/ 7 w 373"/>
                  <a:gd name="T49" fmla="*/ 281 h 915"/>
                  <a:gd name="T50" fmla="*/ 4 w 373"/>
                  <a:gd name="T51" fmla="*/ 257 h 915"/>
                  <a:gd name="T52" fmla="*/ 6 w 373"/>
                  <a:gd name="T53" fmla="*/ 234 h 915"/>
                  <a:gd name="T54" fmla="*/ 44 w 373"/>
                  <a:gd name="T55" fmla="*/ 74 h 915"/>
                  <a:gd name="T56" fmla="*/ 52 w 373"/>
                  <a:gd name="T57" fmla="*/ 53 h 915"/>
                  <a:gd name="T58" fmla="*/ 63 w 373"/>
                  <a:gd name="T59" fmla="*/ 36 h 915"/>
                  <a:gd name="T60" fmla="*/ 77 w 373"/>
                  <a:gd name="T61" fmla="*/ 21 h 915"/>
                  <a:gd name="T62" fmla="*/ 95 w 373"/>
                  <a:gd name="T63" fmla="*/ 9 h 915"/>
                  <a:gd name="T64" fmla="*/ 114 w 373"/>
                  <a:gd name="T65" fmla="*/ 2 h 915"/>
                  <a:gd name="T66" fmla="*/ 135 w 373"/>
                  <a:gd name="T67" fmla="*/ 0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915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</p:grpSp>
      </p:grpSp>
      <p:cxnSp>
        <p:nvCxnSpPr>
          <p:cNvPr id="47" name="직선 연결선 46"/>
          <p:cNvCxnSpPr/>
          <p:nvPr/>
        </p:nvCxnSpPr>
        <p:spPr>
          <a:xfrm flipH="1" flipV="1">
            <a:off x="3354539" y="3909706"/>
            <a:ext cx="1" cy="1103997"/>
          </a:xfrm>
          <a:prstGeom prst="line">
            <a:avLst/>
          </a:prstGeom>
          <a:ln w="3175">
            <a:solidFill>
              <a:srgbClr val="FF68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 flipH="1" flipV="1">
            <a:off x="5247600" y="2651656"/>
            <a:ext cx="1" cy="1103997"/>
          </a:xfrm>
          <a:prstGeom prst="line">
            <a:avLst/>
          </a:prstGeom>
          <a:ln w="3175">
            <a:solidFill>
              <a:srgbClr val="FF68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 flipH="1" flipV="1">
            <a:off x="7140656" y="3909706"/>
            <a:ext cx="1" cy="1103997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512844" y="4147812"/>
            <a:ext cx="1911942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0488" algn="ctr">
              <a:lnSpc>
                <a:spcPct val="150000"/>
              </a:lnSpc>
            </a:pPr>
            <a:r>
              <a:rPr lang="en-US" altLang="ko-KR" b="1" u="sng" dirty="0">
                <a:solidFill>
                  <a:prstClr val="black">
                    <a:lumMod val="65000"/>
                    <a:lumOff val="35000"/>
                  </a:prstClr>
                </a:solidFill>
              </a:rPr>
              <a:t>STEP. 1</a:t>
            </a:r>
          </a:p>
          <a:p>
            <a:pPr marL="90488" algn="ctr">
              <a:lnSpc>
                <a:spcPct val="150000"/>
              </a:lnSpc>
            </a:pPr>
            <a:r>
              <a:rPr lang="en-US" altLang="ko-KR" sz="1200" dirty="0">
                <a:solidFill>
                  <a:srgbClr val="A2A9B1"/>
                </a:solidFill>
              </a:rPr>
              <a:t>PowerPoint is a computer program created by Microsoft Office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2369326" y="1837371"/>
            <a:ext cx="1919862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0488" algn="ctr">
              <a:lnSpc>
                <a:spcPct val="150000"/>
              </a:lnSpc>
            </a:pPr>
            <a:r>
              <a:rPr lang="en-US" altLang="ko-KR" b="1" u="sng" dirty="0">
                <a:solidFill>
                  <a:srgbClr val="FF6834"/>
                </a:solidFill>
              </a:rPr>
              <a:t>STEP. 2</a:t>
            </a:r>
          </a:p>
          <a:p>
            <a:pPr marL="90488" algn="ctr">
              <a:lnSpc>
                <a:spcPct val="150000"/>
              </a:lnSpc>
            </a:pPr>
            <a:r>
              <a:rPr lang="en-US" altLang="ko-KR" sz="1200" dirty="0">
                <a:solidFill>
                  <a:srgbClr val="A2A9B1"/>
                </a:solidFill>
              </a:rPr>
              <a:t>PowerPoint is a computer program created by Microsoft Office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4284349" y="4147812"/>
            <a:ext cx="1919862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0488" algn="ctr">
              <a:lnSpc>
                <a:spcPct val="150000"/>
              </a:lnSpc>
            </a:pPr>
            <a:r>
              <a:rPr lang="en-US" altLang="ko-KR" b="1" u="sng" dirty="0">
                <a:solidFill>
                  <a:srgbClr val="FF6834"/>
                </a:solidFill>
              </a:rPr>
              <a:t>STEP. 3</a:t>
            </a:r>
          </a:p>
          <a:p>
            <a:pPr marL="90488" algn="ctr">
              <a:lnSpc>
                <a:spcPct val="150000"/>
              </a:lnSpc>
            </a:pPr>
            <a:r>
              <a:rPr lang="en-US" altLang="ko-KR" sz="1200" dirty="0">
                <a:solidFill>
                  <a:srgbClr val="A2A9B1"/>
                </a:solidFill>
              </a:rPr>
              <a:t>PowerPoint is a computer program created by Microsoft Office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6145008" y="1837371"/>
            <a:ext cx="1919862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0488" algn="ctr">
              <a:lnSpc>
                <a:spcPct val="150000"/>
              </a:lnSpc>
            </a:pPr>
            <a:r>
              <a:rPr lang="en-US" altLang="ko-KR" b="1" u="sng" dirty="0">
                <a:solidFill>
                  <a:prstClr val="black">
                    <a:lumMod val="65000"/>
                    <a:lumOff val="35000"/>
                  </a:prstClr>
                </a:solidFill>
              </a:rPr>
              <a:t>STEP. 4</a:t>
            </a:r>
          </a:p>
          <a:p>
            <a:pPr marL="90488" algn="ctr">
              <a:lnSpc>
                <a:spcPct val="150000"/>
              </a:lnSpc>
            </a:pPr>
            <a:r>
              <a:rPr lang="en-US" altLang="ko-KR" sz="1200" dirty="0">
                <a:solidFill>
                  <a:srgbClr val="A2A9B1"/>
                </a:solidFill>
              </a:rPr>
              <a:t>PowerPoint is a computer program created by Microsoft Office</a:t>
            </a:r>
          </a:p>
        </p:txBody>
      </p:sp>
      <p:sp>
        <p:nvSpPr>
          <p:cNvPr id="57" name="원호 56"/>
          <p:cNvSpPr/>
          <p:nvPr/>
        </p:nvSpPr>
        <p:spPr>
          <a:xfrm>
            <a:off x="8774947" y="2889065"/>
            <a:ext cx="1919557" cy="1919558"/>
          </a:xfrm>
          <a:prstGeom prst="arc">
            <a:avLst>
              <a:gd name="adj1" fmla="val 14612488"/>
              <a:gd name="adj2" fmla="val 8273002"/>
            </a:avLst>
          </a:prstGeom>
          <a:ln w="9525">
            <a:solidFill>
              <a:schemeClr val="bg1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58" name="원호 57"/>
          <p:cNvSpPr/>
          <p:nvPr/>
        </p:nvSpPr>
        <p:spPr>
          <a:xfrm>
            <a:off x="8538227" y="2636346"/>
            <a:ext cx="2388546" cy="2388547"/>
          </a:xfrm>
          <a:prstGeom prst="arc">
            <a:avLst>
              <a:gd name="adj1" fmla="val 12288061"/>
              <a:gd name="adj2" fmla="val 2818742"/>
            </a:avLst>
          </a:prstGeom>
          <a:ln w="9525">
            <a:solidFill>
              <a:schemeClr val="bg1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prstClr val="black"/>
              </a:solidFill>
            </a:endParaRPr>
          </a:p>
        </p:txBody>
      </p:sp>
      <p:grpSp>
        <p:nvGrpSpPr>
          <p:cNvPr id="59" name="그룹 58"/>
          <p:cNvGrpSpPr/>
          <p:nvPr/>
        </p:nvGrpSpPr>
        <p:grpSpPr>
          <a:xfrm>
            <a:off x="9045289" y="3141181"/>
            <a:ext cx="1378878" cy="1378878"/>
            <a:chOff x="5644580" y="993978"/>
            <a:chExt cx="807929" cy="807929"/>
          </a:xfrm>
        </p:grpSpPr>
        <p:sp>
          <p:nvSpPr>
            <p:cNvPr id="60" name="타원 59"/>
            <p:cNvSpPr/>
            <p:nvPr/>
          </p:nvSpPr>
          <p:spPr>
            <a:xfrm>
              <a:off x="5644580" y="993978"/>
              <a:ext cx="807929" cy="807929"/>
            </a:xfrm>
            <a:prstGeom prst="ellipse">
              <a:avLst/>
            </a:prstGeom>
            <a:solidFill>
              <a:srgbClr val="F7F7F7"/>
            </a:solidFill>
            <a:ln w="19050">
              <a:solidFill>
                <a:schemeClr val="bg1"/>
              </a:solidFill>
            </a:ln>
            <a:effectLst>
              <a:outerShdw blurRad="279400" dist="177800" dir="8100000" sx="94000" sy="94000" algn="tr" rotWithShape="0">
                <a:prstClr val="black">
                  <a:alpha val="3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white"/>
                </a:solidFill>
              </a:endParaRPr>
            </a:p>
          </p:txBody>
        </p:sp>
        <p:grpSp>
          <p:nvGrpSpPr>
            <p:cNvPr id="61" name="Group 20"/>
            <p:cNvGrpSpPr>
              <a:grpSpLocks noChangeAspect="1"/>
            </p:cNvGrpSpPr>
            <p:nvPr/>
          </p:nvGrpSpPr>
          <p:grpSpPr bwMode="auto">
            <a:xfrm>
              <a:off x="5904646" y="1201658"/>
              <a:ext cx="287796" cy="392567"/>
              <a:chOff x="2597" y="4163"/>
              <a:chExt cx="217" cy="296"/>
            </a:xfrm>
            <a:solidFill>
              <a:schemeClr val="tx1">
                <a:lumMod val="65000"/>
                <a:lumOff val="35000"/>
              </a:schemeClr>
            </a:solidFill>
          </p:grpSpPr>
          <p:sp>
            <p:nvSpPr>
              <p:cNvPr id="62" name="Freeform 22"/>
              <p:cNvSpPr>
                <a:spLocks noEditPoints="1"/>
              </p:cNvSpPr>
              <p:nvPr/>
            </p:nvSpPr>
            <p:spPr bwMode="auto">
              <a:xfrm>
                <a:off x="2630" y="4163"/>
                <a:ext cx="151" cy="176"/>
              </a:xfrm>
              <a:custGeom>
                <a:avLst/>
                <a:gdLst>
                  <a:gd name="T0" fmla="*/ 410 w 1662"/>
                  <a:gd name="T1" fmla="*/ 645 h 1942"/>
                  <a:gd name="T2" fmla="*/ 309 w 1662"/>
                  <a:gd name="T3" fmla="*/ 847 h 1942"/>
                  <a:gd name="T4" fmla="*/ 255 w 1662"/>
                  <a:gd name="T5" fmla="*/ 1023 h 1942"/>
                  <a:gd name="T6" fmla="*/ 263 w 1662"/>
                  <a:gd name="T7" fmla="*/ 1206 h 1942"/>
                  <a:gd name="T8" fmla="*/ 347 w 1662"/>
                  <a:gd name="T9" fmla="*/ 1429 h 1942"/>
                  <a:gd name="T10" fmla="*/ 476 w 1662"/>
                  <a:gd name="T11" fmla="*/ 1620 h 1942"/>
                  <a:gd name="T12" fmla="*/ 638 w 1662"/>
                  <a:gd name="T13" fmla="*/ 1753 h 1942"/>
                  <a:gd name="T14" fmla="*/ 825 w 1662"/>
                  <a:gd name="T15" fmla="*/ 1803 h 1942"/>
                  <a:gd name="T16" fmla="*/ 1013 w 1662"/>
                  <a:gd name="T17" fmla="*/ 1753 h 1942"/>
                  <a:gd name="T18" fmla="*/ 1176 w 1662"/>
                  <a:gd name="T19" fmla="*/ 1619 h 1942"/>
                  <a:gd name="T20" fmla="*/ 1305 w 1662"/>
                  <a:gd name="T21" fmla="*/ 1428 h 1942"/>
                  <a:gd name="T22" fmla="*/ 1388 w 1662"/>
                  <a:gd name="T23" fmla="*/ 1205 h 1942"/>
                  <a:gd name="T24" fmla="*/ 1418 w 1662"/>
                  <a:gd name="T25" fmla="*/ 974 h 1942"/>
                  <a:gd name="T26" fmla="*/ 1266 w 1662"/>
                  <a:gd name="T27" fmla="*/ 836 h 1942"/>
                  <a:gd name="T28" fmla="*/ 1012 w 1662"/>
                  <a:gd name="T29" fmla="*/ 794 h 1942"/>
                  <a:gd name="T30" fmla="*/ 806 w 1662"/>
                  <a:gd name="T31" fmla="*/ 713 h 1942"/>
                  <a:gd name="T32" fmla="*/ 646 w 1662"/>
                  <a:gd name="T33" fmla="*/ 610 h 1942"/>
                  <a:gd name="T34" fmla="*/ 526 w 1662"/>
                  <a:gd name="T35" fmla="*/ 499 h 1942"/>
                  <a:gd name="T36" fmla="*/ 944 w 1662"/>
                  <a:gd name="T37" fmla="*/ 23 h 1942"/>
                  <a:gd name="T38" fmla="*/ 1152 w 1662"/>
                  <a:gd name="T39" fmla="*/ 118 h 1942"/>
                  <a:gd name="T40" fmla="*/ 1271 w 1662"/>
                  <a:gd name="T41" fmla="*/ 205 h 1942"/>
                  <a:gd name="T42" fmla="*/ 1388 w 1662"/>
                  <a:gd name="T43" fmla="*/ 323 h 1942"/>
                  <a:gd name="T44" fmla="*/ 1455 w 1662"/>
                  <a:gd name="T45" fmla="*/ 429 h 1942"/>
                  <a:gd name="T46" fmla="*/ 1524 w 1662"/>
                  <a:gd name="T47" fmla="*/ 626 h 1942"/>
                  <a:gd name="T48" fmla="*/ 1555 w 1662"/>
                  <a:gd name="T49" fmla="*/ 892 h 1942"/>
                  <a:gd name="T50" fmla="*/ 1619 w 1662"/>
                  <a:gd name="T51" fmla="*/ 939 h 1942"/>
                  <a:gd name="T52" fmla="*/ 1657 w 1662"/>
                  <a:gd name="T53" fmla="*/ 1032 h 1942"/>
                  <a:gd name="T54" fmla="*/ 1655 w 1662"/>
                  <a:gd name="T55" fmla="*/ 1183 h 1942"/>
                  <a:gd name="T56" fmla="*/ 1611 w 1662"/>
                  <a:gd name="T57" fmla="*/ 1304 h 1942"/>
                  <a:gd name="T58" fmla="*/ 1537 w 1662"/>
                  <a:gd name="T59" fmla="*/ 1372 h 1942"/>
                  <a:gd name="T60" fmla="*/ 1445 w 1662"/>
                  <a:gd name="T61" fmla="*/ 1454 h 1942"/>
                  <a:gd name="T62" fmla="*/ 1313 w 1662"/>
                  <a:gd name="T63" fmla="*/ 1670 h 1942"/>
                  <a:gd name="T64" fmla="*/ 1141 w 1662"/>
                  <a:gd name="T65" fmla="*/ 1836 h 1942"/>
                  <a:gd name="T66" fmla="*/ 937 w 1662"/>
                  <a:gd name="T67" fmla="*/ 1930 h 1942"/>
                  <a:gd name="T68" fmla="*/ 714 w 1662"/>
                  <a:gd name="T69" fmla="*/ 1930 h 1942"/>
                  <a:gd name="T70" fmla="*/ 510 w 1662"/>
                  <a:gd name="T71" fmla="*/ 1836 h 1942"/>
                  <a:gd name="T72" fmla="*/ 337 w 1662"/>
                  <a:gd name="T73" fmla="*/ 1669 h 1942"/>
                  <a:gd name="T74" fmla="*/ 205 w 1662"/>
                  <a:gd name="T75" fmla="*/ 1452 h 1942"/>
                  <a:gd name="T76" fmla="*/ 111 w 1662"/>
                  <a:gd name="T77" fmla="*/ 1364 h 1942"/>
                  <a:gd name="T78" fmla="*/ 39 w 1662"/>
                  <a:gd name="T79" fmla="*/ 1284 h 1942"/>
                  <a:gd name="T80" fmla="*/ 2 w 1662"/>
                  <a:gd name="T81" fmla="*/ 1143 h 1942"/>
                  <a:gd name="T82" fmla="*/ 9 w 1662"/>
                  <a:gd name="T83" fmla="*/ 1009 h 1942"/>
                  <a:gd name="T84" fmla="*/ 50 w 1662"/>
                  <a:gd name="T85" fmla="*/ 930 h 1942"/>
                  <a:gd name="T86" fmla="*/ 98 w 1662"/>
                  <a:gd name="T87" fmla="*/ 851 h 1942"/>
                  <a:gd name="T88" fmla="*/ 85 w 1662"/>
                  <a:gd name="T89" fmla="*/ 643 h 1942"/>
                  <a:gd name="T90" fmla="*/ 120 w 1662"/>
                  <a:gd name="T91" fmla="*/ 487 h 1942"/>
                  <a:gd name="T92" fmla="*/ 183 w 1662"/>
                  <a:gd name="T93" fmla="*/ 377 h 1942"/>
                  <a:gd name="T94" fmla="*/ 257 w 1662"/>
                  <a:gd name="T95" fmla="*/ 305 h 1942"/>
                  <a:gd name="T96" fmla="*/ 319 w 1662"/>
                  <a:gd name="T97" fmla="*/ 266 h 1942"/>
                  <a:gd name="T98" fmla="*/ 352 w 1662"/>
                  <a:gd name="T99" fmla="*/ 246 h 1942"/>
                  <a:gd name="T100" fmla="*/ 390 w 1662"/>
                  <a:gd name="T101" fmla="*/ 196 h 1942"/>
                  <a:gd name="T102" fmla="*/ 459 w 1662"/>
                  <a:gd name="T103" fmla="*/ 127 h 1942"/>
                  <a:gd name="T104" fmla="*/ 559 w 1662"/>
                  <a:gd name="T105" fmla="*/ 57 h 1942"/>
                  <a:gd name="T106" fmla="*/ 690 w 1662"/>
                  <a:gd name="T107" fmla="*/ 10 h 1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62" h="194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1" name="Freeform 23"/>
              <p:cNvSpPr>
                <a:spLocks noEditPoints="1"/>
              </p:cNvSpPr>
              <p:nvPr/>
            </p:nvSpPr>
            <p:spPr bwMode="auto">
              <a:xfrm>
                <a:off x="2664" y="4250"/>
                <a:ext cx="83" cy="27"/>
              </a:xfrm>
              <a:custGeom>
                <a:avLst/>
                <a:gdLst>
                  <a:gd name="T0" fmla="*/ 613 w 916"/>
                  <a:gd name="T1" fmla="*/ 78 h 300"/>
                  <a:gd name="T2" fmla="*/ 561 w 916"/>
                  <a:gd name="T3" fmla="*/ 109 h 300"/>
                  <a:gd name="T4" fmla="*/ 554 w 916"/>
                  <a:gd name="T5" fmla="*/ 165 h 300"/>
                  <a:gd name="T6" fmla="*/ 579 w 916"/>
                  <a:gd name="T7" fmla="*/ 210 h 300"/>
                  <a:gd name="T8" fmla="*/ 665 w 916"/>
                  <a:gd name="T9" fmla="*/ 229 h 300"/>
                  <a:gd name="T10" fmla="*/ 787 w 916"/>
                  <a:gd name="T11" fmla="*/ 223 h 300"/>
                  <a:gd name="T12" fmla="*/ 839 w 916"/>
                  <a:gd name="T13" fmla="*/ 191 h 300"/>
                  <a:gd name="T14" fmla="*/ 846 w 916"/>
                  <a:gd name="T15" fmla="*/ 135 h 300"/>
                  <a:gd name="T16" fmla="*/ 820 w 916"/>
                  <a:gd name="T17" fmla="*/ 90 h 300"/>
                  <a:gd name="T18" fmla="*/ 734 w 916"/>
                  <a:gd name="T19" fmla="*/ 72 h 300"/>
                  <a:gd name="T20" fmla="*/ 153 w 916"/>
                  <a:gd name="T21" fmla="*/ 74 h 300"/>
                  <a:gd name="T22" fmla="*/ 85 w 916"/>
                  <a:gd name="T23" fmla="*/ 99 h 300"/>
                  <a:gd name="T24" fmla="*/ 70 w 916"/>
                  <a:gd name="T25" fmla="*/ 150 h 300"/>
                  <a:gd name="T26" fmla="*/ 85 w 916"/>
                  <a:gd name="T27" fmla="*/ 201 h 300"/>
                  <a:gd name="T28" fmla="*/ 153 w 916"/>
                  <a:gd name="T29" fmla="*/ 227 h 300"/>
                  <a:gd name="T30" fmla="*/ 280 w 916"/>
                  <a:gd name="T31" fmla="*/ 227 h 300"/>
                  <a:gd name="T32" fmla="*/ 348 w 916"/>
                  <a:gd name="T33" fmla="*/ 201 h 300"/>
                  <a:gd name="T34" fmla="*/ 363 w 916"/>
                  <a:gd name="T35" fmla="*/ 150 h 300"/>
                  <a:gd name="T36" fmla="*/ 348 w 916"/>
                  <a:gd name="T37" fmla="*/ 99 h 300"/>
                  <a:gd name="T38" fmla="*/ 280 w 916"/>
                  <a:gd name="T39" fmla="*/ 74 h 300"/>
                  <a:gd name="T40" fmla="*/ 234 w 916"/>
                  <a:gd name="T41" fmla="*/ 0 h 300"/>
                  <a:gd name="T42" fmla="*/ 321 w 916"/>
                  <a:gd name="T43" fmla="*/ 9 h 300"/>
                  <a:gd name="T44" fmla="*/ 400 w 916"/>
                  <a:gd name="T45" fmla="*/ 53 h 300"/>
                  <a:gd name="T46" fmla="*/ 574 w 916"/>
                  <a:gd name="T47" fmla="*/ 17 h 300"/>
                  <a:gd name="T48" fmla="*/ 662 w 916"/>
                  <a:gd name="T49" fmla="*/ 1 h 300"/>
                  <a:gd name="T50" fmla="*/ 732 w 916"/>
                  <a:gd name="T51" fmla="*/ 0 h 300"/>
                  <a:gd name="T52" fmla="*/ 806 w 916"/>
                  <a:gd name="T53" fmla="*/ 10 h 300"/>
                  <a:gd name="T54" fmla="*/ 875 w 916"/>
                  <a:gd name="T55" fmla="*/ 45 h 300"/>
                  <a:gd name="T56" fmla="*/ 914 w 916"/>
                  <a:gd name="T57" fmla="*/ 123 h 300"/>
                  <a:gd name="T58" fmla="*/ 900 w 916"/>
                  <a:gd name="T59" fmla="*/ 223 h 300"/>
                  <a:gd name="T60" fmla="*/ 843 w 916"/>
                  <a:gd name="T61" fmla="*/ 277 h 300"/>
                  <a:gd name="T62" fmla="*/ 768 w 916"/>
                  <a:gd name="T63" fmla="*/ 297 h 300"/>
                  <a:gd name="T64" fmla="*/ 699 w 916"/>
                  <a:gd name="T65" fmla="*/ 300 h 300"/>
                  <a:gd name="T66" fmla="*/ 632 w 916"/>
                  <a:gd name="T67" fmla="*/ 297 h 300"/>
                  <a:gd name="T68" fmla="*/ 557 w 916"/>
                  <a:gd name="T69" fmla="*/ 277 h 300"/>
                  <a:gd name="T70" fmla="*/ 500 w 916"/>
                  <a:gd name="T71" fmla="*/ 224 h 300"/>
                  <a:gd name="T72" fmla="*/ 485 w 916"/>
                  <a:gd name="T73" fmla="*/ 137 h 300"/>
                  <a:gd name="T74" fmla="*/ 432 w 916"/>
                  <a:gd name="T75" fmla="*/ 150 h 300"/>
                  <a:gd name="T76" fmla="*/ 405 w 916"/>
                  <a:gd name="T77" fmla="*/ 241 h 300"/>
                  <a:gd name="T78" fmla="*/ 342 w 916"/>
                  <a:gd name="T79" fmla="*/ 284 h 300"/>
                  <a:gd name="T80" fmla="*/ 266 w 916"/>
                  <a:gd name="T81" fmla="*/ 298 h 300"/>
                  <a:gd name="T82" fmla="*/ 201 w 916"/>
                  <a:gd name="T83" fmla="*/ 299 h 300"/>
                  <a:gd name="T84" fmla="*/ 129 w 916"/>
                  <a:gd name="T85" fmla="*/ 294 h 300"/>
                  <a:gd name="T86" fmla="*/ 57 w 916"/>
                  <a:gd name="T87" fmla="*/ 267 h 300"/>
                  <a:gd name="T88" fmla="*/ 7 w 916"/>
                  <a:gd name="T89" fmla="*/ 202 h 300"/>
                  <a:gd name="T90" fmla="*/ 7 w 916"/>
                  <a:gd name="T91" fmla="*/ 98 h 300"/>
                  <a:gd name="T92" fmla="*/ 57 w 916"/>
                  <a:gd name="T93" fmla="*/ 33 h 300"/>
                  <a:gd name="T94" fmla="*/ 129 w 916"/>
                  <a:gd name="T95" fmla="*/ 6 h 300"/>
                  <a:gd name="T96" fmla="*/ 201 w 916"/>
                  <a:gd name="T97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6" h="300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2" name="Freeform 24"/>
              <p:cNvSpPr>
                <a:spLocks noEditPoints="1"/>
              </p:cNvSpPr>
              <p:nvPr/>
            </p:nvSpPr>
            <p:spPr bwMode="auto">
              <a:xfrm>
                <a:off x="2597" y="4335"/>
                <a:ext cx="217" cy="124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3" name="Freeform 25"/>
              <p:cNvSpPr>
                <a:spLocks/>
              </p:cNvSpPr>
              <p:nvPr/>
            </p:nvSpPr>
            <p:spPr bwMode="auto">
              <a:xfrm>
                <a:off x="2689" y="4347"/>
                <a:ext cx="34" cy="83"/>
              </a:xfrm>
              <a:custGeom>
                <a:avLst/>
                <a:gdLst>
                  <a:gd name="T0" fmla="*/ 135 w 373"/>
                  <a:gd name="T1" fmla="*/ 0 h 915"/>
                  <a:gd name="T2" fmla="*/ 237 w 373"/>
                  <a:gd name="T3" fmla="*/ 0 h 915"/>
                  <a:gd name="T4" fmla="*/ 258 w 373"/>
                  <a:gd name="T5" fmla="*/ 2 h 915"/>
                  <a:gd name="T6" fmla="*/ 278 w 373"/>
                  <a:gd name="T7" fmla="*/ 9 h 915"/>
                  <a:gd name="T8" fmla="*/ 295 w 373"/>
                  <a:gd name="T9" fmla="*/ 21 h 915"/>
                  <a:gd name="T10" fmla="*/ 310 w 373"/>
                  <a:gd name="T11" fmla="*/ 36 h 915"/>
                  <a:gd name="T12" fmla="*/ 321 w 373"/>
                  <a:gd name="T13" fmla="*/ 53 h 915"/>
                  <a:gd name="T14" fmla="*/ 328 w 373"/>
                  <a:gd name="T15" fmla="*/ 74 h 915"/>
                  <a:gd name="T16" fmla="*/ 366 w 373"/>
                  <a:gd name="T17" fmla="*/ 234 h 915"/>
                  <a:gd name="T18" fmla="*/ 368 w 373"/>
                  <a:gd name="T19" fmla="*/ 257 h 915"/>
                  <a:gd name="T20" fmla="*/ 365 w 373"/>
                  <a:gd name="T21" fmla="*/ 281 h 915"/>
                  <a:gd name="T22" fmla="*/ 357 w 373"/>
                  <a:gd name="T23" fmla="*/ 301 h 915"/>
                  <a:gd name="T24" fmla="*/ 345 w 373"/>
                  <a:gd name="T25" fmla="*/ 319 h 915"/>
                  <a:gd name="T26" fmla="*/ 329 w 373"/>
                  <a:gd name="T27" fmla="*/ 334 h 915"/>
                  <a:gd name="T28" fmla="*/ 309 w 373"/>
                  <a:gd name="T29" fmla="*/ 345 h 915"/>
                  <a:gd name="T30" fmla="*/ 287 w 373"/>
                  <a:gd name="T31" fmla="*/ 351 h 915"/>
                  <a:gd name="T32" fmla="*/ 373 w 373"/>
                  <a:gd name="T33" fmla="*/ 438 h 915"/>
                  <a:gd name="T34" fmla="*/ 187 w 373"/>
                  <a:gd name="T35" fmla="*/ 915 h 915"/>
                  <a:gd name="T36" fmla="*/ 0 w 373"/>
                  <a:gd name="T37" fmla="*/ 438 h 915"/>
                  <a:gd name="T38" fmla="*/ 85 w 373"/>
                  <a:gd name="T39" fmla="*/ 351 h 915"/>
                  <a:gd name="T40" fmla="*/ 63 w 373"/>
                  <a:gd name="T41" fmla="*/ 345 h 915"/>
                  <a:gd name="T42" fmla="*/ 44 w 373"/>
                  <a:gd name="T43" fmla="*/ 334 h 915"/>
                  <a:gd name="T44" fmla="*/ 27 w 373"/>
                  <a:gd name="T45" fmla="*/ 319 h 915"/>
                  <a:gd name="T46" fmla="*/ 15 w 373"/>
                  <a:gd name="T47" fmla="*/ 301 h 915"/>
                  <a:gd name="T48" fmla="*/ 7 w 373"/>
                  <a:gd name="T49" fmla="*/ 281 h 915"/>
                  <a:gd name="T50" fmla="*/ 4 w 373"/>
                  <a:gd name="T51" fmla="*/ 257 h 915"/>
                  <a:gd name="T52" fmla="*/ 6 w 373"/>
                  <a:gd name="T53" fmla="*/ 234 h 915"/>
                  <a:gd name="T54" fmla="*/ 44 w 373"/>
                  <a:gd name="T55" fmla="*/ 74 h 915"/>
                  <a:gd name="T56" fmla="*/ 52 w 373"/>
                  <a:gd name="T57" fmla="*/ 53 h 915"/>
                  <a:gd name="T58" fmla="*/ 63 w 373"/>
                  <a:gd name="T59" fmla="*/ 36 h 915"/>
                  <a:gd name="T60" fmla="*/ 77 w 373"/>
                  <a:gd name="T61" fmla="*/ 21 h 915"/>
                  <a:gd name="T62" fmla="*/ 95 w 373"/>
                  <a:gd name="T63" fmla="*/ 9 h 915"/>
                  <a:gd name="T64" fmla="*/ 114 w 373"/>
                  <a:gd name="T65" fmla="*/ 2 h 915"/>
                  <a:gd name="T66" fmla="*/ 135 w 373"/>
                  <a:gd name="T67" fmla="*/ 0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915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66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56736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93E1D564-D2EE-49D4-AF4D-8E4E1842A7DC}"/>
              </a:ext>
            </a:extLst>
          </p:cNvPr>
          <p:cNvSpPr/>
          <p:nvPr/>
        </p:nvSpPr>
        <p:spPr>
          <a:xfrm>
            <a:off x="0" y="419100"/>
            <a:ext cx="12192000" cy="114300"/>
          </a:xfrm>
          <a:prstGeom prst="rect">
            <a:avLst/>
          </a:prstGeom>
          <a:solidFill>
            <a:srgbClr val="FF6834"/>
          </a:solidFill>
          <a:ln>
            <a:solidFill>
              <a:srgbClr val="FF68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400" kern="0" dirty="0">
                <a:solidFill>
                  <a:prstClr val="white"/>
                </a:solidFill>
              </a:rPr>
              <a:t>Enjoy your stylish business and campus life with BIZCAM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2AA9109-B962-4872-92E4-F512F5D992C5}"/>
              </a:ext>
            </a:extLst>
          </p:cNvPr>
          <p:cNvSpPr/>
          <p:nvPr/>
        </p:nvSpPr>
        <p:spPr>
          <a:xfrm>
            <a:off x="-1" y="0"/>
            <a:ext cx="12192000" cy="419100"/>
          </a:xfrm>
          <a:prstGeom prst="rect">
            <a:avLst/>
          </a:prstGeom>
          <a:solidFill>
            <a:srgbClr val="2C3A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000" b="1" i="1" kern="0" dirty="0">
                <a:solidFill>
                  <a:prstClr val="white"/>
                </a:solidFill>
              </a:rPr>
              <a:t>PPT PRESENTATION </a:t>
            </a:r>
          </a:p>
        </p:txBody>
      </p:sp>
      <p:sp>
        <p:nvSpPr>
          <p:cNvPr id="9" name="직각 삼각형 8">
            <a:extLst>
              <a:ext uri="{FF2B5EF4-FFF2-40B4-BE49-F238E27FC236}">
                <a16:creationId xmlns:a16="http://schemas.microsoft.com/office/drawing/2014/main" id="{6CA9FC8F-94CE-40E9-9CF0-EB8C85E1615C}"/>
              </a:ext>
            </a:extLst>
          </p:cNvPr>
          <p:cNvSpPr/>
          <p:nvPr/>
        </p:nvSpPr>
        <p:spPr>
          <a:xfrm>
            <a:off x="-1" y="0"/>
            <a:ext cx="501651" cy="533400"/>
          </a:xfrm>
          <a:prstGeom prst="rtTriangle">
            <a:avLst/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평행 사변형 9">
            <a:extLst>
              <a:ext uri="{FF2B5EF4-FFF2-40B4-BE49-F238E27FC236}">
                <a16:creationId xmlns:a16="http://schemas.microsoft.com/office/drawing/2014/main" id="{444269DF-C2DC-4044-B0FC-CC9F3A2AFF9D}"/>
              </a:ext>
            </a:extLst>
          </p:cNvPr>
          <p:cNvSpPr/>
          <p:nvPr/>
        </p:nvSpPr>
        <p:spPr>
          <a:xfrm rot="10800000" flipV="1">
            <a:off x="87154" y="0"/>
            <a:ext cx="657223" cy="533400"/>
          </a:xfrm>
          <a:prstGeom prst="parallelogram">
            <a:avLst>
              <a:gd name="adj" fmla="val 98661"/>
            </a:avLst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평행 사변형 10">
            <a:extLst>
              <a:ext uri="{FF2B5EF4-FFF2-40B4-BE49-F238E27FC236}">
                <a16:creationId xmlns:a16="http://schemas.microsoft.com/office/drawing/2014/main" id="{33586FAE-863D-4C94-A015-5A87A5EACD02}"/>
              </a:ext>
            </a:extLst>
          </p:cNvPr>
          <p:cNvSpPr/>
          <p:nvPr/>
        </p:nvSpPr>
        <p:spPr>
          <a:xfrm rot="10800000" flipV="1">
            <a:off x="315754" y="0"/>
            <a:ext cx="562927" cy="533400"/>
          </a:xfrm>
          <a:prstGeom prst="parallelogram">
            <a:avLst>
              <a:gd name="adj" fmla="val 98661"/>
            </a:avLst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59" name="그룹 58"/>
          <p:cNvGrpSpPr/>
          <p:nvPr/>
        </p:nvGrpSpPr>
        <p:grpSpPr>
          <a:xfrm>
            <a:off x="2581134" y="3084331"/>
            <a:ext cx="807929" cy="807929"/>
            <a:chOff x="5644580" y="993978"/>
            <a:chExt cx="807929" cy="807929"/>
          </a:xfrm>
        </p:grpSpPr>
        <p:sp>
          <p:nvSpPr>
            <p:cNvPr id="60" name="타원 59"/>
            <p:cNvSpPr/>
            <p:nvPr/>
          </p:nvSpPr>
          <p:spPr>
            <a:xfrm>
              <a:off x="5644580" y="993978"/>
              <a:ext cx="807929" cy="807929"/>
            </a:xfrm>
            <a:prstGeom prst="ellipse">
              <a:avLst/>
            </a:prstGeom>
            <a:solidFill>
              <a:srgbClr val="F7F7F7"/>
            </a:solidFill>
            <a:ln w="19050">
              <a:solidFill>
                <a:schemeClr val="bg1"/>
              </a:solidFill>
            </a:ln>
            <a:effectLst>
              <a:outerShdw blurRad="279400" dist="177800" dir="8100000" sx="94000" sy="94000" algn="tr" rotWithShape="0">
                <a:prstClr val="black">
                  <a:alpha val="3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white"/>
                </a:solidFill>
              </a:endParaRPr>
            </a:p>
          </p:txBody>
        </p:sp>
        <p:grpSp>
          <p:nvGrpSpPr>
            <p:cNvPr id="61" name="Group 20"/>
            <p:cNvGrpSpPr>
              <a:grpSpLocks noChangeAspect="1"/>
            </p:cNvGrpSpPr>
            <p:nvPr/>
          </p:nvGrpSpPr>
          <p:grpSpPr bwMode="auto">
            <a:xfrm>
              <a:off x="5904646" y="1201658"/>
              <a:ext cx="287796" cy="392567"/>
              <a:chOff x="2597" y="4163"/>
              <a:chExt cx="217" cy="296"/>
            </a:xfrm>
            <a:solidFill>
              <a:schemeClr val="tx1">
                <a:lumMod val="65000"/>
                <a:lumOff val="35000"/>
              </a:schemeClr>
            </a:solidFill>
          </p:grpSpPr>
          <p:sp>
            <p:nvSpPr>
              <p:cNvPr id="62" name="Freeform 22"/>
              <p:cNvSpPr>
                <a:spLocks noEditPoints="1"/>
              </p:cNvSpPr>
              <p:nvPr/>
            </p:nvSpPr>
            <p:spPr bwMode="auto">
              <a:xfrm>
                <a:off x="2630" y="4163"/>
                <a:ext cx="151" cy="176"/>
              </a:xfrm>
              <a:custGeom>
                <a:avLst/>
                <a:gdLst>
                  <a:gd name="T0" fmla="*/ 410 w 1662"/>
                  <a:gd name="T1" fmla="*/ 645 h 1942"/>
                  <a:gd name="T2" fmla="*/ 309 w 1662"/>
                  <a:gd name="T3" fmla="*/ 847 h 1942"/>
                  <a:gd name="T4" fmla="*/ 255 w 1662"/>
                  <a:gd name="T5" fmla="*/ 1023 h 1942"/>
                  <a:gd name="T6" fmla="*/ 263 w 1662"/>
                  <a:gd name="T7" fmla="*/ 1206 h 1942"/>
                  <a:gd name="T8" fmla="*/ 347 w 1662"/>
                  <a:gd name="T9" fmla="*/ 1429 h 1942"/>
                  <a:gd name="T10" fmla="*/ 476 w 1662"/>
                  <a:gd name="T11" fmla="*/ 1620 h 1942"/>
                  <a:gd name="T12" fmla="*/ 638 w 1662"/>
                  <a:gd name="T13" fmla="*/ 1753 h 1942"/>
                  <a:gd name="T14" fmla="*/ 825 w 1662"/>
                  <a:gd name="T15" fmla="*/ 1803 h 1942"/>
                  <a:gd name="T16" fmla="*/ 1013 w 1662"/>
                  <a:gd name="T17" fmla="*/ 1753 h 1942"/>
                  <a:gd name="T18" fmla="*/ 1176 w 1662"/>
                  <a:gd name="T19" fmla="*/ 1619 h 1942"/>
                  <a:gd name="T20" fmla="*/ 1305 w 1662"/>
                  <a:gd name="T21" fmla="*/ 1428 h 1942"/>
                  <a:gd name="T22" fmla="*/ 1388 w 1662"/>
                  <a:gd name="T23" fmla="*/ 1205 h 1942"/>
                  <a:gd name="T24" fmla="*/ 1418 w 1662"/>
                  <a:gd name="T25" fmla="*/ 974 h 1942"/>
                  <a:gd name="T26" fmla="*/ 1266 w 1662"/>
                  <a:gd name="T27" fmla="*/ 836 h 1942"/>
                  <a:gd name="T28" fmla="*/ 1012 w 1662"/>
                  <a:gd name="T29" fmla="*/ 794 h 1942"/>
                  <a:gd name="T30" fmla="*/ 806 w 1662"/>
                  <a:gd name="T31" fmla="*/ 713 h 1942"/>
                  <a:gd name="T32" fmla="*/ 646 w 1662"/>
                  <a:gd name="T33" fmla="*/ 610 h 1942"/>
                  <a:gd name="T34" fmla="*/ 526 w 1662"/>
                  <a:gd name="T35" fmla="*/ 499 h 1942"/>
                  <a:gd name="T36" fmla="*/ 944 w 1662"/>
                  <a:gd name="T37" fmla="*/ 23 h 1942"/>
                  <a:gd name="T38" fmla="*/ 1152 w 1662"/>
                  <a:gd name="T39" fmla="*/ 118 h 1942"/>
                  <a:gd name="T40" fmla="*/ 1271 w 1662"/>
                  <a:gd name="T41" fmla="*/ 205 h 1942"/>
                  <a:gd name="T42" fmla="*/ 1388 w 1662"/>
                  <a:gd name="T43" fmla="*/ 323 h 1942"/>
                  <a:gd name="T44" fmla="*/ 1455 w 1662"/>
                  <a:gd name="T45" fmla="*/ 429 h 1942"/>
                  <a:gd name="T46" fmla="*/ 1524 w 1662"/>
                  <a:gd name="T47" fmla="*/ 626 h 1942"/>
                  <a:gd name="T48" fmla="*/ 1555 w 1662"/>
                  <a:gd name="T49" fmla="*/ 892 h 1942"/>
                  <a:gd name="T50" fmla="*/ 1619 w 1662"/>
                  <a:gd name="T51" fmla="*/ 939 h 1942"/>
                  <a:gd name="T52" fmla="*/ 1657 w 1662"/>
                  <a:gd name="T53" fmla="*/ 1032 h 1942"/>
                  <a:gd name="T54" fmla="*/ 1655 w 1662"/>
                  <a:gd name="T55" fmla="*/ 1183 h 1942"/>
                  <a:gd name="T56" fmla="*/ 1611 w 1662"/>
                  <a:gd name="T57" fmla="*/ 1304 h 1942"/>
                  <a:gd name="T58" fmla="*/ 1537 w 1662"/>
                  <a:gd name="T59" fmla="*/ 1372 h 1942"/>
                  <a:gd name="T60" fmla="*/ 1445 w 1662"/>
                  <a:gd name="T61" fmla="*/ 1454 h 1942"/>
                  <a:gd name="T62" fmla="*/ 1313 w 1662"/>
                  <a:gd name="T63" fmla="*/ 1670 h 1942"/>
                  <a:gd name="T64" fmla="*/ 1141 w 1662"/>
                  <a:gd name="T65" fmla="*/ 1836 h 1942"/>
                  <a:gd name="T66" fmla="*/ 937 w 1662"/>
                  <a:gd name="T67" fmla="*/ 1930 h 1942"/>
                  <a:gd name="T68" fmla="*/ 714 w 1662"/>
                  <a:gd name="T69" fmla="*/ 1930 h 1942"/>
                  <a:gd name="T70" fmla="*/ 510 w 1662"/>
                  <a:gd name="T71" fmla="*/ 1836 h 1942"/>
                  <a:gd name="T72" fmla="*/ 337 w 1662"/>
                  <a:gd name="T73" fmla="*/ 1669 h 1942"/>
                  <a:gd name="T74" fmla="*/ 205 w 1662"/>
                  <a:gd name="T75" fmla="*/ 1452 h 1942"/>
                  <a:gd name="T76" fmla="*/ 111 w 1662"/>
                  <a:gd name="T77" fmla="*/ 1364 h 1942"/>
                  <a:gd name="T78" fmla="*/ 39 w 1662"/>
                  <a:gd name="T79" fmla="*/ 1284 h 1942"/>
                  <a:gd name="T80" fmla="*/ 2 w 1662"/>
                  <a:gd name="T81" fmla="*/ 1143 h 1942"/>
                  <a:gd name="T82" fmla="*/ 9 w 1662"/>
                  <a:gd name="T83" fmla="*/ 1009 h 1942"/>
                  <a:gd name="T84" fmla="*/ 50 w 1662"/>
                  <a:gd name="T85" fmla="*/ 930 h 1942"/>
                  <a:gd name="T86" fmla="*/ 98 w 1662"/>
                  <a:gd name="T87" fmla="*/ 851 h 1942"/>
                  <a:gd name="T88" fmla="*/ 85 w 1662"/>
                  <a:gd name="T89" fmla="*/ 643 h 1942"/>
                  <a:gd name="T90" fmla="*/ 120 w 1662"/>
                  <a:gd name="T91" fmla="*/ 487 h 1942"/>
                  <a:gd name="T92" fmla="*/ 183 w 1662"/>
                  <a:gd name="T93" fmla="*/ 377 h 1942"/>
                  <a:gd name="T94" fmla="*/ 257 w 1662"/>
                  <a:gd name="T95" fmla="*/ 305 h 1942"/>
                  <a:gd name="T96" fmla="*/ 319 w 1662"/>
                  <a:gd name="T97" fmla="*/ 266 h 1942"/>
                  <a:gd name="T98" fmla="*/ 352 w 1662"/>
                  <a:gd name="T99" fmla="*/ 246 h 1942"/>
                  <a:gd name="T100" fmla="*/ 390 w 1662"/>
                  <a:gd name="T101" fmla="*/ 196 h 1942"/>
                  <a:gd name="T102" fmla="*/ 459 w 1662"/>
                  <a:gd name="T103" fmla="*/ 127 h 1942"/>
                  <a:gd name="T104" fmla="*/ 559 w 1662"/>
                  <a:gd name="T105" fmla="*/ 57 h 1942"/>
                  <a:gd name="T106" fmla="*/ 690 w 1662"/>
                  <a:gd name="T107" fmla="*/ 10 h 1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62" h="194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3" name="Freeform 23"/>
              <p:cNvSpPr>
                <a:spLocks noEditPoints="1"/>
              </p:cNvSpPr>
              <p:nvPr/>
            </p:nvSpPr>
            <p:spPr bwMode="auto">
              <a:xfrm>
                <a:off x="2664" y="4250"/>
                <a:ext cx="83" cy="27"/>
              </a:xfrm>
              <a:custGeom>
                <a:avLst/>
                <a:gdLst>
                  <a:gd name="T0" fmla="*/ 613 w 916"/>
                  <a:gd name="T1" fmla="*/ 78 h 300"/>
                  <a:gd name="T2" fmla="*/ 561 w 916"/>
                  <a:gd name="T3" fmla="*/ 109 h 300"/>
                  <a:gd name="T4" fmla="*/ 554 w 916"/>
                  <a:gd name="T5" fmla="*/ 165 h 300"/>
                  <a:gd name="T6" fmla="*/ 579 w 916"/>
                  <a:gd name="T7" fmla="*/ 210 h 300"/>
                  <a:gd name="T8" fmla="*/ 665 w 916"/>
                  <a:gd name="T9" fmla="*/ 229 h 300"/>
                  <a:gd name="T10" fmla="*/ 787 w 916"/>
                  <a:gd name="T11" fmla="*/ 223 h 300"/>
                  <a:gd name="T12" fmla="*/ 839 w 916"/>
                  <a:gd name="T13" fmla="*/ 191 h 300"/>
                  <a:gd name="T14" fmla="*/ 846 w 916"/>
                  <a:gd name="T15" fmla="*/ 135 h 300"/>
                  <a:gd name="T16" fmla="*/ 820 w 916"/>
                  <a:gd name="T17" fmla="*/ 90 h 300"/>
                  <a:gd name="T18" fmla="*/ 734 w 916"/>
                  <a:gd name="T19" fmla="*/ 72 h 300"/>
                  <a:gd name="T20" fmla="*/ 153 w 916"/>
                  <a:gd name="T21" fmla="*/ 74 h 300"/>
                  <a:gd name="T22" fmla="*/ 85 w 916"/>
                  <a:gd name="T23" fmla="*/ 99 h 300"/>
                  <a:gd name="T24" fmla="*/ 70 w 916"/>
                  <a:gd name="T25" fmla="*/ 150 h 300"/>
                  <a:gd name="T26" fmla="*/ 85 w 916"/>
                  <a:gd name="T27" fmla="*/ 201 h 300"/>
                  <a:gd name="T28" fmla="*/ 153 w 916"/>
                  <a:gd name="T29" fmla="*/ 227 h 300"/>
                  <a:gd name="T30" fmla="*/ 280 w 916"/>
                  <a:gd name="T31" fmla="*/ 227 h 300"/>
                  <a:gd name="T32" fmla="*/ 348 w 916"/>
                  <a:gd name="T33" fmla="*/ 201 h 300"/>
                  <a:gd name="T34" fmla="*/ 363 w 916"/>
                  <a:gd name="T35" fmla="*/ 150 h 300"/>
                  <a:gd name="T36" fmla="*/ 348 w 916"/>
                  <a:gd name="T37" fmla="*/ 99 h 300"/>
                  <a:gd name="T38" fmla="*/ 280 w 916"/>
                  <a:gd name="T39" fmla="*/ 74 h 300"/>
                  <a:gd name="T40" fmla="*/ 234 w 916"/>
                  <a:gd name="T41" fmla="*/ 0 h 300"/>
                  <a:gd name="T42" fmla="*/ 321 w 916"/>
                  <a:gd name="T43" fmla="*/ 9 h 300"/>
                  <a:gd name="T44" fmla="*/ 400 w 916"/>
                  <a:gd name="T45" fmla="*/ 53 h 300"/>
                  <a:gd name="T46" fmla="*/ 574 w 916"/>
                  <a:gd name="T47" fmla="*/ 17 h 300"/>
                  <a:gd name="T48" fmla="*/ 662 w 916"/>
                  <a:gd name="T49" fmla="*/ 1 h 300"/>
                  <a:gd name="T50" fmla="*/ 732 w 916"/>
                  <a:gd name="T51" fmla="*/ 0 h 300"/>
                  <a:gd name="T52" fmla="*/ 806 w 916"/>
                  <a:gd name="T53" fmla="*/ 10 h 300"/>
                  <a:gd name="T54" fmla="*/ 875 w 916"/>
                  <a:gd name="T55" fmla="*/ 45 h 300"/>
                  <a:gd name="T56" fmla="*/ 914 w 916"/>
                  <a:gd name="T57" fmla="*/ 123 h 300"/>
                  <a:gd name="T58" fmla="*/ 900 w 916"/>
                  <a:gd name="T59" fmla="*/ 223 h 300"/>
                  <a:gd name="T60" fmla="*/ 843 w 916"/>
                  <a:gd name="T61" fmla="*/ 277 h 300"/>
                  <a:gd name="T62" fmla="*/ 768 w 916"/>
                  <a:gd name="T63" fmla="*/ 297 h 300"/>
                  <a:gd name="T64" fmla="*/ 699 w 916"/>
                  <a:gd name="T65" fmla="*/ 300 h 300"/>
                  <a:gd name="T66" fmla="*/ 632 w 916"/>
                  <a:gd name="T67" fmla="*/ 297 h 300"/>
                  <a:gd name="T68" fmla="*/ 557 w 916"/>
                  <a:gd name="T69" fmla="*/ 277 h 300"/>
                  <a:gd name="T70" fmla="*/ 500 w 916"/>
                  <a:gd name="T71" fmla="*/ 224 h 300"/>
                  <a:gd name="T72" fmla="*/ 485 w 916"/>
                  <a:gd name="T73" fmla="*/ 137 h 300"/>
                  <a:gd name="T74" fmla="*/ 432 w 916"/>
                  <a:gd name="T75" fmla="*/ 150 h 300"/>
                  <a:gd name="T76" fmla="*/ 405 w 916"/>
                  <a:gd name="T77" fmla="*/ 241 h 300"/>
                  <a:gd name="T78" fmla="*/ 342 w 916"/>
                  <a:gd name="T79" fmla="*/ 284 h 300"/>
                  <a:gd name="T80" fmla="*/ 266 w 916"/>
                  <a:gd name="T81" fmla="*/ 298 h 300"/>
                  <a:gd name="T82" fmla="*/ 201 w 916"/>
                  <a:gd name="T83" fmla="*/ 299 h 300"/>
                  <a:gd name="T84" fmla="*/ 129 w 916"/>
                  <a:gd name="T85" fmla="*/ 294 h 300"/>
                  <a:gd name="T86" fmla="*/ 57 w 916"/>
                  <a:gd name="T87" fmla="*/ 267 h 300"/>
                  <a:gd name="T88" fmla="*/ 7 w 916"/>
                  <a:gd name="T89" fmla="*/ 202 h 300"/>
                  <a:gd name="T90" fmla="*/ 7 w 916"/>
                  <a:gd name="T91" fmla="*/ 98 h 300"/>
                  <a:gd name="T92" fmla="*/ 57 w 916"/>
                  <a:gd name="T93" fmla="*/ 33 h 300"/>
                  <a:gd name="T94" fmla="*/ 129 w 916"/>
                  <a:gd name="T95" fmla="*/ 6 h 300"/>
                  <a:gd name="T96" fmla="*/ 201 w 916"/>
                  <a:gd name="T97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6" h="300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4" name="Freeform 24"/>
              <p:cNvSpPr>
                <a:spLocks noEditPoints="1"/>
              </p:cNvSpPr>
              <p:nvPr/>
            </p:nvSpPr>
            <p:spPr bwMode="auto">
              <a:xfrm>
                <a:off x="2597" y="4335"/>
                <a:ext cx="217" cy="124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5" name="Freeform 25"/>
              <p:cNvSpPr>
                <a:spLocks/>
              </p:cNvSpPr>
              <p:nvPr/>
            </p:nvSpPr>
            <p:spPr bwMode="auto">
              <a:xfrm>
                <a:off x="2689" y="4347"/>
                <a:ext cx="34" cy="83"/>
              </a:xfrm>
              <a:custGeom>
                <a:avLst/>
                <a:gdLst>
                  <a:gd name="T0" fmla="*/ 135 w 373"/>
                  <a:gd name="T1" fmla="*/ 0 h 915"/>
                  <a:gd name="T2" fmla="*/ 237 w 373"/>
                  <a:gd name="T3" fmla="*/ 0 h 915"/>
                  <a:gd name="T4" fmla="*/ 258 w 373"/>
                  <a:gd name="T5" fmla="*/ 2 h 915"/>
                  <a:gd name="T6" fmla="*/ 278 w 373"/>
                  <a:gd name="T7" fmla="*/ 9 h 915"/>
                  <a:gd name="T8" fmla="*/ 295 w 373"/>
                  <a:gd name="T9" fmla="*/ 21 h 915"/>
                  <a:gd name="T10" fmla="*/ 310 w 373"/>
                  <a:gd name="T11" fmla="*/ 36 h 915"/>
                  <a:gd name="T12" fmla="*/ 321 w 373"/>
                  <a:gd name="T13" fmla="*/ 53 h 915"/>
                  <a:gd name="T14" fmla="*/ 328 w 373"/>
                  <a:gd name="T15" fmla="*/ 74 h 915"/>
                  <a:gd name="T16" fmla="*/ 366 w 373"/>
                  <a:gd name="T17" fmla="*/ 234 h 915"/>
                  <a:gd name="T18" fmla="*/ 368 w 373"/>
                  <a:gd name="T19" fmla="*/ 257 h 915"/>
                  <a:gd name="T20" fmla="*/ 365 w 373"/>
                  <a:gd name="T21" fmla="*/ 281 h 915"/>
                  <a:gd name="T22" fmla="*/ 357 w 373"/>
                  <a:gd name="T23" fmla="*/ 301 h 915"/>
                  <a:gd name="T24" fmla="*/ 345 w 373"/>
                  <a:gd name="T25" fmla="*/ 319 h 915"/>
                  <a:gd name="T26" fmla="*/ 329 w 373"/>
                  <a:gd name="T27" fmla="*/ 334 h 915"/>
                  <a:gd name="T28" fmla="*/ 309 w 373"/>
                  <a:gd name="T29" fmla="*/ 345 h 915"/>
                  <a:gd name="T30" fmla="*/ 287 w 373"/>
                  <a:gd name="T31" fmla="*/ 351 h 915"/>
                  <a:gd name="T32" fmla="*/ 373 w 373"/>
                  <a:gd name="T33" fmla="*/ 438 h 915"/>
                  <a:gd name="T34" fmla="*/ 187 w 373"/>
                  <a:gd name="T35" fmla="*/ 915 h 915"/>
                  <a:gd name="T36" fmla="*/ 0 w 373"/>
                  <a:gd name="T37" fmla="*/ 438 h 915"/>
                  <a:gd name="T38" fmla="*/ 85 w 373"/>
                  <a:gd name="T39" fmla="*/ 351 h 915"/>
                  <a:gd name="T40" fmla="*/ 63 w 373"/>
                  <a:gd name="T41" fmla="*/ 345 h 915"/>
                  <a:gd name="T42" fmla="*/ 44 w 373"/>
                  <a:gd name="T43" fmla="*/ 334 h 915"/>
                  <a:gd name="T44" fmla="*/ 27 w 373"/>
                  <a:gd name="T45" fmla="*/ 319 h 915"/>
                  <a:gd name="T46" fmla="*/ 15 w 373"/>
                  <a:gd name="T47" fmla="*/ 301 h 915"/>
                  <a:gd name="T48" fmla="*/ 7 w 373"/>
                  <a:gd name="T49" fmla="*/ 281 h 915"/>
                  <a:gd name="T50" fmla="*/ 4 w 373"/>
                  <a:gd name="T51" fmla="*/ 257 h 915"/>
                  <a:gd name="T52" fmla="*/ 6 w 373"/>
                  <a:gd name="T53" fmla="*/ 234 h 915"/>
                  <a:gd name="T54" fmla="*/ 44 w 373"/>
                  <a:gd name="T55" fmla="*/ 74 h 915"/>
                  <a:gd name="T56" fmla="*/ 52 w 373"/>
                  <a:gd name="T57" fmla="*/ 53 h 915"/>
                  <a:gd name="T58" fmla="*/ 63 w 373"/>
                  <a:gd name="T59" fmla="*/ 36 h 915"/>
                  <a:gd name="T60" fmla="*/ 77 w 373"/>
                  <a:gd name="T61" fmla="*/ 21 h 915"/>
                  <a:gd name="T62" fmla="*/ 95 w 373"/>
                  <a:gd name="T63" fmla="*/ 9 h 915"/>
                  <a:gd name="T64" fmla="*/ 114 w 373"/>
                  <a:gd name="T65" fmla="*/ 2 h 915"/>
                  <a:gd name="T66" fmla="*/ 135 w 373"/>
                  <a:gd name="T67" fmla="*/ 0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915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66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66" name="그룹 65"/>
          <p:cNvGrpSpPr/>
          <p:nvPr/>
        </p:nvGrpSpPr>
        <p:grpSpPr>
          <a:xfrm>
            <a:off x="8651734" y="3078279"/>
            <a:ext cx="807929" cy="807929"/>
            <a:chOff x="5644580" y="993978"/>
            <a:chExt cx="807929" cy="807929"/>
          </a:xfrm>
        </p:grpSpPr>
        <p:sp>
          <p:nvSpPr>
            <p:cNvPr id="67" name="타원 66"/>
            <p:cNvSpPr/>
            <p:nvPr/>
          </p:nvSpPr>
          <p:spPr>
            <a:xfrm>
              <a:off x="5644580" y="993978"/>
              <a:ext cx="807929" cy="807929"/>
            </a:xfrm>
            <a:prstGeom prst="ellipse">
              <a:avLst/>
            </a:prstGeom>
            <a:solidFill>
              <a:srgbClr val="F7F7F7"/>
            </a:solidFill>
            <a:ln w="19050">
              <a:solidFill>
                <a:schemeClr val="bg1"/>
              </a:solidFill>
            </a:ln>
            <a:effectLst>
              <a:outerShdw blurRad="279400" dist="177800" dir="8100000" sx="94000" sy="94000" algn="tr" rotWithShape="0">
                <a:prstClr val="black">
                  <a:alpha val="3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white"/>
                </a:solidFill>
              </a:endParaRPr>
            </a:p>
          </p:txBody>
        </p:sp>
        <p:grpSp>
          <p:nvGrpSpPr>
            <p:cNvPr id="68" name="Group 20"/>
            <p:cNvGrpSpPr>
              <a:grpSpLocks noChangeAspect="1"/>
            </p:cNvGrpSpPr>
            <p:nvPr/>
          </p:nvGrpSpPr>
          <p:grpSpPr bwMode="auto">
            <a:xfrm>
              <a:off x="5904646" y="1201658"/>
              <a:ext cx="287796" cy="392567"/>
              <a:chOff x="2597" y="4163"/>
              <a:chExt cx="217" cy="296"/>
            </a:xfrm>
            <a:solidFill>
              <a:schemeClr val="tx1">
                <a:lumMod val="65000"/>
                <a:lumOff val="35000"/>
              </a:schemeClr>
            </a:solidFill>
          </p:grpSpPr>
          <p:sp>
            <p:nvSpPr>
              <p:cNvPr id="69" name="Freeform 22"/>
              <p:cNvSpPr>
                <a:spLocks noEditPoints="1"/>
              </p:cNvSpPr>
              <p:nvPr/>
            </p:nvSpPr>
            <p:spPr bwMode="auto">
              <a:xfrm>
                <a:off x="2630" y="4163"/>
                <a:ext cx="151" cy="176"/>
              </a:xfrm>
              <a:custGeom>
                <a:avLst/>
                <a:gdLst>
                  <a:gd name="T0" fmla="*/ 410 w 1662"/>
                  <a:gd name="T1" fmla="*/ 645 h 1942"/>
                  <a:gd name="T2" fmla="*/ 309 w 1662"/>
                  <a:gd name="T3" fmla="*/ 847 h 1942"/>
                  <a:gd name="T4" fmla="*/ 255 w 1662"/>
                  <a:gd name="T5" fmla="*/ 1023 h 1942"/>
                  <a:gd name="T6" fmla="*/ 263 w 1662"/>
                  <a:gd name="T7" fmla="*/ 1206 h 1942"/>
                  <a:gd name="T8" fmla="*/ 347 w 1662"/>
                  <a:gd name="T9" fmla="*/ 1429 h 1942"/>
                  <a:gd name="T10" fmla="*/ 476 w 1662"/>
                  <a:gd name="T11" fmla="*/ 1620 h 1942"/>
                  <a:gd name="T12" fmla="*/ 638 w 1662"/>
                  <a:gd name="T13" fmla="*/ 1753 h 1942"/>
                  <a:gd name="T14" fmla="*/ 825 w 1662"/>
                  <a:gd name="T15" fmla="*/ 1803 h 1942"/>
                  <a:gd name="T16" fmla="*/ 1013 w 1662"/>
                  <a:gd name="T17" fmla="*/ 1753 h 1942"/>
                  <a:gd name="T18" fmla="*/ 1176 w 1662"/>
                  <a:gd name="T19" fmla="*/ 1619 h 1942"/>
                  <a:gd name="T20" fmla="*/ 1305 w 1662"/>
                  <a:gd name="T21" fmla="*/ 1428 h 1942"/>
                  <a:gd name="T22" fmla="*/ 1388 w 1662"/>
                  <a:gd name="T23" fmla="*/ 1205 h 1942"/>
                  <a:gd name="T24" fmla="*/ 1418 w 1662"/>
                  <a:gd name="T25" fmla="*/ 974 h 1942"/>
                  <a:gd name="T26" fmla="*/ 1266 w 1662"/>
                  <a:gd name="T27" fmla="*/ 836 h 1942"/>
                  <a:gd name="T28" fmla="*/ 1012 w 1662"/>
                  <a:gd name="T29" fmla="*/ 794 h 1942"/>
                  <a:gd name="T30" fmla="*/ 806 w 1662"/>
                  <a:gd name="T31" fmla="*/ 713 h 1942"/>
                  <a:gd name="T32" fmla="*/ 646 w 1662"/>
                  <a:gd name="T33" fmla="*/ 610 h 1942"/>
                  <a:gd name="T34" fmla="*/ 526 w 1662"/>
                  <a:gd name="T35" fmla="*/ 499 h 1942"/>
                  <a:gd name="T36" fmla="*/ 944 w 1662"/>
                  <a:gd name="T37" fmla="*/ 23 h 1942"/>
                  <a:gd name="T38" fmla="*/ 1152 w 1662"/>
                  <a:gd name="T39" fmla="*/ 118 h 1942"/>
                  <a:gd name="T40" fmla="*/ 1271 w 1662"/>
                  <a:gd name="T41" fmla="*/ 205 h 1942"/>
                  <a:gd name="T42" fmla="*/ 1388 w 1662"/>
                  <a:gd name="T43" fmla="*/ 323 h 1942"/>
                  <a:gd name="T44" fmla="*/ 1455 w 1662"/>
                  <a:gd name="T45" fmla="*/ 429 h 1942"/>
                  <a:gd name="T46" fmla="*/ 1524 w 1662"/>
                  <a:gd name="T47" fmla="*/ 626 h 1942"/>
                  <a:gd name="T48" fmla="*/ 1555 w 1662"/>
                  <a:gd name="T49" fmla="*/ 892 h 1942"/>
                  <a:gd name="T50" fmla="*/ 1619 w 1662"/>
                  <a:gd name="T51" fmla="*/ 939 h 1942"/>
                  <a:gd name="T52" fmla="*/ 1657 w 1662"/>
                  <a:gd name="T53" fmla="*/ 1032 h 1942"/>
                  <a:gd name="T54" fmla="*/ 1655 w 1662"/>
                  <a:gd name="T55" fmla="*/ 1183 h 1942"/>
                  <a:gd name="T56" fmla="*/ 1611 w 1662"/>
                  <a:gd name="T57" fmla="*/ 1304 h 1942"/>
                  <a:gd name="T58" fmla="*/ 1537 w 1662"/>
                  <a:gd name="T59" fmla="*/ 1372 h 1942"/>
                  <a:gd name="T60" fmla="*/ 1445 w 1662"/>
                  <a:gd name="T61" fmla="*/ 1454 h 1942"/>
                  <a:gd name="T62" fmla="*/ 1313 w 1662"/>
                  <a:gd name="T63" fmla="*/ 1670 h 1942"/>
                  <a:gd name="T64" fmla="*/ 1141 w 1662"/>
                  <a:gd name="T65" fmla="*/ 1836 h 1942"/>
                  <a:gd name="T66" fmla="*/ 937 w 1662"/>
                  <a:gd name="T67" fmla="*/ 1930 h 1942"/>
                  <a:gd name="T68" fmla="*/ 714 w 1662"/>
                  <a:gd name="T69" fmla="*/ 1930 h 1942"/>
                  <a:gd name="T70" fmla="*/ 510 w 1662"/>
                  <a:gd name="T71" fmla="*/ 1836 h 1942"/>
                  <a:gd name="T72" fmla="*/ 337 w 1662"/>
                  <a:gd name="T73" fmla="*/ 1669 h 1942"/>
                  <a:gd name="T74" fmla="*/ 205 w 1662"/>
                  <a:gd name="T75" fmla="*/ 1452 h 1942"/>
                  <a:gd name="T76" fmla="*/ 111 w 1662"/>
                  <a:gd name="T77" fmla="*/ 1364 h 1942"/>
                  <a:gd name="T78" fmla="*/ 39 w 1662"/>
                  <a:gd name="T79" fmla="*/ 1284 h 1942"/>
                  <a:gd name="T80" fmla="*/ 2 w 1662"/>
                  <a:gd name="T81" fmla="*/ 1143 h 1942"/>
                  <a:gd name="T82" fmla="*/ 9 w 1662"/>
                  <a:gd name="T83" fmla="*/ 1009 h 1942"/>
                  <a:gd name="T84" fmla="*/ 50 w 1662"/>
                  <a:gd name="T85" fmla="*/ 930 h 1942"/>
                  <a:gd name="T86" fmla="*/ 98 w 1662"/>
                  <a:gd name="T87" fmla="*/ 851 h 1942"/>
                  <a:gd name="T88" fmla="*/ 85 w 1662"/>
                  <a:gd name="T89" fmla="*/ 643 h 1942"/>
                  <a:gd name="T90" fmla="*/ 120 w 1662"/>
                  <a:gd name="T91" fmla="*/ 487 h 1942"/>
                  <a:gd name="T92" fmla="*/ 183 w 1662"/>
                  <a:gd name="T93" fmla="*/ 377 h 1942"/>
                  <a:gd name="T94" fmla="*/ 257 w 1662"/>
                  <a:gd name="T95" fmla="*/ 305 h 1942"/>
                  <a:gd name="T96" fmla="*/ 319 w 1662"/>
                  <a:gd name="T97" fmla="*/ 266 h 1942"/>
                  <a:gd name="T98" fmla="*/ 352 w 1662"/>
                  <a:gd name="T99" fmla="*/ 246 h 1942"/>
                  <a:gd name="T100" fmla="*/ 390 w 1662"/>
                  <a:gd name="T101" fmla="*/ 196 h 1942"/>
                  <a:gd name="T102" fmla="*/ 459 w 1662"/>
                  <a:gd name="T103" fmla="*/ 127 h 1942"/>
                  <a:gd name="T104" fmla="*/ 559 w 1662"/>
                  <a:gd name="T105" fmla="*/ 57 h 1942"/>
                  <a:gd name="T106" fmla="*/ 690 w 1662"/>
                  <a:gd name="T107" fmla="*/ 10 h 1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62" h="194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0" name="Freeform 23"/>
              <p:cNvSpPr>
                <a:spLocks noEditPoints="1"/>
              </p:cNvSpPr>
              <p:nvPr/>
            </p:nvSpPr>
            <p:spPr bwMode="auto">
              <a:xfrm>
                <a:off x="2664" y="4250"/>
                <a:ext cx="83" cy="27"/>
              </a:xfrm>
              <a:custGeom>
                <a:avLst/>
                <a:gdLst>
                  <a:gd name="T0" fmla="*/ 613 w 916"/>
                  <a:gd name="T1" fmla="*/ 78 h 300"/>
                  <a:gd name="T2" fmla="*/ 561 w 916"/>
                  <a:gd name="T3" fmla="*/ 109 h 300"/>
                  <a:gd name="T4" fmla="*/ 554 w 916"/>
                  <a:gd name="T5" fmla="*/ 165 h 300"/>
                  <a:gd name="T6" fmla="*/ 579 w 916"/>
                  <a:gd name="T7" fmla="*/ 210 h 300"/>
                  <a:gd name="T8" fmla="*/ 665 w 916"/>
                  <a:gd name="T9" fmla="*/ 229 h 300"/>
                  <a:gd name="T10" fmla="*/ 787 w 916"/>
                  <a:gd name="T11" fmla="*/ 223 h 300"/>
                  <a:gd name="T12" fmla="*/ 839 w 916"/>
                  <a:gd name="T13" fmla="*/ 191 h 300"/>
                  <a:gd name="T14" fmla="*/ 846 w 916"/>
                  <a:gd name="T15" fmla="*/ 135 h 300"/>
                  <a:gd name="T16" fmla="*/ 820 w 916"/>
                  <a:gd name="T17" fmla="*/ 90 h 300"/>
                  <a:gd name="T18" fmla="*/ 734 w 916"/>
                  <a:gd name="T19" fmla="*/ 72 h 300"/>
                  <a:gd name="T20" fmla="*/ 153 w 916"/>
                  <a:gd name="T21" fmla="*/ 74 h 300"/>
                  <a:gd name="T22" fmla="*/ 85 w 916"/>
                  <a:gd name="T23" fmla="*/ 99 h 300"/>
                  <a:gd name="T24" fmla="*/ 70 w 916"/>
                  <a:gd name="T25" fmla="*/ 150 h 300"/>
                  <a:gd name="T26" fmla="*/ 85 w 916"/>
                  <a:gd name="T27" fmla="*/ 201 h 300"/>
                  <a:gd name="T28" fmla="*/ 153 w 916"/>
                  <a:gd name="T29" fmla="*/ 227 h 300"/>
                  <a:gd name="T30" fmla="*/ 280 w 916"/>
                  <a:gd name="T31" fmla="*/ 227 h 300"/>
                  <a:gd name="T32" fmla="*/ 348 w 916"/>
                  <a:gd name="T33" fmla="*/ 201 h 300"/>
                  <a:gd name="T34" fmla="*/ 363 w 916"/>
                  <a:gd name="T35" fmla="*/ 150 h 300"/>
                  <a:gd name="T36" fmla="*/ 348 w 916"/>
                  <a:gd name="T37" fmla="*/ 99 h 300"/>
                  <a:gd name="T38" fmla="*/ 280 w 916"/>
                  <a:gd name="T39" fmla="*/ 74 h 300"/>
                  <a:gd name="T40" fmla="*/ 234 w 916"/>
                  <a:gd name="T41" fmla="*/ 0 h 300"/>
                  <a:gd name="T42" fmla="*/ 321 w 916"/>
                  <a:gd name="T43" fmla="*/ 9 h 300"/>
                  <a:gd name="T44" fmla="*/ 400 w 916"/>
                  <a:gd name="T45" fmla="*/ 53 h 300"/>
                  <a:gd name="T46" fmla="*/ 574 w 916"/>
                  <a:gd name="T47" fmla="*/ 17 h 300"/>
                  <a:gd name="T48" fmla="*/ 662 w 916"/>
                  <a:gd name="T49" fmla="*/ 1 h 300"/>
                  <a:gd name="T50" fmla="*/ 732 w 916"/>
                  <a:gd name="T51" fmla="*/ 0 h 300"/>
                  <a:gd name="T52" fmla="*/ 806 w 916"/>
                  <a:gd name="T53" fmla="*/ 10 h 300"/>
                  <a:gd name="T54" fmla="*/ 875 w 916"/>
                  <a:gd name="T55" fmla="*/ 45 h 300"/>
                  <a:gd name="T56" fmla="*/ 914 w 916"/>
                  <a:gd name="T57" fmla="*/ 123 h 300"/>
                  <a:gd name="T58" fmla="*/ 900 w 916"/>
                  <a:gd name="T59" fmla="*/ 223 h 300"/>
                  <a:gd name="T60" fmla="*/ 843 w 916"/>
                  <a:gd name="T61" fmla="*/ 277 h 300"/>
                  <a:gd name="T62" fmla="*/ 768 w 916"/>
                  <a:gd name="T63" fmla="*/ 297 h 300"/>
                  <a:gd name="T64" fmla="*/ 699 w 916"/>
                  <a:gd name="T65" fmla="*/ 300 h 300"/>
                  <a:gd name="T66" fmla="*/ 632 w 916"/>
                  <a:gd name="T67" fmla="*/ 297 h 300"/>
                  <a:gd name="T68" fmla="*/ 557 w 916"/>
                  <a:gd name="T69" fmla="*/ 277 h 300"/>
                  <a:gd name="T70" fmla="*/ 500 w 916"/>
                  <a:gd name="T71" fmla="*/ 224 h 300"/>
                  <a:gd name="T72" fmla="*/ 485 w 916"/>
                  <a:gd name="T73" fmla="*/ 137 h 300"/>
                  <a:gd name="T74" fmla="*/ 432 w 916"/>
                  <a:gd name="T75" fmla="*/ 150 h 300"/>
                  <a:gd name="T76" fmla="*/ 405 w 916"/>
                  <a:gd name="T77" fmla="*/ 241 h 300"/>
                  <a:gd name="T78" fmla="*/ 342 w 916"/>
                  <a:gd name="T79" fmla="*/ 284 h 300"/>
                  <a:gd name="T80" fmla="*/ 266 w 916"/>
                  <a:gd name="T81" fmla="*/ 298 h 300"/>
                  <a:gd name="T82" fmla="*/ 201 w 916"/>
                  <a:gd name="T83" fmla="*/ 299 h 300"/>
                  <a:gd name="T84" fmla="*/ 129 w 916"/>
                  <a:gd name="T85" fmla="*/ 294 h 300"/>
                  <a:gd name="T86" fmla="*/ 57 w 916"/>
                  <a:gd name="T87" fmla="*/ 267 h 300"/>
                  <a:gd name="T88" fmla="*/ 7 w 916"/>
                  <a:gd name="T89" fmla="*/ 202 h 300"/>
                  <a:gd name="T90" fmla="*/ 7 w 916"/>
                  <a:gd name="T91" fmla="*/ 98 h 300"/>
                  <a:gd name="T92" fmla="*/ 57 w 916"/>
                  <a:gd name="T93" fmla="*/ 33 h 300"/>
                  <a:gd name="T94" fmla="*/ 129 w 916"/>
                  <a:gd name="T95" fmla="*/ 6 h 300"/>
                  <a:gd name="T96" fmla="*/ 201 w 916"/>
                  <a:gd name="T97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6" h="300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1" name="Freeform 24"/>
              <p:cNvSpPr>
                <a:spLocks noEditPoints="1"/>
              </p:cNvSpPr>
              <p:nvPr/>
            </p:nvSpPr>
            <p:spPr bwMode="auto">
              <a:xfrm>
                <a:off x="2597" y="4335"/>
                <a:ext cx="217" cy="124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2" name="Freeform 25"/>
              <p:cNvSpPr>
                <a:spLocks/>
              </p:cNvSpPr>
              <p:nvPr/>
            </p:nvSpPr>
            <p:spPr bwMode="auto">
              <a:xfrm>
                <a:off x="2689" y="4347"/>
                <a:ext cx="34" cy="83"/>
              </a:xfrm>
              <a:custGeom>
                <a:avLst/>
                <a:gdLst>
                  <a:gd name="T0" fmla="*/ 135 w 373"/>
                  <a:gd name="T1" fmla="*/ 0 h 915"/>
                  <a:gd name="T2" fmla="*/ 237 w 373"/>
                  <a:gd name="T3" fmla="*/ 0 h 915"/>
                  <a:gd name="T4" fmla="*/ 258 w 373"/>
                  <a:gd name="T5" fmla="*/ 2 h 915"/>
                  <a:gd name="T6" fmla="*/ 278 w 373"/>
                  <a:gd name="T7" fmla="*/ 9 h 915"/>
                  <a:gd name="T8" fmla="*/ 295 w 373"/>
                  <a:gd name="T9" fmla="*/ 21 h 915"/>
                  <a:gd name="T10" fmla="*/ 310 w 373"/>
                  <a:gd name="T11" fmla="*/ 36 h 915"/>
                  <a:gd name="T12" fmla="*/ 321 w 373"/>
                  <a:gd name="T13" fmla="*/ 53 h 915"/>
                  <a:gd name="T14" fmla="*/ 328 w 373"/>
                  <a:gd name="T15" fmla="*/ 74 h 915"/>
                  <a:gd name="T16" fmla="*/ 366 w 373"/>
                  <a:gd name="T17" fmla="*/ 234 h 915"/>
                  <a:gd name="T18" fmla="*/ 368 w 373"/>
                  <a:gd name="T19" fmla="*/ 257 h 915"/>
                  <a:gd name="T20" fmla="*/ 365 w 373"/>
                  <a:gd name="T21" fmla="*/ 281 h 915"/>
                  <a:gd name="T22" fmla="*/ 357 w 373"/>
                  <a:gd name="T23" fmla="*/ 301 h 915"/>
                  <a:gd name="T24" fmla="*/ 345 w 373"/>
                  <a:gd name="T25" fmla="*/ 319 h 915"/>
                  <a:gd name="T26" fmla="*/ 329 w 373"/>
                  <a:gd name="T27" fmla="*/ 334 h 915"/>
                  <a:gd name="T28" fmla="*/ 309 w 373"/>
                  <a:gd name="T29" fmla="*/ 345 h 915"/>
                  <a:gd name="T30" fmla="*/ 287 w 373"/>
                  <a:gd name="T31" fmla="*/ 351 h 915"/>
                  <a:gd name="T32" fmla="*/ 373 w 373"/>
                  <a:gd name="T33" fmla="*/ 438 h 915"/>
                  <a:gd name="T34" fmla="*/ 187 w 373"/>
                  <a:gd name="T35" fmla="*/ 915 h 915"/>
                  <a:gd name="T36" fmla="*/ 0 w 373"/>
                  <a:gd name="T37" fmla="*/ 438 h 915"/>
                  <a:gd name="T38" fmla="*/ 85 w 373"/>
                  <a:gd name="T39" fmla="*/ 351 h 915"/>
                  <a:gd name="T40" fmla="*/ 63 w 373"/>
                  <a:gd name="T41" fmla="*/ 345 h 915"/>
                  <a:gd name="T42" fmla="*/ 44 w 373"/>
                  <a:gd name="T43" fmla="*/ 334 h 915"/>
                  <a:gd name="T44" fmla="*/ 27 w 373"/>
                  <a:gd name="T45" fmla="*/ 319 h 915"/>
                  <a:gd name="T46" fmla="*/ 15 w 373"/>
                  <a:gd name="T47" fmla="*/ 301 h 915"/>
                  <a:gd name="T48" fmla="*/ 7 w 373"/>
                  <a:gd name="T49" fmla="*/ 281 h 915"/>
                  <a:gd name="T50" fmla="*/ 4 w 373"/>
                  <a:gd name="T51" fmla="*/ 257 h 915"/>
                  <a:gd name="T52" fmla="*/ 6 w 373"/>
                  <a:gd name="T53" fmla="*/ 234 h 915"/>
                  <a:gd name="T54" fmla="*/ 44 w 373"/>
                  <a:gd name="T55" fmla="*/ 74 h 915"/>
                  <a:gd name="T56" fmla="*/ 52 w 373"/>
                  <a:gd name="T57" fmla="*/ 53 h 915"/>
                  <a:gd name="T58" fmla="*/ 63 w 373"/>
                  <a:gd name="T59" fmla="*/ 36 h 915"/>
                  <a:gd name="T60" fmla="*/ 77 w 373"/>
                  <a:gd name="T61" fmla="*/ 21 h 915"/>
                  <a:gd name="T62" fmla="*/ 95 w 373"/>
                  <a:gd name="T63" fmla="*/ 9 h 915"/>
                  <a:gd name="T64" fmla="*/ 114 w 373"/>
                  <a:gd name="T65" fmla="*/ 2 h 915"/>
                  <a:gd name="T66" fmla="*/ 135 w 373"/>
                  <a:gd name="T67" fmla="*/ 0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915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66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73" name="왼쪽 대괄호 72"/>
          <p:cNvSpPr/>
          <p:nvPr/>
        </p:nvSpPr>
        <p:spPr>
          <a:xfrm rot="5400000">
            <a:off x="5734403" y="-221133"/>
            <a:ext cx="528224" cy="6070600"/>
          </a:xfrm>
          <a:prstGeom prst="leftBracket">
            <a:avLst>
              <a:gd name="adj" fmla="val 50403"/>
            </a:avLst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74" name="그룹 73"/>
          <p:cNvGrpSpPr/>
          <p:nvPr/>
        </p:nvGrpSpPr>
        <p:grpSpPr>
          <a:xfrm>
            <a:off x="2097476" y="3892260"/>
            <a:ext cx="1806794" cy="1435098"/>
            <a:chOff x="2112922" y="3567206"/>
            <a:chExt cx="1806794" cy="1435098"/>
          </a:xfrm>
        </p:grpSpPr>
        <p:grpSp>
          <p:nvGrpSpPr>
            <p:cNvPr id="75" name="그룹 74"/>
            <p:cNvGrpSpPr/>
            <p:nvPr/>
          </p:nvGrpSpPr>
          <p:grpSpPr>
            <a:xfrm>
              <a:off x="3111787" y="4194375"/>
              <a:ext cx="807929" cy="807929"/>
              <a:chOff x="3113376" y="4194375"/>
              <a:chExt cx="807929" cy="807929"/>
            </a:xfrm>
          </p:grpSpPr>
          <p:sp>
            <p:nvSpPr>
              <p:cNvPr id="85" name="타원 84"/>
              <p:cNvSpPr/>
              <p:nvPr/>
            </p:nvSpPr>
            <p:spPr>
              <a:xfrm>
                <a:off x="3113376" y="4194375"/>
                <a:ext cx="807929" cy="807929"/>
              </a:xfrm>
              <a:prstGeom prst="ellipse">
                <a:avLst/>
              </a:prstGeom>
              <a:solidFill>
                <a:srgbClr val="F7F7F7"/>
              </a:solidFill>
              <a:ln w="19050">
                <a:solidFill>
                  <a:schemeClr val="bg1"/>
                </a:solidFill>
              </a:ln>
              <a:effectLst>
                <a:outerShdw blurRad="279400" dist="177800" dir="8100000" sx="94000" sy="94000" algn="tr" rotWithShape="0">
                  <a:prstClr val="black">
                    <a:alpha val="32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86" name="Group 20"/>
              <p:cNvGrpSpPr>
                <a:grpSpLocks noChangeAspect="1"/>
              </p:cNvGrpSpPr>
              <p:nvPr/>
            </p:nvGrpSpPr>
            <p:grpSpPr bwMode="auto">
              <a:xfrm>
                <a:off x="3373442" y="4402055"/>
                <a:ext cx="287796" cy="392567"/>
                <a:chOff x="2597" y="4163"/>
                <a:chExt cx="217" cy="296"/>
              </a:xfrm>
              <a:solidFill>
                <a:schemeClr val="tx1">
                  <a:lumMod val="65000"/>
                  <a:lumOff val="35000"/>
                </a:schemeClr>
              </a:solidFill>
            </p:grpSpPr>
            <p:sp>
              <p:nvSpPr>
                <p:cNvPr id="87" name="Freeform 22"/>
                <p:cNvSpPr>
                  <a:spLocks noEditPoints="1"/>
                </p:cNvSpPr>
                <p:nvPr/>
              </p:nvSpPr>
              <p:spPr bwMode="auto">
                <a:xfrm>
                  <a:off x="2630" y="4163"/>
                  <a:ext cx="151" cy="176"/>
                </a:xfrm>
                <a:custGeom>
                  <a:avLst/>
                  <a:gdLst>
                    <a:gd name="T0" fmla="*/ 410 w 1662"/>
                    <a:gd name="T1" fmla="*/ 645 h 1942"/>
                    <a:gd name="T2" fmla="*/ 309 w 1662"/>
                    <a:gd name="T3" fmla="*/ 847 h 1942"/>
                    <a:gd name="T4" fmla="*/ 255 w 1662"/>
                    <a:gd name="T5" fmla="*/ 1023 h 1942"/>
                    <a:gd name="T6" fmla="*/ 263 w 1662"/>
                    <a:gd name="T7" fmla="*/ 1206 h 1942"/>
                    <a:gd name="T8" fmla="*/ 347 w 1662"/>
                    <a:gd name="T9" fmla="*/ 1429 h 1942"/>
                    <a:gd name="T10" fmla="*/ 476 w 1662"/>
                    <a:gd name="T11" fmla="*/ 1620 h 1942"/>
                    <a:gd name="T12" fmla="*/ 638 w 1662"/>
                    <a:gd name="T13" fmla="*/ 1753 h 1942"/>
                    <a:gd name="T14" fmla="*/ 825 w 1662"/>
                    <a:gd name="T15" fmla="*/ 1803 h 1942"/>
                    <a:gd name="T16" fmla="*/ 1013 w 1662"/>
                    <a:gd name="T17" fmla="*/ 1753 h 1942"/>
                    <a:gd name="T18" fmla="*/ 1176 w 1662"/>
                    <a:gd name="T19" fmla="*/ 1619 h 1942"/>
                    <a:gd name="T20" fmla="*/ 1305 w 1662"/>
                    <a:gd name="T21" fmla="*/ 1428 h 1942"/>
                    <a:gd name="T22" fmla="*/ 1388 w 1662"/>
                    <a:gd name="T23" fmla="*/ 1205 h 1942"/>
                    <a:gd name="T24" fmla="*/ 1418 w 1662"/>
                    <a:gd name="T25" fmla="*/ 974 h 1942"/>
                    <a:gd name="T26" fmla="*/ 1266 w 1662"/>
                    <a:gd name="T27" fmla="*/ 836 h 1942"/>
                    <a:gd name="T28" fmla="*/ 1012 w 1662"/>
                    <a:gd name="T29" fmla="*/ 794 h 1942"/>
                    <a:gd name="T30" fmla="*/ 806 w 1662"/>
                    <a:gd name="T31" fmla="*/ 713 h 1942"/>
                    <a:gd name="T32" fmla="*/ 646 w 1662"/>
                    <a:gd name="T33" fmla="*/ 610 h 1942"/>
                    <a:gd name="T34" fmla="*/ 526 w 1662"/>
                    <a:gd name="T35" fmla="*/ 499 h 1942"/>
                    <a:gd name="T36" fmla="*/ 944 w 1662"/>
                    <a:gd name="T37" fmla="*/ 23 h 1942"/>
                    <a:gd name="T38" fmla="*/ 1152 w 1662"/>
                    <a:gd name="T39" fmla="*/ 118 h 1942"/>
                    <a:gd name="T40" fmla="*/ 1271 w 1662"/>
                    <a:gd name="T41" fmla="*/ 205 h 1942"/>
                    <a:gd name="T42" fmla="*/ 1388 w 1662"/>
                    <a:gd name="T43" fmla="*/ 323 h 1942"/>
                    <a:gd name="T44" fmla="*/ 1455 w 1662"/>
                    <a:gd name="T45" fmla="*/ 429 h 1942"/>
                    <a:gd name="T46" fmla="*/ 1524 w 1662"/>
                    <a:gd name="T47" fmla="*/ 626 h 1942"/>
                    <a:gd name="T48" fmla="*/ 1555 w 1662"/>
                    <a:gd name="T49" fmla="*/ 892 h 1942"/>
                    <a:gd name="T50" fmla="*/ 1619 w 1662"/>
                    <a:gd name="T51" fmla="*/ 939 h 1942"/>
                    <a:gd name="T52" fmla="*/ 1657 w 1662"/>
                    <a:gd name="T53" fmla="*/ 1032 h 1942"/>
                    <a:gd name="T54" fmla="*/ 1655 w 1662"/>
                    <a:gd name="T55" fmla="*/ 1183 h 1942"/>
                    <a:gd name="T56" fmla="*/ 1611 w 1662"/>
                    <a:gd name="T57" fmla="*/ 1304 h 1942"/>
                    <a:gd name="T58" fmla="*/ 1537 w 1662"/>
                    <a:gd name="T59" fmla="*/ 1372 h 1942"/>
                    <a:gd name="T60" fmla="*/ 1445 w 1662"/>
                    <a:gd name="T61" fmla="*/ 1454 h 1942"/>
                    <a:gd name="T62" fmla="*/ 1313 w 1662"/>
                    <a:gd name="T63" fmla="*/ 1670 h 1942"/>
                    <a:gd name="T64" fmla="*/ 1141 w 1662"/>
                    <a:gd name="T65" fmla="*/ 1836 h 1942"/>
                    <a:gd name="T66" fmla="*/ 937 w 1662"/>
                    <a:gd name="T67" fmla="*/ 1930 h 1942"/>
                    <a:gd name="T68" fmla="*/ 714 w 1662"/>
                    <a:gd name="T69" fmla="*/ 1930 h 1942"/>
                    <a:gd name="T70" fmla="*/ 510 w 1662"/>
                    <a:gd name="T71" fmla="*/ 1836 h 1942"/>
                    <a:gd name="T72" fmla="*/ 337 w 1662"/>
                    <a:gd name="T73" fmla="*/ 1669 h 1942"/>
                    <a:gd name="T74" fmla="*/ 205 w 1662"/>
                    <a:gd name="T75" fmla="*/ 1452 h 1942"/>
                    <a:gd name="T76" fmla="*/ 111 w 1662"/>
                    <a:gd name="T77" fmla="*/ 1364 h 1942"/>
                    <a:gd name="T78" fmla="*/ 39 w 1662"/>
                    <a:gd name="T79" fmla="*/ 1284 h 1942"/>
                    <a:gd name="T80" fmla="*/ 2 w 1662"/>
                    <a:gd name="T81" fmla="*/ 1143 h 1942"/>
                    <a:gd name="T82" fmla="*/ 9 w 1662"/>
                    <a:gd name="T83" fmla="*/ 1009 h 1942"/>
                    <a:gd name="T84" fmla="*/ 50 w 1662"/>
                    <a:gd name="T85" fmla="*/ 930 h 1942"/>
                    <a:gd name="T86" fmla="*/ 98 w 1662"/>
                    <a:gd name="T87" fmla="*/ 851 h 1942"/>
                    <a:gd name="T88" fmla="*/ 85 w 1662"/>
                    <a:gd name="T89" fmla="*/ 643 h 1942"/>
                    <a:gd name="T90" fmla="*/ 120 w 1662"/>
                    <a:gd name="T91" fmla="*/ 487 h 1942"/>
                    <a:gd name="T92" fmla="*/ 183 w 1662"/>
                    <a:gd name="T93" fmla="*/ 377 h 1942"/>
                    <a:gd name="T94" fmla="*/ 257 w 1662"/>
                    <a:gd name="T95" fmla="*/ 305 h 1942"/>
                    <a:gd name="T96" fmla="*/ 319 w 1662"/>
                    <a:gd name="T97" fmla="*/ 266 h 1942"/>
                    <a:gd name="T98" fmla="*/ 352 w 1662"/>
                    <a:gd name="T99" fmla="*/ 246 h 1942"/>
                    <a:gd name="T100" fmla="*/ 390 w 1662"/>
                    <a:gd name="T101" fmla="*/ 196 h 1942"/>
                    <a:gd name="T102" fmla="*/ 459 w 1662"/>
                    <a:gd name="T103" fmla="*/ 127 h 1942"/>
                    <a:gd name="T104" fmla="*/ 559 w 1662"/>
                    <a:gd name="T105" fmla="*/ 57 h 1942"/>
                    <a:gd name="T106" fmla="*/ 690 w 1662"/>
                    <a:gd name="T107" fmla="*/ 10 h 19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1662" h="1942">
                      <a:moveTo>
                        <a:pt x="526" y="499"/>
                      </a:moveTo>
                      <a:lnTo>
                        <a:pt x="484" y="546"/>
                      </a:lnTo>
                      <a:lnTo>
                        <a:pt x="445" y="595"/>
                      </a:lnTo>
                      <a:lnTo>
                        <a:pt x="410" y="645"/>
                      </a:lnTo>
                      <a:lnTo>
                        <a:pt x="379" y="696"/>
                      </a:lnTo>
                      <a:lnTo>
                        <a:pt x="352" y="747"/>
                      </a:lnTo>
                      <a:lnTo>
                        <a:pt x="329" y="797"/>
                      </a:lnTo>
                      <a:lnTo>
                        <a:pt x="309" y="847"/>
                      </a:lnTo>
                      <a:lnTo>
                        <a:pt x="291" y="895"/>
                      </a:lnTo>
                      <a:lnTo>
                        <a:pt x="277" y="941"/>
                      </a:lnTo>
                      <a:lnTo>
                        <a:pt x="264" y="984"/>
                      </a:lnTo>
                      <a:lnTo>
                        <a:pt x="255" y="1023"/>
                      </a:lnTo>
                      <a:lnTo>
                        <a:pt x="247" y="1059"/>
                      </a:lnTo>
                      <a:lnTo>
                        <a:pt x="241" y="1091"/>
                      </a:lnTo>
                      <a:lnTo>
                        <a:pt x="250" y="1148"/>
                      </a:lnTo>
                      <a:lnTo>
                        <a:pt x="263" y="1206"/>
                      </a:lnTo>
                      <a:lnTo>
                        <a:pt x="280" y="1263"/>
                      </a:lnTo>
                      <a:lnTo>
                        <a:pt x="299" y="1320"/>
                      </a:lnTo>
                      <a:lnTo>
                        <a:pt x="322" y="1375"/>
                      </a:lnTo>
                      <a:lnTo>
                        <a:pt x="347" y="1429"/>
                      </a:lnTo>
                      <a:lnTo>
                        <a:pt x="375" y="1480"/>
                      </a:lnTo>
                      <a:lnTo>
                        <a:pt x="406" y="1530"/>
                      </a:lnTo>
                      <a:lnTo>
                        <a:pt x="440" y="1576"/>
                      </a:lnTo>
                      <a:lnTo>
                        <a:pt x="476" y="1620"/>
                      </a:lnTo>
                      <a:lnTo>
                        <a:pt x="513" y="1659"/>
                      </a:lnTo>
                      <a:lnTo>
                        <a:pt x="553" y="1695"/>
                      </a:lnTo>
                      <a:lnTo>
                        <a:pt x="594" y="1726"/>
                      </a:lnTo>
                      <a:lnTo>
                        <a:pt x="638" y="1753"/>
                      </a:lnTo>
                      <a:lnTo>
                        <a:pt x="683" y="1774"/>
                      </a:lnTo>
                      <a:lnTo>
                        <a:pt x="729" y="1789"/>
                      </a:lnTo>
                      <a:lnTo>
                        <a:pt x="777" y="1800"/>
                      </a:lnTo>
                      <a:lnTo>
                        <a:pt x="825" y="1803"/>
                      </a:lnTo>
                      <a:lnTo>
                        <a:pt x="875" y="1800"/>
                      </a:lnTo>
                      <a:lnTo>
                        <a:pt x="922" y="1789"/>
                      </a:lnTo>
                      <a:lnTo>
                        <a:pt x="968" y="1774"/>
                      </a:lnTo>
                      <a:lnTo>
                        <a:pt x="1013" y="1753"/>
                      </a:lnTo>
                      <a:lnTo>
                        <a:pt x="1056" y="1726"/>
                      </a:lnTo>
                      <a:lnTo>
                        <a:pt x="1099" y="1695"/>
                      </a:lnTo>
                      <a:lnTo>
                        <a:pt x="1139" y="1659"/>
                      </a:lnTo>
                      <a:lnTo>
                        <a:pt x="1176" y="1619"/>
                      </a:lnTo>
                      <a:lnTo>
                        <a:pt x="1212" y="1576"/>
                      </a:lnTo>
                      <a:lnTo>
                        <a:pt x="1245" y="1529"/>
                      </a:lnTo>
                      <a:lnTo>
                        <a:pt x="1276" y="1480"/>
                      </a:lnTo>
                      <a:lnTo>
                        <a:pt x="1305" y="1428"/>
                      </a:lnTo>
                      <a:lnTo>
                        <a:pt x="1330" y="1374"/>
                      </a:lnTo>
                      <a:lnTo>
                        <a:pt x="1353" y="1319"/>
                      </a:lnTo>
                      <a:lnTo>
                        <a:pt x="1372" y="1262"/>
                      </a:lnTo>
                      <a:lnTo>
                        <a:pt x="1388" y="1205"/>
                      </a:lnTo>
                      <a:lnTo>
                        <a:pt x="1401" y="1147"/>
                      </a:lnTo>
                      <a:lnTo>
                        <a:pt x="1411" y="1089"/>
                      </a:lnTo>
                      <a:lnTo>
                        <a:pt x="1416" y="1032"/>
                      </a:lnTo>
                      <a:lnTo>
                        <a:pt x="1418" y="974"/>
                      </a:lnTo>
                      <a:lnTo>
                        <a:pt x="1417" y="904"/>
                      </a:lnTo>
                      <a:lnTo>
                        <a:pt x="1414" y="838"/>
                      </a:lnTo>
                      <a:lnTo>
                        <a:pt x="1339" y="839"/>
                      </a:lnTo>
                      <a:lnTo>
                        <a:pt x="1266" y="836"/>
                      </a:lnTo>
                      <a:lnTo>
                        <a:pt x="1198" y="830"/>
                      </a:lnTo>
                      <a:lnTo>
                        <a:pt x="1133" y="820"/>
                      </a:lnTo>
                      <a:lnTo>
                        <a:pt x="1070" y="808"/>
                      </a:lnTo>
                      <a:lnTo>
                        <a:pt x="1012" y="794"/>
                      </a:lnTo>
                      <a:lnTo>
                        <a:pt x="956" y="777"/>
                      </a:lnTo>
                      <a:lnTo>
                        <a:pt x="903" y="757"/>
                      </a:lnTo>
                      <a:lnTo>
                        <a:pt x="853" y="737"/>
                      </a:lnTo>
                      <a:lnTo>
                        <a:pt x="806" y="713"/>
                      </a:lnTo>
                      <a:lnTo>
                        <a:pt x="762" y="690"/>
                      </a:lnTo>
                      <a:lnTo>
                        <a:pt x="721" y="664"/>
                      </a:lnTo>
                      <a:lnTo>
                        <a:pt x="682" y="638"/>
                      </a:lnTo>
                      <a:lnTo>
                        <a:pt x="646" y="610"/>
                      </a:lnTo>
                      <a:lnTo>
                        <a:pt x="612" y="583"/>
                      </a:lnTo>
                      <a:lnTo>
                        <a:pt x="581" y="555"/>
                      </a:lnTo>
                      <a:lnTo>
                        <a:pt x="552" y="527"/>
                      </a:lnTo>
                      <a:lnTo>
                        <a:pt x="526" y="499"/>
                      </a:lnTo>
                      <a:close/>
                      <a:moveTo>
                        <a:pt x="808" y="0"/>
                      </a:moveTo>
                      <a:lnTo>
                        <a:pt x="851" y="3"/>
                      </a:lnTo>
                      <a:lnTo>
                        <a:pt x="897" y="11"/>
                      </a:lnTo>
                      <a:lnTo>
                        <a:pt x="944" y="23"/>
                      </a:lnTo>
                      <a:lnTo>
                        <a:pt x="993" y="39"/>
                      </a:lnTo>
                      <a:lnTo>
                        <a:pt x="1044" y="60"/>
                      </a:lnTo>
                      <a:lnTo>
                        <a:pt x="1097" y="86"/>
                      </a:lnTo>
                      <a:lnTo>
                        <a:pt x="1152" y="118"/>
                      </a:lnTo>
                      <a:lnTo>
                        <a:pt x="1179" y="135"/>
                      </a:lnTo>
                      <a:lnTo>
                        <a:pt x="1208" y="155"/>
                      </a:lnTo>
                      <a:lnTo>
                        <a:pt x="1239" y="179"/>
                      </a:lnTo>
                      <a:lnTo>
                        <a:pt x="1271" y="205"/>
                      </a:lnTo>
                      <a:lnTo>
                        <a:pt x="1304" y="233"/>
                      </a:lnTo>
                      <a:lnTo>
                        <a:pt x="1334" y="261"/>
                      </a:lnTo>
                      <a:lnTo>
                        <a:pt x="1363" y="292"/>
                      </a:lnTo>
                      <a:lnTo>
                        <a:pt x="1388" y="323"/>
                      </a:lnTo>
                      <a:lnTo>
                        <a:pt x="1409" y="353"/>
                      </a:lnTo>
                      <a:lnTo>
                        <a:pt x="1409" y="353"/>
                      </a:lnTo>
                      <a:lnTo>
                        <a:pt x="1433" y="389"/>
                      </a:lnTo>
                      <a:lnTo>
                        <a:pt x="1455" y="429"/>
                      </a:lnTo>
                      <a:lnTo>
                        <a:pt x="1475" y="472"/>
                      </a:lnTo>
                      <a:lnTo>
                        <a:pt x="1493" y="519"/>
                      </a:lnTo>
                      <a:lnTo>
                        <a:pt x="1509" y="570"/>
                      </a:lnTo>
                      <a:lnTo>
                        <a:pt x="1524" y="626"/>
                      </a:lnTo>
                      <a:lnTo>
                        <a:pt x="1535" y="685"/>
                      </a:lnTo>
                      <a:lnTo>
                        <a:pt x="1545" y="749"/>
                      </a:lnTo>
                      <a:lnTo>
                        <a:pt x="1551" y="817"/>
                      </a:lnTo>
                      <a:lnTo>
                        <a:pt x="1555" y="892"/>
                      </a:lnTo>
                      <a:lnTo>
                        <a:pt x="1573" y="900"/>
                      </a:lnTo>
                      <a:lnTo>
                        <a:pt x="1590" y="910"/>
                      </a:lnTo>
                      <a:lnTo>
                        <a:pt x="1605" y="922"/>
                      </a:lnTo>
                      <a:lnTo>
                        <a:pt x="1619" y="939"/>
                      </a:lnTo>
                      <a:lnTo>
                        <a:pt x="1632" y="957"/>
                      </a:lnTo>
                      <a:lnTo>
                        <a:pt x="1642" y="979"/>
                      </a:lnTo>
                      <a:lnTo>
                        <a:pt x="1651" y="1003"/>
                      </a:lnTo>
                      <a:lnTo>
                        <a:pt x="1657" y="1032"/>
                      </a:lnTo>
                      <a:lnTo>
                        <a:pt x="1661" y="1064"/>
                      </a:lnTo>
                      <a:lnTo>
                        <a:pt x="1662" y="1102"/>
                      </a:lnTo>
                      <a:lnTo>
                        <a:pt x="1660" y="1143"/>
                      </a:lnTo>
                      <a:lnTo>
                        <a:pt x="1655" y="1183"/>
                      </a:lnTo>
                      <a:lnTo>
                        <a:pt x="1648" y="1218"/>
                      </a:lnTo>
                      <a:lnTo>
                        <a:pt x="1638" y="1250"/>
                      </a:lnTo>
                      <a:lnTo>
                        <a:pt x="1625" y="1278"/>
                      </a:lnTo>
                      <a:lnTo>
                        <a:pt x="1611" y="1304"/>
                      </a:lnTo>
                      <a:lnTo>
                        <a:pt x="1595" y="1325"/>
                      </a:lnTo>
                      <a:lnTo>
                        <a:pt x="1577" y="1344"/>
                      </a:lnTo>
                      <a:lnTo>
                        <a:pt x="1558" y="1360"/>
                      </a:lnTo>
                      <a:lnTo>
                        <a:pt x="1537" y="1372"/>
                      </a:lnTo>
                      <a:lnTo>
                        <a:pt x="1515" y="1382"/>
                      </a:lnTo>
                      <a:lnTo>
                        <a:pt x="1493" y="1390"/>
                      </a:lnTo>
                      <a:lnTo>
                        <a:pt x="1471" y="1395"/>
                      </a:lnTo>
                      <a:lnTo>
                        <a:pt x="1445" y="1454"/>
                      </a:lnTo>
                      <a:lnTo>
                        <a:pt x="1416" y="1512"/>
                      </a:lnTo>
                      <a:lnTo>
                        <a:pt x="1385" y="1567"/>
                      </a:lnTo>
                      <a:lnTo>
                        <a:pt x="1350" y="1620"/>
                      </a:lnTo>
                      <a:lnTo>
                        <a:pt x="1313" y="1670"/>
                      </a:lnTo>
                      <a:lnTo>
                        <a:pt x="1273" y="1717"/>
                      </a:lnTo>
                      <a:lnTo>
                        <a:pt x="1231" y="1761"/>
                      </a:lnTo>
                      <a:lnTo>
                        <a:pt x="1187" y="1801"/>
                      </a:lnTo>
                      <a:lnTo>
                        <a:pt x="1141" y="1836"/>
                      </a:lnTo>
                      <a:lnTo>
                        <a:pt x="1092" y="1868"/>
                      </a:lnTo>
                      <a:lnTo>
                        <a:pt x="1042" y="1893"/>
                      </a:lnTo>
                      <a:lnTo>
                        <a:pt x="990" y="1915"/>
                      </a:lnTo>
                      <a:lnTo>
                        <a:pt x="937" y="1930"/>
                      </a:lnTo>
                      <a:lnTo>
                        <a:pt x="882" y="1939"/>
                      </a:lnTo>
                      <a:lnTo>
                        <a:pt x="825" y="1942"/>
                      </a:lnTo>
                      <a:lnTo>
                        <a:pt x="769" y="1939"/>
                      </a:lnTo>
                      <a:lnTo>
                        <a:pt x="714" y="1930"/>
                      </a:lnTo>
                      <a:lnTo>
                        <a:pt x="661" y="1915"/>
                      </a:lnTo>
                      <a:lnTo>
                        <a:pt x="608" y="1893"/>
                      </a:lnTo>
                      <a:lnTo>
                        <a:pt x="558" y="1867"/>
                      </a:lnTo>
                      <a:lnTo>
                        <a:pt x="510" y="1836"/>
                      </a:lnTo>
                      <a:lnTo>
                        <a:pt x="464" y="1800"/>
                      </a:lnTo>
                      <a:lnTo>
                        <a:pt x="419" y="1760"/>
                      </a:lnTo>
                      <a:lnTo>
                        <a:pt x="377" y="1716"/>
                      </a:lnTo>
                      <a:lnTo>
                        <a:pt x="337" y="1669"/>
                      </a:lnTo>
                      <a:lnTo>
                        <a:pt x="300" y="1618"/>
                      </a:lnTo>
                      <a:lnTo>
                        <a:pt x="266" y="1565"/>
                      </a:lnTo>
                      <a:lnTo>
                        <a:pt x="234" y="1510"/>
                      </a:lnTo>
                      <a:lnTo>
                        <a:pt x="205" y="1452"/>
                      </a:lnTo>
                      <a:lnTo>
                        <a:pt x="179" y="1392"/>
                      </a:lnTo>
                      <a:lnTo>
                        <a:pt x="156" y="1386"/>
                      </a:lnTo>
                      <a:lnTo>
                        <a:pt x="133" y="1376"/>
                      </a:lnTo>
                      <a:lnTo>
                        <a:pt x="111" y="1364"/>
                      </a:lnTo>
                      <a:lnTo>
                        <a:pt x="91" y="1349"/>
                      </a:lnTo>
                      <a:lnTo>
                        <a:pt x="72" y="1330"/>
                      </a:lnTo>
                      <a:lnTo>
                        <a:pt x="55" y="1309"/>
                      </a:lnTo>
                      <a:lnTo>
                        <a:pt x="39" y="1284"/>
                      </a:lnTo>
                      <a:lnTo>
                        <a:pt x="26" y="1254"/>
                      </a:lnTo>
                      <a:lnTo>
                        <a:pt x="15" y="1221"/>
                      </a:lnTo>
                      <a:lnTo>
                        <a:pt x="7" y="1184"/>
                      </a:lnTo>
                      <a:lnTo>
                        <a:pt x="2" y="1143"/>
                      </a:lnTo>
                      <a:lnTo>
                        <a:pt x="0" y="1104"/>
                      </a:lnTo>
                      <a:lnTo>
                        <a:pt x="1" y="1068"/>
                      </a:lnTo>
                      <a:lnTo>
                        <a:pt x="4" y="1038"/>
                      </a:lnTo>
                      <a:lnTo>
                        <a:pt x="9" y="1009"/>
                      </a:lnTo>
                      <a:lnTo>
                        <a:pt x="17" y="985"/>
                      </a:lnTo>
                      <a:lnTo>
                        <a:pt x="27" y="964"/>
                      </a:lnTo>
                      <a:lnTo>
                        <a:pt x="38" y="946"/>
                      </a:lnTo>
                      <a:lnTo>
                        <a:pt x="50" y="930"/>
                      </a:lnTo>
                      <a:lnTo>
                        <a:pt x="65" y="916"/>
                      </a:lnTo>
                      <a:lnTo>
                        <a:pt x="80" y="906"/>
                      </a:lnTo>
                      <a:lnTo>
                        <a:pt x="96" y="897"/>
                      </a:lnTo>
                      <a:lnTo>
                        <a:pt x="98" y="851"/>
                      </a:lnTo>
                      <a:lnTo>
                        <a:pt x="89" y="794"/>
                      </a:lnTo>
                      <a:lnTo>
                        <a:pt x="85" y="740"/>
                      </a:lnTo>
                      <a:lnTo>
                        <a:pt x="83" y="690"/>
                      </a:lnTo>
                      <a:lnTo>
                        <a:pt x="85" y="643"/>
                      </a:lnTo>
                      <a:lnTo>
                        <a:pt x="90" y="599"/>
                      </a:lnTo>
                      <a:lnTo>
                        <a:pt x="98" y="559"/>
                      </a:lnTo>
                      <a:lnTo>
                        <a:pt x="108" y="522"/>
                      </a:lnTo>
                      <a:lnTo>
                        <a:pt x="120" y="487"/>
                      </a:lnTo>
                      <a:lnTo>
                        <a:pt x="134" y="455"/>
                      </a:lnTo>
                      <a:lnTo>
                        <a:pt x="149" y="427"/>
                      </a:lnTo>
                      <a:lnTo>
                        <a:pt x="166" y="400"/>
                      </a:lnTo>
                      <a:lnTo>
                        <a:pt x="183" y="377"/>
                      </a:lnTo>
                      <a:lnTo>
                        <a:pt x="202" y="355"/>
                      </a:lnTo>
                      <a:lnTo>
                        <a:pt x="220" y="337"/>
                      </a:lnTo>
                      <a:lnTo>
                        <a:pt x="239" y="320"/>
                      </a:lnTo>
                      <a:lnTo>
                        <a:pt x="257" y="305"/>
                      </a:lnTo>
                      <a:lnTo>
                        <a:pt x="274" y="293"/>
                      </a:lnTo>
                      <a:lnTo>
                        <a:pt x="290" y="282"/>
                      </a:lnTo>
                      <a:lnTo>
                        <a:pt x="305" y="273"/>
                      </a:lnTo>
                      <a:lnTo>
                        <a:pt x="319" y="266"/>
                      </a:lnTo>
                      <a:lnTo>
                        <a:pt x="331" y="260"/>
                      </a:lnTo>
                      <a:lnTo>
                        <a:pt x="341" y="255"/>
                      </a:lnTo>
                      <a:lnTo>
                        <a:pt x="348" y="253"/>
                      </a:lnTo>
                      <a:lnTo>
                        <a:pt x="352" y="246"/>
                      </a:lnTo>
                      <a:lnTo>
                        <a:pt x="359" y="237"/>
                      </a:lnTo>
                      <a:lnTo>
                        <a:pt x="367" y="225"/>
                      </a:lnTo>
                      <a:lnTo>
                        <a:pt x="377" y="212"/>
                      </a:lnTo>
                      <a:lnTo>
                        <a:pt x="390" y="196"/>
                      </a:lnTo>
                      <a:lnTo>
                        <a:pt x="404" y="180"/>
                      </a:lnTo>
                      <a:lnTo>
                        <a:pt x="421" y="163"/>
                      </a:lnTo>
                      <a:lnTo>
                        <a:pt x="439" y="145"/>
                      </a:lnTo>
                      <a:lnTo>
                        <a:pt x="459" y="127"/>
                      </a:lnTo>
                      <a:lnTo>
                        <a:pt x="481" y="108"/>
                      </a:lnTo>
                      <a:lnTo>
                        <a:pt x="505" y="91"/>
                      </a:lnTo>
                      <a:lnTo>
                        <a:pt x="531" y="74"/>
                      </a:lnTo>
                      <a:lnTo>
                        <a:pt x="559" y="57"/>
                      </a:lnTo>
                      <a:lnTo>
                        <a:pt x="589" y="43"/>
                      </a:lnTo>
                      <a:lnTo>
                        <a:pt x="620" y="30"/>
                      </a:lnTo>
                      <a:lnTo>
                        <a:pt x="655" y="19"/>
                      </a:lnTo>
                      <a:lnTo>
                        <a:pt x="690" y="10"/>
                      </a:lnTo>
                      <a:lnTo>
                        <a:pt x="728" y="3"/>
                      </a:lnTo>
                      <a:lnTo>
                        <a:pt x="767" y="0"/>
                      </a:lnTo>
                      <a:lnTo>
                        <a:pt x="808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88" name="Freeform 23"/>
                <p:cNvSpPr>
                  <a:spLocks noEditPoints="1"/>
                </p:cNvSpPr>
                <p:nvPr/>
              </p:nvSpPr>
              <p:spPr bwMode="auto">
                <a:xfrm>
                  <a:off x="2664" y="4250"/>
                  <a:ext cx="83" cy="27"/>
                </a:xfrm>
                <a:custGeom>
                  <a:avLst/>
                  <a:gdLst>
                    <a:gd name="T0" fmla="*/ 613 w 916"/>
                    <a:gd name="T1" fmla="*/ 78 h 300"/>
                    <a:gd name="T2" fmla="*/ 561 w 916"/>
                    <a:gd name="T3" fmla="*/ 109 h 300"/>
                    <a:gd name="T4" fmla="*/ 554 w 916"/>
                    <a:gd name="T5" fmla="*/ 165 h 300"/>
                    <a:gd name="T6" fmla="*/ 579 w 916"/>
                    <a:gd name="T7" fmla="*/ 210 h 300"/>
                    <a:gd name="T8" fmla="*/ 665 w 916"/>
                    <a:gd name="T9" fmla="*/ 229 h 300"/>
                    <a:gd name="T10" fmla="*/ 787 w 916"/>
                    <a:gd name="T11" fmla="*/ 223 h 300"/>
                    <a:gd name="T12" fmla="*/ 839 w 916"/>
                    <a:gd name="T13" fmla="*/ 191 h 300"/>
                    <a:gd name="T14" fmla="*/ 846 w 916"/>
                    <a:gd name="T15" fmla="*/ 135 h 300"/>
                    <a:gd name="T16" fmla="*/ 820 w 916"/>
                    <a:gd name="T17" fmla="*/ 90 h 300"/>
                    <a:gd name="T18" fmla="*/ 734 w 916"/>
                    <a:gd name="T19" fmla="*/ 72 h 300"/>
                    <a:gd name="T20" fmla="*/ 153 w 916"/>
                    <a:gd name="T21" fmla="*/ 74 h 300"/>
                    <a:gd name="T22" fmla="*/ 85 w 916"/>
                    <a:gd name="T23" fmla="*/ 99 h 300"/>
                    <a:gd name="T24" fmla="*/ 70 w 916"/>
                    <a:gd name="T25" fmla="*/ 150 h 300"/>
                    <a:gd name="T26" fmla="*/ 85 w 916"/>
                    <a:gd name="T27" fmla="*/ 201 h 300"/>
                    <a:gd name="T28" fmla="*/ 153 w 916"/>
                    <a:gd name="T29" fmla="*/ 227 h 300"/>
                    <a:gd name="T30" fmla="*/ 280 w 916"/>
                    <a:gd name="T31" fmla="*/ 227 h 300"/>
                    <a:gd name="T32" fmla="*/ 348 w 916"/>
                    <a:gd name="T33" fmla="*/ 201 h 300"/>
                    <a:gd name="T34" fmla="*/ 363 w 916"/>
                    <a:gd name="T35" fmla="*/ 150 h 300"/>
                    <a:gd name="T36" fmla="*/ 348 w 916"/>
                    <a:gd name="T37" fmla="*/ 99 h 300"/>
                    <a:gd name="T38" fmla="*/ 280 w 916"/>
                    <a:gd name="T39" fmla="*/ 74 h 300"/>
                    <a:gd name="T40" fmla="*/ 234 w 916"/>
                    <a:gd name="T41" fmla="*/ 0 h 300"/>
                    <a:gd name="T42" fmla="*/ 321 w 916"/>
                    <a:gd name="T43" fmla="*/ 9 h 300"/>
                    <a:gd name="T44" fmla="*/ 400 w 916"/>
                    <a:gd name="T45" fmla="*/ 53 h 300"/>
                    <a:gd name="T46" fmla="*/ 574 w 916"/>
                    <a:gd name="T47" fmla="*/ 17 h 300"/>
                    <a:gd name="T48" fmla="*/ 662 w 916"/>
                    <a:gd name="T49" fmla="*/ 1 h 300"/>
                    <a:gd name="T50" fmla="*/ 732 w 916"/>
                    <a:gd name="T51" fmla="*/ 0 h 300"/>
                    <a:gd name="T52" fmla="*/ 806 w 916"/>
                    <a:gd name="T53" fmla="*/ 10 h 300"/>
                    <a:gd name="T54" fmla="*/ 875 w 916"/>
                    <a:gd name="T55" fmla="*/ 45 h 300"/>
                    <a:gd name="T56" fmla="*/ 914 w 916"/>
                    <a:gd name="T57" fmla="*/ 123 h 300"/>
                    <a:gd name="T58" fmla="*/ 900 w 916"/>
                    <a:gd name="T59" fmla="*/ 223 h 300"/>
                    <a:gd name="T60" fmla="*/ 843 w 916"/>
                    <a:gd name="T61" fmla="*/ 277 h 300"/>
                    <a:gd name="T62" fmla="*/ 768 w 916"/>
                    <a:gd name="T63" fmla="*/ 297 h 300"/>
                    <a:gd name="T64" fmla="*/ 699 w 916"/>
                    <a:gd name="T65" fmla="*/ 300 h 300"/>
                    <a:gd name="T66" fmla="*/ 632 w 916"/>
                    <a:gd name="T67" fmla="*/ 297 h 300"/>
                    <a:gd name="T68" fmla="*/ 557 w 916"/>
                    <a:gd name="T69" fmla="*/ 277 h 300"/>
                    <a:gd name="T70" fmla="*/ 500 w 916"/>
                    <a:gd name="T71" fmla="*/ 224 h 300"/>
                    <a:gd name="T72" fmla="*/ 485 w 916"/>
                    <a:gd name="T73" fmla="*/ 137 h 300"/>
                    <a:gd name="T74" fmla="*/ 432 w 916"/>
                    <a:gd name="T75" fmla="*/ 150 h 300"/>
                    <a:gd name="T76" fmla="*/ 405 w 916"/>
                    <a:gd name="T77" fmla="*/ 241 h 300"/>
                    <a:gd name="T78" fmla="*/ 342 w 916"/>
                    <a:gd name="T79" fmla="*/ 284 h 300"/>
                    <a:gd name="T80" fmla="*/ 266 w 916"/>
                    <a:gd name="T81" fmla="*/ 298 h 300"/>
                    <a:gd name="T82" fmla="*/ 201 w 916"/>
                    <a:gd name="T83" fmla="*/ 299 h 300"/>
                    <a:gd name="T84" fmla="*/ 129 w 916"/>
                    <a:gd name="T85" fmla="*/ 294 h 300"/>
                    <a:gd name="T86" fmla="*/ 57 w 916"/>
                    <a:gd name="T87" fmla="*/ 267 h 300"/>
                    <a:gd name="T88" fmla="*/ 7 w 916"/>
                    <a:gd name="T89" fmla="*/ 202 h 300"/>
                    <a:gd name="T90" fmla="*/ 7 w 916"/>
                    <a:gd name="T91" fmla="*/ 98 h 300"/>
                    <a:gd name="T92" fmla="*/ 57 w 916"/>
                    <a:gd name="T93" fmla="*/ 33 h 300"/>
                    <a:gd name="T94" fmla="*/ 129 w 916"/>
                    <a:gd name="T95" fmla="*/ 6 h 300"/>
                    <a:gd name="T96" fmla="*/ 201 w 916"/>
                    <a:gd name="T97" fmla="*/ 0 h 3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916" h="300">
                      <a:moveTo>
                        <a:pt x="699" y="71"/>
                      </a:moveTo>
                      <a:lnTo>
                        <a:pt x="665" y="72"/>
                      </a:lnTo>
                      <a:lnTo>
                        <a:pt x="636" y="74"/>
                      </a:lnTo>
                      <a:lnTo>
                        <a:pt x="613" y="78"/>
                      </a:lnTo>
                      <a:lnTo>
                        <a:pt x="594" y="83"/>
                      </a:lnTo>
                      <a:lnTo>
                        <a:pt x="579" y="90"/>
                      </a:lnTo>
                      <a:lnTo>
                        <a:pt x="569" y="99"/>
                      </a:lnTo>
                      <a:lnTo>
                        <a:pt x="561" y="109"/>
                      </a:lnTo>
                      <a:lnTo>
                        <a:pt x="556" y="122"/>
                      </a:lnTo>
                      <a:lnTo>
                        <a:pt x="554" y="135"/>
                      </a:lnTo>
                      <a:lnTo>
                        <a:pt x="553" y="150"/>
                      </a:lnTo>
                      <a:lnTo>
                        <a:pt x="554" y="165"/>
                      </a:lnTo>
                      <a:lnTo>
                        <a:pt x="556" y="179"/>
                      </a:lnTo>
                      <a:lnTo>
                        <a:pt x="561" y="191"/>
                      </a:lnTo>
                      <a:lnTo>
                        <a:pt x="569" y="201"/>
                      </a:lnTo>
                      <a:lnTo>
                        <a:pt x="579" y="210"/>
                      </a:lnTo>
                      <a:lnTo>
                        <a:pt x="594" y="216"/>
                      </a:lnTo>
                      <a:lnTo>
                        <a:pt x="613" y="223"/>
                      </a:lnTo>
                      <a:lnTo>
                        <a:pt x="636" y="227"/>
                      </a:lnTo>
                      <a:lnTo>
                        <a:pt x="665" y="229"/>
                      </a:lnTo>
                      <a:lnTo>
                        <a:pt x="699" y="230"/>
                      </a:lnTo>
                      <a:lnTo>
                        <a:pt x="734" y="229"/>
                      </a:lnTo>
                      <a:lnTo>
                        <a:pt x="763" y="227"/>
                      </a:lnTo>
                      <a:lnTo>
                        <a:pt x="787" y="223"/>
                      </a:lnTo>
                      <a:lnTo>
                        <a:pt x="805" y="216"/>
                      </a:lnTo>
                      <a:lnTo>
                        <a:pt x="820" y="210"/>
                      </a:lnTo>
                      <a:lnTo>
                        <a:pt x="831" y="201"/>
                      </a:lnTo>
                      <a:lnTo>
                        <a:pt x="839" y="191"/>
                      </a:lnTo>
                      <a:lnTo>
                        <a:pt x="843" y="179"/>
                      </a:lnTo>
                      <a:lnTo>
                        <a:pt x="846" y="165"/>
                      </a:lnTo>
                      <a:lnTo>
                        <a:pt x="847" y="150"/>
                      </a:lnTo>
                      <a:lnTo>
                        <a:pt x="846" y="135"/>
                      </a:lnTo>
                      <a:lnTo>
                        <a:pt x="843" y="122"/>
                      </a:lnTo>
                      <a:lnTo>
                        <a:pt x="839" y="109"/>
                      </a:lnTo>
                      <a:lnTo>
                        <a:pt x="831" y="99"/>
                      </a:lnTo>
                      <a:lnTo>
                        <a:pt x="820" y="90"/>
                      </a:lnTo>
                      <a:lnTo>
                        <a:pt x="805" y="83"/>
                      </a:lnTo>
                      <a:lnTo>
                        <a:pt x="787" y="78"/>
                      </a:lnTo>
                      <a:lnTo>
                        <a:pt x="763" y="74"/>
                      </a:lnTo>
                      <a:lnTo>
                        <a:pt x="734" y="72"/>
                      </a:lnTo>
                      <a:lnTo>
                        <a:pt x="699" y="71"/>
                      </a:lnTo>
                      <a:close/>
                      <a:moveTo>
                        <a:pt x="216" y="71"/>
                      </a:moveTo>
                      <a:lnTo>
                        <a:pt x="182" y="72"/>
                      </a:lnTo>
                      <a:lnTo>
                        <a:pt x="153" y="74"/>
                      </a:lnTo>
                      <a:lnTo>
                        <a:pt x="130" y="78"/>
                      </a:lnTo>
                      <a:lnTo>
                        <a:pt x="111" y="83"/>
                      </a:lnTo>
                      <a:lnTo>
                        <a:pt x="96" y="90"/>
                      </a:lnTo>
                      <a:lnTo>
                        <a:pt x="85" y="99"/>
                      </a:lnTo>
                      <a:lnTo>
                        <a:pt x="78" y="109"/>
                      </a:lnTo>
                      <a:lnTo>
                        <a:pt x="73" y="122"/>
                      </a:lnTo>
                      <a:lnTo>
                        <a:pt x="70" y="135"/>
                      </a:lnTo>
                      <a:lnTo>
                        <a:pt x="70" y="150"/>
                      </a:lnTo>
                      <a:lnTo>
                        <a:pt x="70" y="165"/>
                      </a:lnTo>
                      <a:lnTo>
                        <a:pt x="73" y="179"/>
                      </a:lnTo>
                      <a:lnTo>
                        <a:pt x="78" y="191"/>
                      </a:lnTo>
                      <a:lnTo>
                        <a:pt x="85" y="201"/>
                      </a:lnTo>
                      <a:lnTo>
                        <a:pt x="96" y="210"/>
                      </a:lnTo>
                      <a:lnTo>
                        <a:pt x="111" y="216"/>
                      </a:lnTo>
                      <a:lnTo>
                        <a:pt x="130" y="223"/>
                      </a:lnTo>
                      <a:lnTo>
                        <a:pt x="153" y="227"/>
                      </a:lnTo>
                      <a:lnTo>
                        <a:pt x="182" y="229"/>
                      </a:lnTo>
                      <a:lnTo>
                        <a:pt x="216" y="230"/>
                      </a:lnTo>
                      <a:lnTo>
                        <a:pt x="250" y="229"/>
                      </a:lnTo>
                      <a:lnTo>
                        <a:pt x="280" y="227"/>
                      </a:lnTo>
                      <a:lnTo>
                        <a:pt x="304" y="223"/>
                      </a:lnTo>
                      <a:lnTo>
                        <a:pt x="322" y="216"/>
                      </a:lnTo>
                      <a:lnTo>
                        <a:pt x="337" y="210"/>
                      </a:lnTo>
                      <a:lnTo>
                        <a:pt x="348" y="201"/>
                      </a:lnTo>
                      <a:lnTo>
                        <a:pt x="355" y="191"/>
                      </a:lnTo>
                      <a:lnTo>
                        <a:pt x="360" y="179"/>
                      </a:lnTo>
                      <a:lnTo>
                        <a:pt x="363" y="165"/>
                      </a:lnTo>
                      <a:lnTo>
                        <a:pt x="363" y="150"/>
                      </a:lnTo>
                      <a:lnTo>
                        <a:pt x="363" y="135"/>
                      </a:lnTo>
                      <a:lnTo>
                        <a:pt x="360" y="122"/>
                      </a:lnTo>
                      <a:lnTo>
                        <a:pt x="355" y="109"/>
                      </a:lnTo>
                      <a:lnTo>
                        <a:pt x="348" y="99"/>
                      </a:lnTo>
                      <a:lnTo>
                        <a:pt x="337" y="90"/>
                      </a:lnTo>
                      <a:lnTo>
                        <a:pt x="322" y="83"/>
                      </a:lnTo>
                      <a:lnTo>
                        <a:pt x="304" y="78"/>
                      </a:lnTo>
                      <a:lnTo>
                        <a:pt x="280" y="74"/>
                      </a:lnTo>
                      <a:lnTo>
                        <a:pt x="250" y="72"/>
                      </a:lnTo>
                      <a:lnTo>
                        <a:pt x="216" y="71"/>
                      </a:lnTo>
                      <a:close/>
                      <a:moveTo>
                        <a:pt x="216" y="0"/>
                      </a:moveTo>
                      <a:lnTo>
                        <a:pt x="234" y="0"/>
                      </a:lnTo>
                      <a:lnTo>
                        <a:pt x="254" y="1"/>
                      </a:lnTo>
                      <a:lnTo>
                        <a:pt x="276" y="2"/>
                      </a:lnTo>
                      <a:lnTo>
                        <a:pt x="298" y="5"/>
                      </a:lnTo>
                      <a:lnTo>
                        <a:pt x="321" y="9"/>
                      </a:lnTo>
                      <a:lnTo>
                        <a:pt x="343" y="17"/>
                      </a:lnTo>
                      <a:lnTo>
                        <a:pt x="364" y="26"/>
                      </a:lnTo>
                      <a:lnTo>
                        <a:pt x="383" y="37"/>
                      </a:lnTo>
                      <a:lnTo>
                        <a:pt x="400" y="53"/>
                      </a:lnTo>
                      <a:lnTo>
                        <a:pt x="516" y="53"/>
                      </a:lnTo>
                      <a:lnTo>
                        <a:pt x="533" y="37"/>
                      </a:lnTo>
                      <a:lnTo>
                        <a:pt x="553" y="26"/>
                      </a:lnTo>
                      <a:lnTo>
                        <a:pt x="574" y="17"/>
                      </a:lnTo>
                      <a:lnTo>
                        <a:pt x="596" y="9"/>
                      </a:lnTo>
                      <a:lnTo>
                        <a:pt x="618" y="5"/>
                      </a:lnTo>
                      <a:lnTo>
                        <a:pt x="640" y="2"/>
                      </a:lnTo>
                      <a:lnTo>
                        <a:pt x="662" y="1"/>
                      </a:lnTo>
                      <a:lnTo>
                        <a:pt x="682" y="0"/>
                      </a:lnTo>
                      <a:lnTo>
                        <a:pt x="699" y="0"/>
                      </a:lnTo>
                      <a:lnTo>
                        <a:pt x="715" y="0"/>
                      </a:lnTo>
                      <a:lnTo>
                        <a:pt x="732" y="0"/>
                      </a:lnTo>
                      <a:lnTo>
                        <a:pt x="749" y="1"/>
                      </a:lnTo>
                      <a:lnTo>
                        <a:pt x="768" y="3"/>
                      </a:lnTo>
                      <a:lnTo>
                        <a:pt x="787" y="6"/>
                      </a:lnTo>
                      <a:lnTo>
                        <a:pt x="806" y="10"/>
                      </a:lnTo>
                      <a:lnTo>
                        <a:pt x="825" y="16"/>
                      </a:lnTo>
                      <a:lnTo>
                        <a:pt x="843" y="24"/>
                      </a:lnTo>
                      <a:lnTo>
                        <a:pt x="860" y="33"/>
                      </a:lnTo>
                      <a:lnTo>
                        <a:pt x="875" y="45"/>
                      </a:lnTo>
                      <a:lnTo>
                        <a:pt x="889" y="59"/>
                      </a:lnTo>
                      <a:lnTo>
                        <a:pt x="900" y="77"/>
                      </a:lnTo>
                      <a:lnTo>
                        <a:pt x="908" y="98"/>
                      </a:lnTo>
                      <a:lnTo>
                        <a:pt x="914" y="123"/>
                      </a:lnTo>
                      <a:lnTo>
                        <a:pt x="916" y="150"/>
                      </a:lnTo>
                      <a:lnTo>
                        <a:pt x="914" y="178"/>
                      </a:lnTo>
                      <a:lnTo>
                        <a:pt x="908" y="202"/>
                      </a:lnTo>
                      <a:lnTo>
                        <a:pt x="900" y="223"/>
                      </a:lnTo>
                      <a:lnTo>
                        <a:pt x="889" y="241"/>
                      </a:lnTo>
                      <a:lnTo>
                        <a:pt x="875" y="255"/>
                      </a:lnTo>
                      <a:lnTo>
                        <a:pt x="860" y="267"/>
                      </a:lnTo>
                      <a:lnTo>
                        <a:pt x="843" y="277"/>
                      </a:lnTo>
                      <a:lnTo>
                        <a:pt x="825" y="285"/>
                      </a:lnTo>
                      <a:lnTo>
                        <a:pt x="806" y="290"/>
                      </a:lnTo>
                      <a:lnTo>
                        <a:pt x="787" y="294"/>
                      </a:lnTo>
                      <a:lnTo>
                        <a:pt x="768" y="297"/>
                      </a:lnTo>
                      <a:lnTo>
                        <a:pt x="749" y="298"/>
                      </a:lnTo>
                      <a:lnTo>
                        <a:pt x="732" y="299"/>
                      </a:lnTo>
                      <a:lnTo>
                        <a:pt x="715" y="299"/>
                      </a:lnTo>
                      <a:lnTo>
                        <a:pt x="699" y="300"/>
                      </a:lnTo>
                      <a:lnTo>
                        <a:pt x="685" y="299"/>
                      </a:lnTo>
                      <a:lnTo>
                        <a:pt x="668" y="299"/>
                      </a:lnTo>
                      <a:lnTo>
                        <a:pt x="650" y="298"/>
                      </a:lnTo>
                      <a:lnTo>
                        <a:pt x="632" y="297"/>
                      </a:lnTo>
                      <a:lnTo>
                        <a:pt x="613" y="294"/>
                      </a:lnTo>
                      <a:lnTo>
                        <a:pt x="593" y="290"/>
                      </a:lnTo>
                      <a:lnTo>
                        <a:pt x="575" y="285"/>
                      </a:lnTo>
                      <a:lnTo>
                        <a:pt x="557" y="277"/>
                      </a:lnTo>
                      <a:lnTo>
                        <a:pt x="540" y="267"/>
                      </a:lnTo>
                      <a:lnTo>
                        <a:pt x="524" y="255"/>
                      </a:lnTo>
                      <a:lnTo>
                        <a:pt x="511" y="241"/>
                      </a:lnTo>
                      <a:lnTo>
                        <a:pt x="500" y="224"/>
                      </a:lnTo>
                      <a:lnTo>
                        <a:pt x="491" y="202"/>
                      </a:lnTo>
                      <a:lnTo>
                        <a:pt x="486" y="179"/>
                      </a:lnTo>
                      <a:lnTo>
                        <a:pt x="484" y="150"/>
                      </a:lnTo>
                      <a:lnTo>
                        <a:pt x="485" y="137"/>
                      </a:lnTo>
                      <a:lnTo>
                        <a:pt x="486" y="125"/>
                      </a:lnTo>
                      <a:lnTo>
                        <a:pt x="430" y="125"/>
                      </a:lnTo>
                      <a:lnTo>
                        <a:pt x="432" y="137"/>
                      </a:lnTo>
                      <a:lnTo>
                        <a:pt x="432" y="150"/>
                      </a:lnTo>
                      <a:lnTo>
                        <a:pt x="430" y="179"/>
                      </a:lnTo>
                      <a:lnTo>
                        <a:pt x="425" y="202"/>
                      </a:lnTo>
                      <a:lnTo>
                        <a:pt x="416" y="224"/>
                      </a:lnTo>
                      <a:lnTo>
                        <a:pt x="405" y="241"/>
                      </a:lnTo>
                      <a:lnTo>
                        <a:pt x="392" y="255"/>
                      </a:lnTo>
                      <a:lnTo>
                        <a:pt x="377" y="267"/>
                      </a:lnTo>
                      <a:lnTo>
                        <a:pt x="360" y="277"/>
                      </a:lnTo>
                      <a:lnTo>
                        <a:pt x="342" y="284"/>
                      </a:lnTo>
                      <a:lnTo>
                        <a:pt x="323" y="290"/>
                      </a:lnTo>
                      <a:lnTo>
                        <a:pt x="304" y="294"/>
                      </a:lnTo>
                      <a:lnTo>
                        <a:pt x="285" y="296"/>
                      </a:lnTo>
                      <a:lnTo>
                        <a:pt x="266" y="298"/>
                      </a:lnTo>
                      <a:lnTo>
                        <a:pt x="248" y="299"/>
                      </a:lnTo>
                      <a:lnTo>
                        <a:pt x="231" y="299"/>
                      </a:lnTo>
                      <a:lnTo>
                        <a:pt x="216" y="299"/>
                      </a:lnTo>
                      <a:lnTo>
                        <a:pt x="201" y="299"/>
                      </a:lnTo>
                      <a:lnTo>
                        <a:pt x="185" y="299"/>
                      </a:lnTo>
                      <a:lnTo>
                        <a:pt x="167" y="298"/>
                      </a:lnTo>
                      <a:lnTo>
                        <a:pt x="148" y="296"/>
                      </a:lnTo>
                      <a:lnTo>
                        <a:pt x="129" y="294"/>
                      </a:lnTo>
                      <a:lnTo>
                        <a:pt x="110" y="290"/>
                      </a:lnTo>
                      <a:lnTo>
                        <a:pt x="91" y="284"/>
                      </a:lnTo>
                      <a:lnTo>
                        <a:pt x="73" y="277"/>
                      </a:lnTo>
                      <a:lnTo>
                        <a:pt x="57" y="267"/>
                      </a:lnTo>
                      <a:lnTo>
                        <a:pt x="41" y="255"/>
                      </a:lnTo>
                      <a:lnTo>
                        <a:pt x="27" y="240"/>
                      </a:lnTo>
                      <a:lnTo>
                        <a:pt x="16" y="223"/>
                      </a:lnTo>
                      <a:lnTo>
                        <a:pt x="7" y="202"/>
                      </a:lnTo>
                      <a:lnTo>
                        <a:pt x="2" y="178"/>
                      </a:lnTo>
                      <a:lnTo>
                        <a:pt x="0" y="150"/>
                      </a:lnTo>
                      <a:lnTo>
                        <a:pt x="2" y="122"/>
                      </a:lnTo>
                      <a:lnTo>
                        <a:pt x="7" y="98"/>
                      </a:lnTo>
                      <a:lnTo>
                        <a:pt x="16" y="77"/>
                      </a:lnTo>
                      <a:lnTo>
                        <a:pt x="27" y="59"/>
                      </a:lnTo>
                      <a:lnTo>
                        <a:pt x="41" y="45"/>
                      </a:lnTo>
                      <a:lnTo>
                        <a:pt x="57" y="33"/>
                      </a:lnTo>
                      <a:lnTo>
                        <a:pt x="73" y="23"/>
                      </a:lnTo>
                      <a:lnTo>
                        <a:pt x="91" y="16"/>
                      </a:lnTo>
                      <a:lnTo>
                        <a:pt x="110" y="10"/>
                      </a:lnTo>
                      <a:lnTo>
                        <a:pt x="129" y="6"/>
                      </a:lnTo>
                      <a:lnTo>
                        <a:pt x="148" y="3"/>
                      </a:lnTo>
                      <a:lnTo>
                        <a:pt x="167" y="1"/>
                      </a:lnTo>
                      <a:lnTo>
                        <a:pt x="185" y="0"/>
                      </a:lnTo>
                      <a:lnTo>
                        <a:pt x="201" y="0"/>
                      </a:lnTo>
                      <a:lnTo>
                        <a:pt x="216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89" name="Freeform 24"/>
                <p:cNvSpPr>
                  <a:spLocks noEditPoints="1"/>
                </p:cNvSpPr>
                <p:nvPr/>
              </p:nvSpPr>
              <p:spPr bwMode="auto">
                <a:xfrm>
                  <a:off x="2597" y="4335"/>
                  <a:ext cx="217" cy="124"/>
                </a:xfrm>
                <a:custGeom>
                  <a:avLst/>
                  <a:gdLst>
                    <a:gd name="T0" fmla="*/ 1796 w 2393"/>
                    <a:gd name="T1" fmla="*/ 704 h 1360"/>
                    <a:gd name="T2" fmla="*/ 1761 w 2393"/>
                    <a:gd name="T3" fmla="*/ 720 h 1360"/>
                    <a:gd name="T4" fmla="*/ 1590 w 2393"/>
                    <a:gd name="T5" fmla="*/ 904 h 1360"/>
                    <a:gd name="T6" fmla="*/ 1882 w 2393"/>
                    <a:gd name="T7" fmla="*/ 733 h 1360"/>
                    <a:gd name="T8" fmla="*/ 1851 w 2393"/>
                    <a:gd name="T9" fmla="*/ 709 h 1360"/>
                    <a:gd name="T10" fmla="*/ 1814 w 2393"/>
                    <a:gd name="T11" fmla="*/ 702 h 1360"/>
                    <a:gd name="T12" fmla="*/ 1831 w 2393"/>
                    <a:gd name="T13" fmla="*/ 20 h 1360"/>
                    <a:gd name="T14" fmla="*/ 1950 w 2393"/>
                    <a:gd name="T15" fmla="*/ 61 h 1360"/>
                    <a:gd name="T16" fmla="*/ 2057 w 2393"/>
                    <a:gd name="T17" fmla="*/ 121 h 1360"/>
                    <a:gd name="T18" fmla="*/ 2154 w 2393"/>
                    <a:gd name="T19" fmla="*/ 196 h 1360"/>
                    <a:gd name="T20" fmla="*/ 2235 w 2393"/>
                    <a:gd name="T21" fmla="*/ 286 h 1360"/>
                    <a:gd name="T22" fmla="*/ 2301 w 2393"/>
                    <a:gd name="T23" fmla="*/ 388 h 1360"/>
                    <a:gd name="T24" fmla="*/ 2352 w 2393"/>
                    <a:gd name="T25" fmla="*/ 501 h 1360"/>
                    <a:gd name="T26" fmla="*/ 2382 w 2393"/>
                    <a:gd name="T27" fmla="*/ 622 h 1360"/>
                    <a:gd name="T28" fmla="*/ 2393 w 2393"/>
                    <a:gd name="T29" fmla="*/ 748 h 1360"/>
                    <a:gd name="T30" fmla="*/ 2390 w 2393"/>
                    <a:gd name="T31" fmla="*/ 1230 h 1360"/>
                    <a:gd name="T32" fmla="*/ 2370 w 2393"/>
                    <a:gd name="T33" fmla="*/ 1282 h 1360"/>
                    <a:gd name="T34" fmla="*/ 2335 w 2393"/>
                    <a:gd name="T35" fmla="*/ 1324 h 1360"/>
                    <a:gd name="T36" fmla="*/ 2286 w 2393"/>
                    <a:gd name="T37" fmla="*/ 1351 h 1360"/>
                    <a:gd name="T38" fmla="*/ 2230 w 2393"/>
                    <a:gd name="T39" fmla="*/ 1360 h 1360"/>
                    <a:gd name="T40" fmla="*/ 129 w 2393"/>
                    <a:gd name="T41" fmla="*/ 1358 h 1360"/>
                    <a:gd name="T42" fmla="*/ 77 w 2393"/>
                    <a:gd name="T43" fmla="*/ 1339 h 1360"/>
                    <a:gd name="T44" fmla="*/ 36 w 2393"/>
                    <a:gd name="T45" fmla="*/ 1304 h 1360"/>
                    <a:gd name="T46" fmla="*/ 10 w 2393"/>
                    <a:gd name="T47" fmla="*/ 1256 h 1360"/>
                    <a:gd name="T48" fmla="*/ 0 w 2393"/>
                    <a:gd name="T49" fmla="*/ 1200 h 1360"/>
                    <a:gd name="T50" fmla="*/ 3 w 2393"/>
                    <a:gd name="T51" fmla="*/ 684 h 1360"/>
                    <a:gd name="T52" fmla="*/ 23 w 2393"/>
                    <a:gd name="T53" fmla="*/ 561 h 1360"/>
                    <a:gd name="T54" fmla="*/ 63 w 2393"/>
                    <a:gd name="T55" fmla="*/ 443 h 1360"/>
                    <a:gd name="T56" fmla="*/ 122 w 2393"/>
                    <a:gd name="T57" fmla="*/ 336 h 1360"/>
                    <a:gd name="T58" fmla="*/ 195 w 2393"/>
                    <a:gd name="T59" fmla="*/ 240 h 1360"/>
                    <a:gd name="T60" fmla="*/ 283 w 2393"/>
                    <a:gd name="T61" fmla="*/ 157 h 1360"/>
                    <a:gd name="T62" fmla="*/ 385 w 2393"/>
                    <a:gd name="T63" fmla="*/ 89 h 1360"/>
                    <a:gd name="T64" fmla="*/ 498 w 2393"/>
                    <a:gd name="T65" fmla="*/ 38 h 1360"/>
                    <a:gd name="T66" fmla="*/ 640 w 2393"/>
                    <a:gd name="T67" fmla="*/ 0 h 1360"/>
                    <a:gd name="T68" fmla="*/ 1748 w 2393"/>
                    <a:gd name="T69" fmla="*/ 0 h 13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393" h="1360">
                      <a:moveTo>
                        <a:pt x="1814" y="702"/>
                      </a:moveTo>
                      <a:lnTo>
                        <a:pt x="1796" y="704"/>
                      </a:lnTo>
                      <a:lnTo>
                        <a:pt x="1778" y="709"/>
                      </a:lnTo>
                      <a:lnTo>
                        <a:pt x="1761" y="720"/>
                      </a:lnTo>
                      <a:lnTo>
                        <a:pt x="1746" y="733"/>
                      </a:lnTo>
                      <a:lnTo>
                        <a:pt x="1590" y="904"/>
                      </a:lnTo>
                      <a:lnTo>
                        <a:pt x="2038" y="904"/>
                      </a:lnTo>
                      <a:lnTo>
                        <a:pt x="1882" y="733"/>
                      </a:lnTo>
                      <a:lnTo>
                        <a:pt x="1867" y="719"/>
                      </a:lnTo>
                      <a:lnTo>
                        <a:pt x="1851" y="709"/>
                      </a:lnTo>
                      <a:lnTo>
                        <a:pt x="1833" y="703"/>
                      </a:lnTo>
                      <a:lnTo>
                        <a:pt x="1814" y="702"/>
                      </a:lnTo>
                      <a:close/>
                      <a:moveTo>
                        <a:pt x="1748" y="0"/>
                      </a:moveTo>
                      <a:lnTo>
                        <a:pt x="1831" y="20"/>
                      </a:lnTo>
                      <a:lnTo>
                        <a:pt x="1892" y="38"/>
                      </a:lnTo>
                      <a:lnTo>
                        <a:pt x="1950" y="61"/>
                      </a:lnTo>
                      <a:lnTo>
                        <a:pt x="2005" y="88"/>
                      </a:lnTo>
                      <a:lnTo>
                        <a:pt x="2057" y="121"/>
                      </a:lnTo>
                      <a:lnTo>
                        <a:pt x="2107" y="157"/>
                      </a:lnTo>
                      <a:lnTo>
                        <a:pt x="2154" y="196"/>
                      </a:lnTo>
                      <a:lnTo>
                        <a:pt x="2196" y="239"/>
                      </a:lnTo>
                      <a:lnTo>
                        <a:pt x="2235" y="286"/>
                      </a:lnTo>
                      <a:lnTo>
                        <a:pt x="2270" y="336"/>
                      </a:lnTo>
                      <a:lnTo>
                        <a:pt x="2301" y="388"/>
                      </a:lnTo>
                      <a:lnTo>
                        <a:pt x="2328" y="443"/>
                      </a:lnTo>
                      <a:lnTo>
                        <a:pt x="2352" y="501"/>
                      </a:lnTo>
                      <a:lnTo>
                        <a:pt x="2369" y="561"/>
                      </a:lnTo>
                      <a:lnTo>
                        <a:pt x="2382" y="622"/>
                      </a:lnTo>
                      <a:lnTo>
                        <a:pt x="2390" y="684"/>
                      </a:lnTo>
                      <a:lnTo>
                        <a:pt x="2393" y="748"/>
                      </a:lnTo>
                      <a:lnTo>
                        <a:pt x="2393" y="1200"/>
                      </a:lnTo>
                      <a:lnTo>
                        <a:pt x="2390" y="1230"/>
                      </a:lnTo>
                      <a:lnTo>
                        <a:pt x="2383" y="1256"/>
                      </a:lnTo>
                      <a:lnTo>
                        <a:pt x="2370" y="1282"/>
                      </a:lnTo>
                      <a:lnTo>
                        <a:pt x="2354" y="1304"/>
                      </a:lnTo>
                      <a:lnTo>
                        <a:pt x="2335" y="1324"/>
                      </a:lnTo>
                      <a:lnTo>
                        <a:pt x="2311" y="1339"/>
                      </a:lnTo>
                      <a:lnTo>
                        <a:pt x="2286" y="1351"/>
                      </a:lnTo>
                      <a:lnTo>
                        <a:pt x="2259" y="1358"/>
                      </a:lnTo>
                      <a:lnTo>
                        <a:pt x="2230" y="1360"/>
                      </a:lnTo>
                      <a:lnTo>
                        <a:pt x="157" y="1360"/>
                      </a:lnTo>
                      <a:lnTo>
                        <a:pt x="129" y="1358"/>
                      </a:lnTo>
                      <a:lnTo>
                        <a:pt x="101" y="1351"/>
                      </a:lnTo>
                      <a:lnTo>
                        <a:pt x="77" y="1339"/>
                      </a:lnTo>
                      <a:lnTo>
                        <a:pt x="55" y="1324"/>
                      </a:lnTo>
                      <a:lnTo>
                        <a:pt x="36" y="1304"/>
                      </a:lnTo>
                      <a:lnTo>
                        <a:pt x="21" y="1282"/>
                      </a:lnTo>
                      <a:lnTo>
                        <a:pt x="10" y="1256"/>
                      </a:lnTo>
                      <a:lnTo>
                        <a:pt x="3" y="1230"/>
                      </a:lnTo>
                      <a:lnTo>
                        <a:pt x="0" y="1200"/>
                      </a:lnTo>
                      <a:lnTo>
                        <a:pt x="0" y="748"/>
                      </a:lnTo>
                      <a:lnTo>
                        <a:pt x="3" y="684"/>
                      </a:lnTo>
                      <a:lnTo>
                        <a:pt x="11" y="622"/>
                      </a:lnTo>
                      <a:lnTo>
                        <a:pt x="23" y="561"/>
                      </a:lnTo>
                      <a:lnTo>
                        <a:pt x="41" y="501"/>
                      </a:lnTo>
                      <a:lnTo>
                        <a:pt x="63" y="443"/>
                      </a:lnTo>
                      <a:lnTo>
                        <a:pt x="90" y="389"/>
                      </a:lnTo>
                      <a:lnTo>
                        <a:pt x="122" y="336"/>
                      </a:lnTo>
                      <a:lnTo>
                        <a:pt x="156" y="286"/>
                      </a:lnTo>
                      <a:lnTo>
                        <a:pt x="195" y="240"/>
                      </a:lnTo>
                      <a:lnTo>
                        <a:pt x="237" y="196"/>
                      </a:lnTo>
                      <a:lnTo>
                        <a:pt x="283" y="157"/>
                      </a:lnTo>
                      <a:lnTo>
                        <a:pt x="332" y="121"/>
                      </a:lnTo>
                      <a:lnTo>
                        <a:pt x="385" y="89"/>
                      </a:lnTo>
                      <a:lnTo>
                        <a:pt x="440" y="62"/>
                      </a:lnTo>
                      <a:lnTo>
                        <a:pt x="498" y="38"/>
                      </a:lnTo>
                      <a:lnTo>
                        <a:pt x="559" y="20"/>
                      </a:lnTo>
                      <a:lnTo>
                        <a:pt x="640" y="0"/>
                      </a:lnTo>
                      <a:lnTo>
                        <a:pt x="1193" y="1280"/>
                      </a:lnTo>
                      <a:lnTo>
                        <a:pt x="1748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90" name="Freeform 25"/>
                <p:cNvSpPr>
                  <a:spLocks/>
                </p:cNvSpPr>
                <p:nvPr/>
              </p:nvSpPr>
              <p:spPr bwMode="auto">
                <a:xfrm>
                  <a:off x="2689" y="4347"/>
                  <a:ext cx="34" cy="83"/>
                </a:xfrm>
                <a:custGeom>
                  <a:avLst/>
                  <a:gdLst>
                    <a:gd name="T0" fmla="*/ 135 w 373"/>
                    <a:gd name="T1" fmla="*/ 0 h 915"/>
                    <a:gd name="T2" fmla="*/ 237 w 373"/>
                    <a:gd name="T3" fmla="*/ 0 h 915"/>
                    <a:gd name="T4" fmla="*/ 258 w 373"/>
                    <a:gd name="T5" fmla="*/ 2 h 915"/>
                    <a:gd name="T6" fmla="*/ 278 w 373"/>
                    <a:gd name="T7" fmla="*/ 9 h 915"/>
                    <a:gd name="T8" fmla="*/ 295 w 373"/>
                    <a:gd name="T9" fmla="*/ 21 h 915"/>
                    <a:gd name="T10" fmla="*/ 310 w 373"/>
                    <a:gd name="T11" fmla="*/ 36 h 915"/>
                    <a:gd name="T12" fmla="*/ 321 w 373"/>
                    <a:gd name="T13" fmla="*/ 53 h 915"/>
                    <a:gd name="T14" fmla="*/ 328 w 373"/>
                    <a:gd name="T15" fmla="*/ 74 h 915"/>
                    <a:gd name="T16" fmla="*/ 366 w 373"/>
                    <a:gd name="T17" fmla="*/ 234 h 915"/>
                    <a:gd name="T18" fmla="*/ 368 w 373"/>
                    <a:gd name="T19" fmla="*/ 257 h 915"/>
                    <a:gd name="T20" fmla="*/ 365 w 373"/>
                    <a:gd name="T21" fmla="*/ 281 h 915"/>
                    <a:gd name="T22" fmla="*/ 357 w 373"/>
                    <a:gd name="T23" fmla="*/ 301 h 915"/>
                    <a:gd name="T24" fmla="*/ 345 w 373"/>
                    <a:gd name="T25" fmla="*/ 319 h 915"/>
                    <a:gd name="T26" fmla="*/ 329 w 373"/>
                    <a:gd name="T27" fmla="*/ 334 h 915"/>
                    <a:gd name="T28" fmla="*/ 309 w 373"/>
                    <a:gd name="T29" fmla="*/ 345 h 915"/>
                    <a:gd name="T30" fmla="*/ 287 w 373"/>
                    <a:gd name="T31" fmla="*/ 351 h 915"/>
                    <a:gd name="T32" fmla="*/ 373 w 373"/>
                    <a:gd name="T33" fmla="*/ 438 h 915"/>
                    <a:gd name="T34" fmla="*/ 187 w 373"/>
                    <a:gd name="T35" fmla="*/ 915 h 915"/>
                    <a:gd name="T36" fmla="*/ 0 w 373"/>
                    <a:gd name="T37" fmla="*/ 438 h 915"/>
                    <a:gd name="T38" fmla="*/ 85 w 373"/>
                    <a:gd name="T39" fmla="*/ 351 h 915"/>
                    <a:gd name="T40" fmla="*/ 63 w 373"/>
                    <a:gd name="T41" fmla="*/ 345 h 915"/>
                    <a:gd name="T42" fmla="*/ 44 w 373"/>
                    <a:gd name="T43" fmla="*/ 334 h 915"/>
                    <a:gd name="T44" fmla="*/ 27 w 373"/>
                    <a:gd name="T45" fmla="*/ 319 h 915"/>
                    <a:gd name="T46" fmla="*/ 15 w 373"/>
                    <a:gd name="T47" fmla="*/ 301 h 915"/>
                    <a:gd name="T48" fmla="*/ 7 w 373"/>
                    <a:gd name="T49" fmla="*/ 281 h 915"/>
                    <a:gd name="T50" fmla="*/ 4 w 373"/>
                    <a:gd name="T51" fmla="*/ 257 h 915"/>
                    <a:gd name="T52" fmla="*/ 6 w 373"/>
                    <a:gd name="T53" fmla="*/ 234 h 915"/>
                    <a:gd name="T54" fmla="*/ 44 w 373"/>
                    <a:gd name="T55" fmla="*/ 74 h 915"/>
                    <a:gd name="T56" fmla="*/ 52 w 373"/>
                    <a:gd name="T57" fmla="*/ 53 h 915"/>
                    <a:gd name="T58" fmla="*/ 63 w 373"/>
                    <a:gd name="T59" fmla="*/ 36 h 915"/>
                    <a:gd name="T60" fmla="*/ 77 w 373"/>
                    <a:gd name="T61" fmla="*/ 21 h 915"/>
                    <a:gd name="T62" fmla="*/ 95 w 373"/>
                    <a:gd name="T63" fmla="*/ 9 h 915"/>
                    <a:gd name="T64" fmla="*/ 114 w 373"/>
                    <a:gd name="T65" fmla="*/ 2 h 915"/>
                    <a:gd name="T66" fmla="*/ 135 w 373"/>
                    <a:gd name="T67" fmla="*/ 0 h 9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373" h="915">
                      <a:moveTo>
                        <a:pt x="135" y="0"/>
                      </a:moveTo>
                      <a:lnTo>
                        <a:pt x="237" y="0"/>
                      </a:lnTo>
                      <a:lnTo>
                        <a:pt x="258" y="2"/>
                      </a:lnTo>
                      <a:lnTo>
                        <a:pt x="278" y="9"/>
                      </a:lnTo>
                      <a:lnTo>
                        <a:pt x="295" y="21"/>
                      </a:lnTo>
                      <a:lnTo>
                        <a:pt x="310" y="36"/>
                      </a:lnTo>
                      <a:lnTo>
                        <a:pt x="321" y="53"/>
                      </a:lnTo>
                      <a:lnTo>
                        <a:pt x="328" y="74"/>
                      </a:lnTo>
                      <a:lnTo>
                        <a:pt x="366" y="234"/>
                      </a:lnTo>
                      <a:lnTo>
                        <a:pt x="368" y="257"/>
                      </a:lnTo>
                      <a:lnTo>
                        <a:pt x="365" y="281"/>
                      </a:lnTo>
                      <a:lnTo>
                        <a:pt x="357" y="301"/>
                      </a:lnTo>
                      <a:lnTo>
                        <a:pt x="345" y="319"/>
                      </a:lnTo>
                      <a:lnTo>
                        <a:pt x="329" y="334"/>
                      </a:lnTo>
                      <a:lnTo>
                        <a:pt x="309" y="345"/>
                      </a:lnTo>
                      <a:lnTo>
                        <a:pt x="287" y="351"/>
                      </a:lnTo>
                      <a:lnTo>
                        <a:pt x="373" y="438"/>
                      </a:lnTo>
                      <a:lnTo>
                        <a:pt x="187" y="915"/>
                      </a:lnTo>
                      <a:lnTo>
                        <a:pt x="0" y="438"/>
                      </a:lnTo>
                      <a:lnTo>
                        <a:pt x="85" y="351"/>
                      </a:lnTo>
                      <a:lnTo>
                        <a:pt x="63" y="345"/>
                      </a:lnTo>
                      <a:lnTo>
                        <a:pt x="44" y="334"/>
                      </a:lnTo>
                      <a:lnTo>
                        <a:pt x="27" y="319"/>
                      </a:lnTo>
                      <a:lnTo>
                        <a:pt x="15" y="301"/>
                      </a:lnTo>
                      <a:lnTo>
                        <a:pt x="7" y="281"/>
                      </a:lnTo>
                      <a:lnTo>
                        <a:pt x="4" y="257"/>
                      </a:lnTo>
                      <a:lnTo>
                        <a:pt x="6" y="234"/>
                      </a:lnTo>
                      <a:lnTo>
                        <a:pt x="44" y="74"/>
                      </a:lnTo>
                      <a:lnTo>
                        <a:pt x="52" y="53"/>
                      </a:lnTo>
                      <a:lnTo>
                        <a:pt x="63" y="36"/>
                      </a:lnTo>
                      <a:lnTo>
                        <a:pt x="77" y="21"/>
                      </a:lnTo>
                      <a:lnTo>
                        <a:pt x="95" y="9"/>
                      </a:lnTo>
                      <a:lnTo>
                        <a:pt x="114" y="2"/>
                      </a:lnTo>
                      <a:lnTo>
                        <a:pt x="135" y="0"/>
                      </a:lnTo>
                      <a:close/>
                    </a:path>
                  </a:pathLst>
                </a:custGeom>
                <a:solidFill>
                  <a:srgbClr val="FF660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</p:grpSp>
        <p:grpSp>
          <p:nvGrpSpPr>
            <p:cNvPr id="76" name="그룹 75"/>
            <p:cNvGrpSpPr/>
            <p:nvPr/>
          </p:nvGrpSpPr>
          <p:grpSpPr>
            <a:xfrm>
              <a:off x="2112922" y="4194374"/>
              <a:ext cx="807929" cy="807929"/>
              <a:chOff x="5644580" y="993978"/>
              <a:chExt cx="807929" cy="807929"/>
            </a:xfrm>
          </p:grpSpPr>
          <p:sp>
            <p:nvSpPr>
              <p:cNvPr id="79" name="타원 78"/>
              <p:cNvSpPr/>
              <p:nvPr/>
            </p:nvSpPr>
            <p:spPr>
              <a:xfrm>
                <a:off x="5644580" y="993978"/>
                <a:ext cx="807929" cy="807929"/>
              </a:xfrm>
              <a:prstGeom prst="ellipse">
                <a:avLst/>
              </a:prstGeom>
              <a:solidFill>
                <a:srgbClr val="F7F7F7"/>
              </a:solidFill>
              <a:ln w="19050">
                <a:solidFill>
                  <a:schemeClr val="bg1"/>
                </a:solidFill>
              </a:ln>
              <a:effectLst>
                <a:outerShdw blurRad="279400" dist="177800" dir="8100000" sx="94000" sy="94000" algn="tr" rotWithShape="0">
                  <a:prstClr val="black">
                    <a:alpha val="32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80" name="Group 20"/>
              <p:cNvGrpSpPr>
                <a:grpSpLocks noChangeAspect="1"/>
              </p:cNvGrpSpPr>
              <p:nvPr/>
            </p:nvGrpSpPr>
            <p:grpSpPr bwMode="auto">
              <a:xfrm>
                <a:off x="5904646" y="1201658"/>
                <a:ext cx="287796" cy="392567"/>
                <a:chOff x="2597" y="4163"/>
                <a:chExt cx="217" cy="296"/>
              </a:xfrm>
              <a:solidFill>
                <a:schemeClr val="tx1">
                  <a:lumMod val="65000"/>
                  <a:lumOff val="35000"/>
                </a:schemeClr>
              </a:solidFill>
            </p:grpSpPr>
            <p:sp>
              <p:nvSpPr>
                <p:cNvPr id="81" name="Freeform 22"/>
                <p:cNvSpPr>
                  <a:spLocks noEditPoints="1"/>
                </p:cNvSpPr>
                <p:nvPr/>
              </p:nvSpPr>
              <p:spPr bwMode="auto">
                <a:xfrm>
                  <a:off x="2630" y="4163"/>
                  <a:ext cx="151" cy="176"/>
                </a:xfrm>
                <a:custGeom>
                  <a:avLst/>
                  <a:gdLst>
                    <a:gd name="T0" fmla="*/ 410 w 1662"/>
                    <a:gd name="T1" fmla="*/ 645 h 1942"/>
                    <a:gd name="T2" fmla="*/ 309 w 1662"/>
                    <a:gd name="T3" fmla="*/ 847 h 1942"/>
                    <a:gd name="T4" fmla="*/ 255 w 1662"/>
                    <a:gd name="T5" fmla="*/ 1023 h 1942"/>
                    <a:gd name="T6" fmla="*/ 263 w 1662"/>
                    <a:gd name="T7" fmla="*/ 1206 h 1942"/>
                    <a:gd name="T8" fmla="*/ 347 w 1662"/>
                    <a:gd name="T9" fmla="*/ 1429 h 1942"/>
                    <a:gd name="T10" fmla="*/ 476 w 1662"/>
                    <a:gd name="T11" fmla="*/ 1620 h 1942"/>
                    <a:gd name="T12" fmla="*/ 638 w 1662"/>
                    <a:gd name="T13" fmla="*/ 1753 h 1942"/>
                    <a:gd name="T14" fmla="*/ 825 w 1662"/>
                    <a:gd name="T15" fmla="*/ 1803 h 1942"/>
                    <a:gd name="T16" fmla="*/ 1013 w 1662"/>
                    <a:gd name="T17" fmla="*/ 1753 h 1942"/>
                    <a:gd name="T18" fmla="*/ 1176 w 1662"/>
                    <a:gd name="T19" fmla="*/ 1619 h 1942"/>
                    <a:gd name="T20" fmla="*/ 1305 w 1662"/>
                    <a:gd name="T21" fmla="*/ 1428 h 1942"/>
                    <a:gd name="T22" fmla="*/ 1388 w 1662"/>
                    <a:gd name="T23" fmla="*/ 1205 h 1942"/>
                    <a:gd name="T24" fmla="*/ 1418 w 1662"/>
                    <a:gd name="T25" fmla="*/ 974 h 1942"/>
                    <a:gd name="T26" fmla="*/ 1266 w 1662"/>
                    <a:gd name="T27" fmla="*/ 836 h 1942"/>
                    <a:gd name="T28" fmla="*/ 1012 w 1662"/>
                    <a:gd name="T29" fmla="*/ 794 h 1942"/>
                    <a:gd name="T30" fmla="*/ 806 w 1662"/>
                    <a:gd name="T31" fmla="*/ 713 h 1942"/>
                    <a:gd name="T32" fmla="*/ 646 w 1662"/>
                    <a:gd name="T33" fmla="*/ 610 h 1942"/>
                    <a:gd name="T34" fmla="*/ 526 w 1662"/>
                    <a:gd name="T35" fmla="*/ 499 h 1942"/>
                    <a:gd name="T36" fmla="*/ 944 w 1662"/>
                    <a:gd name="T37" fmla="*/ 23 h 1942"/>
                    <a:gd name="T38" fmla="*/ 1152 w 1662"/>
                    <a:gd name="T39" fmla="*/ 118 h 1942"/>
                    <a:gd name="T40" fmla="*/ 1271 w 1662"/>
                    <a:gd name="T41" fmla="*/ 205 h 1942"/>
                    <a:gd name="T42" fmla="*/ 1388 w 1662"/>
                    <a:gd name="T43" fmla="*/ 323 h 1942"/>
                    <a:gd name="T44" fmla="*/ 1455 w 1662"/>
                    <a:gd name="T45" fmla="*/ 429 h 1942"/>
                    <a:gd name="T46" fmla="*/ 1524 w 1662"/>
                    <a:gd name="T47" fmla="*/ 626 h 1942"/>
                    <a:gd name="T48" fmla="*/ 1555 w 1662"/>
                    <a:gd name="T49" fmla="*/ 892 h 1942"/>
                    <a:gd name="T50" fmla="*/ 1619 w 1662"/>
                    <a:gd name="T51" fmla="*/ 939 h 1942"/>
                    <a:gd name="T52" fmla="*/ 1657 w 1662"/>
                    <a:gd name="T53" fmla="*/ 1032 h 1942"/>
                    <a:gd name="T54" fmla="*/ 1655 w 1662"/>
                    <a:gd name="T55" fmla="*/ 1183 h 1942"/>
                    <a:gd name="T56" fmla="*/ 1611 w 1662"/>
                    <a:gd name="T57" fmla="*/ 1304 h 1942"/>
                    <a:gd name="T58" fmla="*/ 1537 w 1662"/>
                    <a:gd name="T59" fmla="*/ 1372 h 1942"/>
                    <a:gd name="T60" fmla="*/ 1445 w 1662"/>
                    <a:gd name="T61" fmla="*/ 1454 h 1942"/>
                    <a:gd name="T62" fmla="*/ 1313 w 1662"/>
                    <a:gd name="T63" fmla="*/ 1670 h 1942"/>
                    <a:gd name="T64" fmla="*/ 1141 w 1662"/>
                    <a:gd name="T65" fmla="*/ 1836 h 1942"/>
                    <a:gd name="T66" fmla="*/ 937 w 1662"/>
                    <a:gd name="T67" fmla="*/ 1930 h 1942"/>
                    <a:gd name="T68" fmla="*/ 714 w 1662"/>
                    <a:gd name="T69" fmla="*/ 1930 h 1942"/>
                    <a:gd name="T70" fmla="*/ 510 w 1662"/>
                    <a:gd name="T71" fmla="*/ 1836 h 1942"/>
                    <a:gd name="T72" fmla="*/ 337 w 1662"/>
                    <a:gd name="T73" fmla="*/ 1669 h 1942"/>
                    <a:gd name="T74" fmla="*/ 205 w 1662"/>
                    <a:gd name="T75" fmla="*/ 1452 h 1942"/>
                    <a:gd name="T76" fmla="*/ 111 w 1662"/>
                    <a:gd name="T77" fmla="*/ 1364 h 1942"/>
                    <a:gd name="T78" fmla="*/ 39 w 1662"/>
                    <a:gd name="T79" fmla="*/ 1284 h 1942"/>
                    <a:gd name="T80" fmla="*/ 2 w 1662"/>
                    <a:gd name="T81" fmla="*/ 1143 h 1942"/>
                    <a:gd name="T82" fmla="*/ 9 w 1662"/>
                    <a:gd name="T83" fmla="*/ 1009 h 1942"/>
                    <a:gd name="T84" fmla="*/ 50 w 1662"/>
                    <a:gd name="T85" fmla="*/ 930 h 1942"/>
                    <a:gd name="T86" fmla="*/ 98 w 1662"/>
                    <a:gd name="T87" fmla="*/ 851 h 1942"/>
                    <a:gd name="T88" fmla="*/ 85 w 1662"/>
                    <a:gd name="T89" fmla="*/ 643 h 1942"/>
                    <a:gd name="T90" fmla="*/ 120 w 1662"/>
                    <a:gd name="T91" fmla="*/ 487 h 1942"/>
                    <a:gd name="T92" fmla="*/ 183 w 1662"/>
                    <a:gd name="T93" fmla="*/ 377 h 1942"/>
                    <a:gd name="T94" fmla="*/ 257 w 1662"/>
                    <a:gd name="T95" fmla="*/ 305 h 1942"/>
                    <a:gd name="T96" fmla="*/ 319 w 1662"/>
                    <a:gd name="T97" fmla="*/ 266 h 1942"/>
                    <a:gd name="T98" fmla="*/ 352 w 1662"/>
                    <a:gd name="T99" fmla="*/ 246 h 1942"/>
                    <a:gd name="T100" fmla="*/ 390 w 1662"/>
                    <a:gd name="T101" fmla="*/ 196 h 1942"/>
                    <a:gd name="T102" fmla="*/ 459 w 1662"/>
                    <a:gd name="T103" fmla="*/ 127 h 1942"/>
                    <a:gd name="T104" fmla="*/ 559 w 1662"/>
                    <a:gd name="T105" fmla="*/ 57 h 1942"/>
                    <a:gd name="T106" fmla="*/ 690 w 1662"/>
                    <a:gd name="T107" fmla="*/ 10 h 19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1662" h="1942">
                      <a:moveTo>
                        <a:pt x="526" y="499"/>
                      </a:moveTo>
                      <a:lnTo>
                        <a:pt x="484" y="546"/>
                      </a:lnTo>
                      <a:lnTo>
                        <a:pt x="445" y="595"/>
                      </a:lnTo>
                      <a:lnTo>
                        <a:pt x="410" y="645"/>
                      </a:lnTo>
                      <a:lnTo>
                        <a:pt x="379" y="696"/>
                      </a:lnTo>
                      <a:lnTo>
                        <a:pt x="352" y="747"/>
                      </a:lnTo>
                      <a:lnTo>
                        <a:pt x="329" y="797"/>
                      </a:lnTo>
                      <a:lnTo>
                        <a:pt x="309" y="847"/>
                      </a:lnTo>
                      <a:lnTo>
                        <a:pt x="291" y="895"/>
                      </a:lnTo>
                      <a:lnTo>
                        <a:pt x="277" y="941"/>
                      </a:lnTo>
                      <a:lnTo>
                        <a:pt x="264" y="984"/>
                      </a:lnTo>
                      <a:lnTo>
                        <a:pt x="255" y="1023"/>
                      </a:lnTo>
                      <a:lnTo>
                        <a:pt x="247" y="1059"/>
                      </a:lnTo>
                      <a:lnTo>
                        <a:pt x="241" y="1091"/>
                      </a:lnTo>
                      <a:lnTo>
                        <a:pt x="250" y="1148"/>
                      </a:lnTo>
                      <a:lnTo>
                        <a:pt x="263" y="1206"/>
                      </a:lnTo>
                      <a:lnTo>
                        <a:pt x="280" y="1263"/>
                      </a:lnTo>
                      <a:lnTo>
                        <a:pt x="299" y="1320"/>
                      </a:lnTo>
                      <a:lnTo>
                        <a:pt x="322" y="1375"/>
                      </a:lnTo>
                      <a:lnTo>
                        <a:pt x="347" y="1429"/>
                      </a:lnTo>
                      <a:lnTo>
                        <a:pt x="375" y="1480"/>
                      </a:lnTo>
                      <a:lnTo>
                        <a:pt x="406" y="1530"/>
                      </a:lnTo>
                      <a:lnTo>
                        <a:pt x="440" y="1576"/>
                      </a:lnTo>
                      <a:lnTo>
                        <a:pt x="476" y="1620"/>
                      </a:lnTo>
                      <a:lnTo>
                        <a:pt x="513" y="1659"/>
                      </a:lnTo>
                      <a:lnTo>
                        <a:pt x="553" y="1695"/>
                      </a:lnTo>
                      <a:lnTo>
                        <a:pt x="594" y="1726"/>
                      </a:lnTo>
                      <a:lnTo>
                        <a:pt x="638" y="1753"/>
                      </a:lnTo>
                      <a:lnTo>
                        <a:pt x="683" y="1774"/>
                      </a:lnTo>
                      <a:lnTo>
                        <a:pt x="729" y="1789"/>
                      </a:lnTo>
                      <a:lnTo>
                        <a:pt x="777" y="1800"/>
                      </a:lnTo>
                      <a:lnTo>
                        <a:pt x="825" y="1803"/>
                      </a:lnTo>
                      <a:lnTo>
                        <a:pt x="875" y="1800"/>
                      </a:lnTo>
                      <a:lnTo>
                        <a:pt x="922" y="1789"/>
                      </a:lnTo>
                      <a:lnTo>
                        <a:pt x="968" y="1774"/>
                      </a:lnTo>
                      <a:lnTo>
                        <a:pt x="1013" y="1753"/>
                      </a:lnTo>
                      <a:lnTo>
                        <a:pt x="1056" y="1726"/>
                      </a:lnTo>
                      <a:lnTo>
                        <a:pt x="1099" y="1695"/>
                      </a:lnTo>
                      <a:lnTo>
                        <a:pt x="1139" y="1659"/>
                      </a:lnTo>
                      <a:lnTo>
                        <a:pt x="1176" y="1619"/>
                      </a:lnTo>
                      <a:lnTo>
                        <a:pt x="1212" y="1576"/>
                      </a:lnTo>
                      <a:lnTo>
                        <a:pt x="1245" y="1529"/>
                      </a:lnTo>
                      <a:lnTo>
                        <a:pt x="1276" y="1480"/>
                      </a:lnTo>
                      <a:lnTo>
                        <a:pt x="1305" y="1428"/>
                      </a:lnTo>
                      <a:lnTo>
                        <a:pt x="1330" y="1374"/>
                      </a:lnTo>
                      <a:lnTo>
                        <a:pt x="1353" y="1319"/>
                      </a:lnTo>
                      <a:lnTo>
                        <a:pt x="1372" y="1262"/>
                      </a:lnTo>
                      <a:lnTo>
                        <a:pt x="1388" y="1205"/>
                      </a:lnTo>
                      <a:lnTo>
                        <a:pt x="1401" y="1147"/>
                      </a:lnTo>
                      <a:lnTo>
                        <a:pt x="1411" y="1089"/>
                      </a:lnTo>
                      <a:lnTo>
                        <a:pt x="1416" y="1032"/>
                      </a:lnTo>
                      <a:lnTo>
                        <a:pt x="1418" y="974"/>
                      </a:lnTo>
                      <a:lnTo>
                        <a:pt x="1417" y="904"/>
                      </a:lnTo>
                      <a:lnTo>
                        <a:pt x="1414" y="838"/>
                      </a:lnTo>
                      <a:lnTo>
                        <a:pt x="1339" y="839"/>
                      </a:lnTo>
                      <a:lnTo>
                        <a:pt x="1266" y="836"/>
                      </a:lnTo>
                      <a:lnTo>
                        <a:pt x="1198" y="830"/>
                      </a:lnTo>
                      <a:lnTo>
                        <a:pt x="1133" y="820"/>
                      </a:lnTo>
                      <a:lnTo>
                        <a:pt x="1070" y="808"/>
                      </a:lnTo>
                      <a:lnTo>
                        <a:pt x="1012" y="794"/>
                      </a:lnTo>
                      <a:lnTo>
                        <a:pt x="956" y="777"/>
                      </a:lnTo>
                      <a:lnTo>
                        <a:pt x="903" y="757"/>
                      </a:lnTo>
                      <a:lnTo>
                        <a:pt x="853" y="737"/>
                      </a:lnTo>
                      <a:lnTo>
                        <a:pt x="806" y="713"/>
                      </a:lnTo>
                      <a:lnTo>
                        <a:pt x="762" y="690"/>
                      </a:lnTo>
                      <a:lnTo>
                        <a:pt x="721" y="664"/>
                      </a:lnTo>
                      <a:lnTo>
                        <a:pt x="682" y="638"/>
                      </a:lnTo>
                      <a:lnTo>
                        <a:pt x="646" y="610"/>
                      </a:lnTo>
                      <a:lnTo>
                        <a:pt x="612" y="583"/>
                      </a:lnTo>
                      <a:lnTo>
                        <a:pt x="581" y="555"/>
                      </a:lnTo>
                      <a:lnTo>
                        <a:pt x="552" y="527"/>
                      </a:lnTo>
                      <a:lnTo>
                        <a:pt x="526" y="499"/>
                      </a:lnTo>
                      <a:close/>
                      <a:moveTo>
                        <a:pt x="808" y="0"/>
                      </a:moveTo>
                      <a:lnTo>
                        <a:pt x="851" y="3"/>
                      </a:lnTo>
                      <a:lnTo>
                        <a:pt x="897" y="11"/>
                      </a:lnTo>
                      <a:lnTo>
                        <a:pt x="944" y="23"/>
                      </a:lnTo>
                      <a:lnTo>
                        <a:pt x="993" y="39"/>
                      </a:lnTo>
                      <a:lnTo>
                        <a:pt x="1044" y="60"/>
                      </a:lnTo>
                      <a:lnTo>
                        <a:pt x="1097" y="86"/>
                      </a:lnTo>
                      <a:lnTo>
                        <a:pt x="1152" y="118"/>
                      </a:lnTo>
                      <a:lnTo>
                        <a:pt x="1179" y="135"/>
                      </a:lnTo>
                      <a:lnTo>
                        <a:pt x="1208" y="155"/>
                      </a:lnTo>
                      <a:lnTo>
                        <a:pt x="1239" y="179"/>
                      </a:lnTo>
                      <a:lnTo>
                        <a:pt x="1271" y="205"/>
                      </a:lnTo>
                      <a:lnTo>
                        <a:pt x="1304" y="233"/>
                      </a:lnTo>
                      <a:lnTo>
                        <a:pt x="1334" y="261"/>
                      </a:lnTo>
                      <a:lnTo>
                        <a:pt x="1363" y="292"/>
                      </a:lnTo>
                      <a:lnTo>
                        <a:pt x="1388" y="323"/>
                      </a:lnTo>
                      <a:lnTo>
                        <a:pt x="1409" y="353"/>
                      </a:lnTo>
                      <a:lnTo>
                        <a:pt x="1409" y="353"/>
                      </a:lnTo>
                      <a:lnTo>
                        <a:pt x="1433" y="389"/>
                      </a:lnTo>
                      <a:lnTo>
                        <a:pt x="1455" y="429"/>
                      </a:lnTo>
                      <a:lnTo>
                        <a:pt x="1475" y="472"/>
                      </a:lnTo>
                      <a:lnTo>
                        <a:pt x="1493" y="519"/>
                      </a:lnTo>
                      <a:lnTo>
                        <a:pt x="1509" y="570"/>
                      </a:lnTo>
                      <a:lnTo>
                        <a:pt x="1524" y="626"/>
                      </a:lnTo>
                      <a:lnTo>
                        <a:pt x="1535" y="685"/>
                      </a:lnTo>
                      <a:lnTo>
                        <a:pt x="1545" y="749"/>
                      </a:lnTo>
                      <a:lnTo>
                        <a:pt x="1551" y="817"/>
                      </a:lnTo>
                      <a:lnTo>
                        <a:pt x="1555" y="892"/>
                      </a:lnTo>
                      <a:lnTo>
                        <a:pt x="1573" y="900"/>
                      </a:lnTo>
                      <a:lnTo>
                        <a:pt x="1590" y="910"/>
                      </a:lnTo>
                      <a:lnTo>
                        <a:pt x="1605" y="922"/>
                      </a:lnTo>
                      <a:lnTo>
                        <a:pt x="1619" y="939"/>
                      </a:lnTo>
                      <a:lnTo>
                        <a:pt x="1632" y="957"/>
                      </a:lnTo>
                      <a:lnTo>
                        <a:pt x="1642" y="979"/>
                      </a:lnTo>
                      <a:lnTo>
                        <a:pt x="1651" y="1003"/>
                      </a:lnTo>
                      <a:lnTo>
                        <a:pt x="1657" y="1032"/>
                      </a:lnTo>
                      <a:lnTo>
                        <a:pt x="1661" y="1064"/>
                      </a:lnTo>
                      <a:lnTo>
                        <a:pt x="1662" y="1102"/>
                      </a:lnTo>
                      <a:lnTo>
                        <a:pt x="1660" y="1143"/>
                      </a:lnTo>
                      <a:lnTo>
                        <a:pt x="1655" y="1183"/>
                      </a:lnTo>
                      <a:lnTo>
                        <a:pt x="1648" y="1218"/>
                      </a:lnTo>
                      <a:lnTo>
                        <a:pt x="1638" y="1250"/>
                      </a:lnTo>
                      <a:lnTo>
                        <a:pt x="1625" y="1278"/>
                      </a:lnTo>
                      <a:lnTo>
                        <a:pt x="1611" y="1304"/>
                      </a:lnTo>
                      <a:lnTo>
                        <a:pt x="1595" y="1325"/>
                      </a:lnTo>
                      <a:lnTo>
                        <a:pt x="1577" y="1344"/>
                      </a:lnTo>
                      <a:lnTo>
                        <a:pt x="1558" y="1360"/>
                      </a:lnTo>
                      <a:lnTo>
                        <a:pt x="1537" y="1372"/>
                      </a:lnTo>
                      <a:lnTo>
                        <a:pt x="1515" y="1382"/>
                      </a:lnTo>
                      <a:lnTo>
                        <a:pt x="1493" y="1390"/>
                      </a:lnTo>
                      <a:lnTo>
                        <a:pt x="1471" y="1395"/>
                      </a:lnTo>
                      <a:lnTo>
                        <a:pt x="1445" y="1454"/>
                      </a:lnTo>
                      <a:lnTo>
                        <a:pt x="1416" y="1512"/>
                      </a:lnTo>
                      <a:lnTo>
                        <a:pt x="1385" y="1567"/>
                      </a:lnTo>
                      <a:lnTo>
                        <a:pt x="1350" y="1620"/>
                      </a:lnTo>
                      <a:lnTo>
                        <a:pt x="1313" y="1670"/>
                      </a:lnTo>
                      <a:lnTo>
                        <a:pt x="1273" y="1717"/>
                      </a:lnTo>
                      <a:lnTo>
                        <a:pt x="1231" y="1761"/>
                      </a:lnTo>
                      <a:lnTo>
                        <a:pt x="1187" y="1801"/>
                      </a:lnTo>
                      <a:lnTo>
                        <a:pt x="1141" y="1836"/>
                      </a:lnTo>
                      <a:lnTo>
                        <a:pt x="1092" y="1868"/>
                      </a:lnTo>
                      <a:lnTo>
                        <a:pt x="1042" y="1893"/>
                      </a:lnTo>
                      <a:lnTo>
                        <a:pt x="990" y="1915"/>
                      </a:lnTo>
                      <a:lnTo>
                        <a:pt x="937" y="1930"/>
                      </a:lnTo>
                      <a:lnTo>
                        <a:pt x="882" y="1939"/>
                      </a:lnTo>
                      <a:lnTo>
                        <a:pt x="825" y="1942"/>
                      </a:lnTo>
                      <a:lnTo>
                        <a:pt x="769" y="1939"/>
                      </a:lnTo>
                      <a:lnTo>
                        <a:pt x="714" y="1930"/>
                      </a:lnTo>
                      <a:lnTo>
                        <a:pt x="661" y="1915"/>
                      </a:lnTo>
                      <a:lnTo>
                        <a:pt x="608" y="1893"/>
                      </a:lnTo>
                      <a:lnTo>
                        <a:pt x="558" y="1867"/>
                      </a:lnTo>
                      <a:lnTo>
                        <a:pt x="510" y="1836"/>
                      </a:lnTo>
                      <a:lnTo>
                        <a:pt x="464" y="1800"/>
                      </a:lnTo>
                      <a:lnTo>
                        <a:pt x="419" y="1760"/>
                      </a:lnTo>
                      <a:lnTo>
                        <a:pt x="377" y="1716"/>
                      </a:lnTo>
                      <a:lnTo>
                        <a:pt x="337" y="1669"/>
                      </a:lnTo>
                      <a:lnTo>
                        <a:pt x="300" y="1618"/>
                      </a:lnTo>
                      <a:lnTo>
                        <a:pt x="266" y="1565"/>
                      </a:lnTo>
                      <a:lnTo>
                        <a:pt x="234" y="1510"/>
                      </a:lnTo>
                      <a:lnTo>
                        <a:pt x="205" y="1452"/>
                      </a:lnTo>
                      <a:lnTo>
                        <a:pt x="179" y="1392"/>
                      </a:lnTo>
                      <a:lnTo>
                        <a:pt x="156" y="1386"/>
                      </a:lnTo>
                      <a:lnTo>
                        <a:pt x="133" y="1376"/>
                      </a:lnTo>
                      <a:lnTo>
                        <a:pt x="111" y="1364"/>
                      </a:lnTo>
                      <a:lnTo>
                        <a:pt x="91" y="1349"/>
                      </a:lnTo>
                      <a:lnTo>
                        <a:pt x="72" y="1330"/>
                      </a:lnTo>
                      <a:lnTo>
                        <a:pt x="55" y="1309"/>
                      </a:lnTo>
                      <a:lnTo>
                        <a:pt x="39" y="1284"/>
                      </a:lnTo>
                      <a:lnTo>
                        <a:pt x="26" y="1254"/>
                      </a:lnTo>
                      <a:lnTo>
                        <a:pt x="15" y="1221"/>
                      </a:lnTo>
                      <a:lnTo>
                        <a:pt x="7" y="1184"/>
                      </a:lnTo>
                      <a:lnTo>
                        <a:pt x="2" y="1143"/>
                      </a:lnTo>
                      <a:lnTo>
                        <a:pt x="0" y="1104"/>
                      </a:lnTo>
                      <a:lnTo>
                        <a:pt x="1" y="1068"/>
                      </a:lnTo>
                      <a:lnTo>
                        <a:pt x="4" y="1038"/>
                      </a:lnTo>
                      <a:lnTo>
                        <a:pt x="9" y="1009"/>
                      </a:lnTo>
                      <a:lnTo>
                        <a:pt x="17" y="985"/>
                      </a:lnTo>
                      <a:lnTo>
                        <a:pt x="27" y="964"/>
                      </a:lnTo>
                      <a:lnTo>
                        <a:pt x="38" y="946"/>
                      </a:lnTo>
                      <a:lnTo>
                        <a:pt x="50" y="930"/>
                      </a:lnTo>
                      <a:lnTo>
                        <a:pt x="65" y="916"/>
                      </a:lnTo>
                      <a:lnTo>
                        <a:pt x="80" y="906"/>
                      </a:lnTo>
                      <a:lnTo>
                        <a:pt x="96" y="897"/>
                      </a:lnTo>
                      <a:lnTo>
                        <a:pt x="98" y="851"/>
                      </a:lnTo>
                      <a:lnTo>
                        <a:pt x="89" y="794"/>
                      </a:lnTo>
                      <a:lnTo>
                        <a:pt x="85" y="740"/>
                      </a:lnTo>
                      <a:lnTo>
                        <a:pt x="83" y="690"/>
                      </a:lnTo>
                      <a:lnTo>
                        <a:pt x="85" y="643"/>
                      </a:lnTo>
                      <a:lnTo>
                        <a:pt x="90" y="599"/>
                      </a:lnTo>
                      <a:lnTo>
                        <a:pt x="98" y="559"/>
                      </a:lnTo>
                      <a:lnTo>
                        <a:pt x="108" y="522"/>
                      </a:lnTo>
                      <a:lnTo>
                        <a:pt x="120" y="487"/>
                      </a:lnTo>
                      <a:lnTo>
                        <a:pt x="134" y="455"/>
                      </a:lnTo>
                      <a:lnTo>
                        <a:pt x="149" y="427"/>
                      </a:lnTo>
                      <a:lnTo>
                        <a:pt x="166" y="400"/>
                      </a:lnTo>
                      <a:lnTo>
                        <a:pt x="183" y="377"/>
                      </a:lnTo>
                      <a:lnTo>
                        <a:pt x="202" y="355"/>
                      </a:lnTo>
                      <a:lnTo>
                        <a:pt x="220" y="337"/>
                      </a:lnTo>
                      <a:lnTo>
                        <a:pt x="239" y="320"/>
                      </a:lnTo>
                      <a:lnTo>
                        <a:pt x="257" y="305"/>
                      </a:lnTo>
                      <a:lnTo>
                        <a:pt x="274" y="293"/>
                      </a:lnTo>
                      <a:lnTo>
                        <a:pt x="290" y="282"/>
                      </a:lnTo>
                      <a:lnTo>
                        <a:pt x="305" y="273"/>
                      </a:lnTo>
                      <a:lnTo>
                        <a:pt x="319" y="266"/>
                      </a:lnTo>
                      <a:lnTo>
                        <a:pt x="331" y="260"/>
                      </a:lnTo>
                      <a:lnTo>
                        <a:pt x="341" y="255"/>
                      </a:lnTo>
                      <a:lnTo>
                        <a:pt x="348" y="253"/>
                      </a:lnTo>
                      <a:lnTo>
                        <a:pt x="352" y="246"/>
                      </a:lnTo>
                      <a:lnTo>
                        <a:pt x="359" y="237"/>
                      </a:lnTo>
                      <a:lnTo>
                        <a:pt x="367" y="225"/>
                      </a:lnTo>
                      <a:lnTo>
                        <a:pt x="377" y="212"/>
                      </a:lnTo>
                      <a:lnTo>
                        <a:pt x="390" y="196"/>
                      </a:lnTo>
                      <a:lnTo>
                        <a:pt x="404" y="180"/>
                      </a:lnTo>
                      <a:lnTo>
                        <a:pt x="421" y="163"/>
                      </a:lnTo>
                      <a:lnTo>
                        <a:pt x="439" y="145"/>
                      </a:lnTo>
                      <a:lnTo>
                        <a:pt x="459" y="127"/>
                      </a:lnTo>
                      <a:lnTo>
                        <a:pt x="481" y="108"/>
                      </a:lnTo>
                      <a:lnTo>
                        <a:pt x="505" y="91"/>
                      </a:lnTo>
                      <a:lnTo>
                        <a:pt x="531" y="74"/>
                      </a:lnTo>
                      <a:lnTo>
                        <a:pt x="559" y="57"/>
                      </a:lnTo>
                      <a:lnTo>
                        <a:pt x="589" y="43"/>
                      </a:lnTo>
                      <a:lnTo>
                        <a:pt x="620" y="30"/>
                      </a:lnTo>
                      <a:lnTo>
                        <a:pt x="655" y="19"/>
                      </a:lnTo>
                      <a:lnTo>
                        <a:pt x="690" y="10"/>
                      </a:lnTo>
                      <a:lnTo>
                        <a:pt x="728" y="3"/>
                      </a:lnTo>
                      <a:lnTo>
                        <a:pt x="767" y="0"/>
                      </a:lnTo>
                      <a:lnTo>
                        <a:pt x="808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82" name="Freeform 23"/>
                <p:cNvSpPr>
                  <a:spLocks noEditPoints="1"/>
                </p:cNvSpPr>
                <p:nvPr/>
              </p:nvSpPr>
              <p:spPr bwMode="auto">
                <a:xfrm>
                  <a:off x="2664" y="4250"/>
                  <a:ext cx="83" cy="27"/>
                </a:xfrm>
                <a:custGeom>
                  <a:avLst/>
                  <a:gdLst>
                    <a:gd name="T0" fmla="*/ 613 w 916"/>
                    <a:gd name="T1" fmla="*/ 78 h 300"/>
                    <a:gd name="T2" fmla="*/ 561 w 916"/>
                    <a:gd name="T3" fmla="*/ 109 h 300"/>
                    <a:gd name="T4" fmla="*/ 554 w 916"/>
                    <a:gd name="T5" fmla="*/ 165 h 300"/>
                    <a:gd name="T6" fmla="*/ 579 w 916"/>
                    <a:gd name="T7" fmla="*/ 210 h 300"/>
                    <a:gd name="T8" fmla="*/ 665 w 916"/>
                    <a:gd name="T9" fmla="*/ 229 h 300"/>
                    <a:gd name="T10" fmla="*/ 787 w 916"/>
                    <a:gd name="T11" fmla="*/ 223 h 300"/>
                    <a:gd name="T12" fmla="*/ 839 w 916"/>
                    <a:gd name="T13" fmla="*/ 191 h 300"/>
                    <a:gd name="T14" fmla="*/ 846 w 916"/>
                    <a:gd name="T15" fmla="*/ 135 h 300"/>
                    <a:gd name="T16" fmla="*/ 820 w 916"/>
                    <a:gd name="T17" fmla="*/ 90 h 300"/>
                    <a:gd name="T18" fmla="*/ 734 w 916"/>
                    <a:gd name="T19" fmla="*/ 72 h 300"/>
                    <a:gd name="T20" fmla="*/ 153 w 916"/>
                    <a:gd name="T21" fmla="*/ 74 h 300"/>
                    <a:gd name="T22" fmla="*/ 85 w 916"/>
                    <a:gd name="T23" fmla="*/ 99 h 300"/>
                    <a:gd name="T24" fmla="*/ 70 w 916"/>
                    <a:gd name="T25" fmla="*/ 150 h 300"/>
                    <a:gd name="T26" fmla="*/ 85 w 916"/>
                    <a:gd name="T27" fmla="*/ 201 h 300"/>
                    <a:gd name="T28" fmla="*/ 153 w 916"/>
                    <a:gd name="T29" fmla="*/ 227 h 300"/>
                    <a:gd name="T30" fmla="*/ 280 w 916"/>
                    <a:gd name="T31" fmla="*/ 227 h 300"/>
                    <a:gd name="T32" fmla="*/ 348 w 916"/>
                    <a:gd name="T33" fmla="*/ 201 h 300"/>
                    <a:gd name="T34" fmla="*/ 363 w 916"/>
                    <a:gd name="T35" fmla="*/ 150 h 300"/>
                    <a:gd name="T36" fmla="*/ 348 w 916"/>
                    <a:gd name="T37" fmla="*/ 99 h 300"/>
                    <a:gd name="T38" fmla="*/ 280 w 916"/>
                    <a:gd name="T39" fmla="*/ 74 h 300"/>
                    <a:gd name="T40" fmla="*/ 234 w 916"/>
                    <a:gd name="T41" fmla="*/ 0 h 300"/>
                    <a:gd name="T42" fmla="*/ 321 w 916"/>
                    <a:gd name="T43" fmla="*/ 9 h 300"/>
                    <a:gd name="T44" fmla="*/ 400 w 916"/>
                    <a:gd name="T45" fmla="*/ 53 h 300"/>
                    <a:gd name="T46" fmla="*/ 574 w 916"/>
                    <a:gd name="T47" fmla="*/ 17 h 300"/>
                    <a:gd name="T48" fmla="*/ 662 w 916"/>
                    <a:gd name="T49" fmla="*/ 1 h 300"/>
                    <a:gd name="T50" fmla="*/ 732 w 916"/>
                    <a:gd name="T51" fmla="*/ 0 h 300"/>
                    <a:gd name="T52" fmla="*/ 806 w 916"/>
                    <a:gd name="T53" fmla="*/ 10 h 300"/>
                    <a:gd name="T54" fmla="*/ 875 w 916"/>
                    <a:gd name="T55" fmla="*/ 45 h 300"/>
                    <a:gd name="T56" fmla="*/ 914 w 916"/>
                    <a:gd name="T57" fmla="*/ 123 h 300"/>
                    <a:gd name="T58" fmla="*/ 900 w 916"/>
                    <a:gd name="T59" fmla="*/ 223 h 300"/>
                    <a:gd name="T60" fmla="*/ 843 w 916"/>
                    <a:gd name="T61" fmla="*/ 277 h 300"/>
                    <a:gd name="T62" fmla="*/ 768 w 916"/>
                    <a:gd name="T63" fmla="*/ 297 h 300"/>
                    <a:gd name="T64" fmla="*/ 699 w 916"/>
                    <a:gd name="T65" fmla="*/ 300 h 300"/>
                    <a:gd name="T66" fmla="*/ 632 w 916"/>
                    <a:gd name="T67" fmla="*/ 297 h 300"/>
                    <a:gd name="T68" fmla="*/ 557 w 916"/>
                    <a:gd name="T69" fmla="*/ 277 h 300"/>
                    <a:gd name="T70" fmla="*/ 500 w 916"/>
                    <a:gd name="T71" fmla="*/ 224 h 300"/>
                    <a:gd name="T72" fmla="*/ 485 w 916"/>
                    <a:gd name="T73" fmla="*/ 137 h 300"/>
                    <a:gd name="T74" fmla="*/ 432 w 916"/>
                    <a:gd name="T75" fmla="*/ 150 h 300"/>
                    <a:gd name="T76" fmla="*/ 405 w 916"/>
                    <a:gd name="T77" fmla="*/ 241 h 300"/>
                    <a:gd name="T78" fmla="*/ 342 w 916"/>
                    <a:gd name="T79" fmla="*/ 284 h 300"/>
                    <a:gd name="T80" fmla="*/ 266 w 916"/>
                    <a:gd name="T81" fmla="*/ 298 h 300"/>
                    <a:gd name="T82" fmla="*/ 201 w 916"/>
                    <a:gd name="T83" fmla="*/ 299 h 300"/>
                    <a:gd name="T84" fmla="*/ 129 w 916"/>
                    <a:gd name="T85" fmla="*/ 294 h 300"/>
                    <a:gd name="T86" fmla="*/ 57 w 916"/>
                    <a:gd name="T87" fmla="*/ 267 h 300"/>
                    <a:gd name="T88" fmla="*/ 7 w 916"/>
                    <a:gd name="T89" fmla="*/ 202 h 300"/>
                    <a:gd name="T90" fmla="*/ 7 w 916"/>
                    <a:gd name="T91" fmla="*/ 98 h 300"/>
                    <a:gd name="T92" fmla="*/ 57 w 916"/>
                    <a:gd name="T93" fmla="*/ 33 h 300"/>
                    <a:gd name="T94" fmla="*/ 129 w 916"/>
                    <a:gd name="T95" fmla="*/ 6 h 300"/>
                    <a:gd name="T96" fmla="*/ 201 w 916"/>
                    <a:gd name="T97" fmla="*/ 0 h 3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916" h="300">
                      <a:moveTo>
                        <a:pt x="699" y="71"/>
                      </a:moveTo>
                      <a:lnTo>
                        <a:pt x="665" y="72"/>
                      </a:lnTo>
                      <a:lnTo>
                        <a:pt x="636" y="74"/>
                      </a:lnTo>
                      <a:lnTo>
                        <a:pt x="613" y="78"/>
                      </a:lnTo>
                      <a:lnTo>
                        <a:pt x="594" y="83"/>
                      </a:lnTo>
                      <a:lnTo>
                        <a:pt x="579" y="90"/>
                      </a:lnTo>
                      <a:lnTo>
                        <a:pt x="569" y="99"/>
                      </a:lnTo>
                      <a:lnTo>
                        <a:pt x="561" y="109"/>
                      </a:lnTo>
                      <a:lnTo>
                        <a:pt x="556" y="122"/>
                      </a:lnTo>
                      <a:lnTo>
                        <a:pt x="554" y="135"/>
                      </a:lnTo>
                      <a:lnTo>
                        <a:pt x="553" y="150"/>
                      </a:lnTo>
                      <a:lnTo>
                        <a:pt x="554" y="165"/>
                      </a:lnTo>
                      <a:lnTo>
                        <a:pt x="556" y="179"/>
                      </a:lnTo>
                      <a:lnTo>
                        <a:pt x="561" y="191"/>
                      </a:lnTo>
                      <a:lnTo>
                        <a:pt x="569" y="201"/>
                      </a:lnTo>
                      <a:lnTo>
                        <a:pt x="579" y="210"/>
                      </a:lnTo>
                      <a:lnTo>
                        <a:pt x="594" y="216"/>
                      </a:lnTo>
                      <a:lnTo>
                        <a:pt x="613" y="223"/>
                      </a:lnTo>
                      <a:lnTo>
                        <a:pt x="636" y="227"/>
                      </a:lnTo>
                      <a:lnTo>
                        <a:pt x="665" y="229"/>
                      </a:lnTo>
                      <a:lnTo>
                        <a:pt x="699" y="230"/>
                      </a:lnTo>
                      <a:lnTo>
                        <a:pt x="734" y="229"/>
                      </a:lnTo>
                      <a:lnTo>
                        <a:pt x="763" y="227"/>
                      </a:lnTo>
                      <a:lnTo>
                        <a:pt x="787" y="223"/>
                      </a:lnTo>
                      <a:lnTo>
                        <a:pt x="805" y="216"/>
                      </a:lnTo>
                      <a:lnTo>
                        <a:pt x="820" y="210"/>
                      </a:lnTo>
                      <a:lnTo>
                        <a:pt x="831" y="201"/>
                      </a:lnTo>
                      <a:lnTo>
                        <a:pt x="839" y="191"/>
                      </a:lnTo>
                      <a:lnTo>
                        <a:pt x="843" y="179"/>
                      </a:lnTo>
                      <a:lnTo>
                        <a:pt x="846" y="165"/>
                      </a:lnTo>
                      <a:lnTo>
                        <a:pt x="847" y="150"/>
                      </a:lnTo>
                      <a:lnTo>
                        <a:pt x="846" y="135"/>
                      </a:lnTo>
                      <a:lnTo>
                        <a:pt x="843" y="122"/>
                      </a:lnTo>
                      <a:lnTo>
                        <a:pt x="839" y="109"/>
                      </a:lnTo>
                      <a:lnTo>
                        <a:pt x="831" y="99"/>
                      </a:lnTo>
                      <a:lnTo>
                        <a:pt x="820" y="90"/>
                      </a:lnTo>
                      <a:lnTo>
                        <a:pt x="805" y="83"/>
                      </a:lnTo>
                      <a:lnTo>
                        <a:pt x="787" y="78"/>
                      </a:lnTo>
                      <a:lnTo>
                        <a:pt x="763" y="74"/>
                      </a:lnTo>
                      <a:lnTo>
                        <a:pt x="734" y="72"/>
                      </a:lnTo>
                      <a:lnTo>
                        <a:pt x="699" y="71"/>
                      </a:lnTo>
                      <a:close/>
                      <a:moveTo>
                        <a:pt x="216" y="71"/>
                      </a:moveTo>
                      <a:lnTo>
                        <a:pt x="182" y="72"/>
                      </a:lnTo>
                      <a:lnTo>
                        <a:pt x="153" y="74"/>
                      </a:lnTo>
                      <a:lnTo>
                        <a:pt x="130" y="78"/>
                      </a:lnTo>
                      <a:lnTo>
                        <a:pt x="111" y="83"/>
                      </a:lnTo>
                      <a:lnTo>
                        <a:pt x="96" y="90"/>
                      </a:lnTo>
                      <a:lnTo>
                        <a:pt x="85" y="99"/>
                      </a:lnTo>
                      <a:lnTo>
                        <a:pt x="78" y="109"/>
                      </a:lnTo>
                      <a:lnTo>
                        <a:pt x="73" y="122"/>
                      </a:lnTo>
                      <a:lnTo>
                        <a:pt x="70" y="135"/>
                      </a:lnTo>
                      <a:lnTo>
                        <a:pt x="70" y="150"/>
                      </a:lnTo>
                      <a:lnTo>
                        <a:pt x="70" y="165"/>
                      </a:lnTo>
                      <a:lnTo>
                        <a:pt x="73" y="179"/>
                      </a:lnTo>
                      <a:lnTo>
                        <a:pt x="78" y="191"/>
                      </a:lnTo>
                      <a:lnTo>
                        <a:pt x="85" y="201"/>
                      </a:lnTo>
                      <a:lnTo>
                        <a:pt x="96" y="210"/>
                      </a:lnTo>
                      <a:lnTo>
                        <a:pt x="111" y="216"/>
                      </a:lnTo>
                      <a:lnTo>
                        <a:pt x="130" y="223"/>
                      </a:lnTo>
                      <a:lnTo>
                        <a:pt x="153" y="227"/>
                      </a:lnTo>
                      <a:lnTo>
                        <a:pt x="182" y="229"/>
                      </a:lnTo>
                      <a:lnTo>
                        <a:pt x="216" y="230"/>
                      </a:lnTo>
                      <a:lnTo>
                        <a:pt x="250" y="229"/>
                      </a:lnTo>
                      <a:lnTo>
                        <a:pt x="280" y="227"/>
                      </a:lnTo>
                      <a:lnTo>
                        <a:pt x="304" y="223"/>
                      </a:lnTo>
                      <a:lnTo>
                        <a:pt x="322" y="216"/>
                      </a:lnTo>
                      <a:lnTo>
                        <a:pt x="337" y="210"/>
                      </a:lnTo>
                      <a:lnTo>
                        <a:pt x="348" y="201"/>
                      </a:lnTo>
                      <a:lnTo>
                        <a:pt x="355" y="191"/>
                      </a:lnTo>
                      <a:lnTo>
                        <a:pt x="360" y="179"/>
                      </a:lnTo>
                      <a:lnTo>
                        <a:pt x="363" y="165"/>
                      </a:lnTo>
                      <a:lnTo>
                        <a:pt x="363" y="150"/>
                      </a:lnTo>
                      <a:lnTo>
                        <a:pt x="363" y="135"/>
                      </a:lnTo>
                      <a:lnTo>
                        <a:pt x="360" y="122"/>
                      </a:lnTo>
                      <a:lnTo>
                        <a:pt x="355" y="109"/>
                      </a:lnTo>
                      <a:lnTo>
                        <a:pt x="348" y="99"/>
                      </a:lnTo>
                      <a:lnTo>
                        <a:pt x="337" y="90"/>
                      </a:lnTo>
                      <a:lnTo>
                        <a:pt x="322" y="83"/>
                      </a:lnTo>
                      <a:lnTo>
                        <a:pt x="304" y="78"/>
                      </a:lnTo>
                      <a:lnTo>
                        <a:pt x="280" y="74"/>
                      </a:lnTo>
                      <a:lnTo>
                        <a:pt x="250" y="72"/>
                      </a:lnTo>
                      <a:lnTo>
                        <a:pt x="216" y="71"/>
                      </a:lnTo>
                      <a:close/>
                      <a:moveTo>
                        <a:pt x="216" y="0"/>
                      </a:moveTo>
                      <a:lnTo>
                        <a:pt x="234" y="0"/>
                      </a:lnTo>
                      <a:lnTo>
                        <a:pt x="254" y="1"/>
                      </a:lnTo>
                      <a:lnTo>
                        <a:pt x="276" y="2"/>
                      </a:lnTo>
                      <a:lnTo>
                        <a:pt x="298" y="5"/>
                      </a:lnTo>
                      <a:lnTo>
                        <a:pt x="321" y="9"/>
                      </a:lnTo>
                      <a:lnTo>
                        <a:pt x="343" y="17"/>
                      </a:lnTo>
                      <a:lnTo>
                        <a:pt x="364" y="26"/>
                      </a:lnTo>
                      <a:lnTo>
                        <a:pt x="383" y="37"/>
                      </a:lnTo>
                      <a:lnTo>
                        <a:pt x="400" y="53"/>
                      </a:lnTo>
                      <a:lnTo>
                        <a:pt x="516" y="53"/>
                      </a:lnTo>
                      <a:lnTo>
                        <a:pt x="533" y="37"/>
                      </a:lnTo>
                      <a:lnTo>
                        <a:pt x="553" y="26"/>
                      </a:lnTo>
                      <a:lnTo>
                        <a:pt x="574" y="17"/>
                      </a:lnTo>
                      <a:lnTo>
                        <a:pt x="596" y="9"/>
                      </a:lnTo>
                      <a:lnTo>
                        <a:pt x="618" y="5"/>
                      </a:lnTo>
                      <a:lnTo>
                        <a:pt x="640" y="2"/>
                      </a:lnTo>
                      <a:lnTo>
                        <a:pt x="662" y="1"/>
                      </a:lnTo>
                      <a:lnTo>
                        <a:pt x="682" y="0"/>
                      </a:lnTo>
                      <a:lnTo>
                        <a:pt x="699" y="0"/>
                      </a:lnTo>
                      <a:lnTo>
                        <a:pt x="715" y="0"/>
                      </a:lnTo>
                      <a:lnTo>
                        <a:pt x="732" y="0"/>
                      </a:lnTo>
                      <a:lnTo>
                        <a:pt x="749" y="1"/>
                      </a:lnTo>
                      <a:lnTo>
                        <a:pt x="768" y="3"/>
                      </a:lnTo>
                      <a:lnTo>
                        <a:pt x="787" y="6"/>
                      </a:lnTo>
                      <a:lnTo>
                        <a:pt x="806" y="10"/>
                      </a:lnTo>
                      <a:lnTo>
                        <a:pt x="825" y="16"/>
                      </a:lnTo>
                      <a:lnTo>
                        <a:pt x="843" y="24"/>
                      </a:lnTo>
                      <a:lnTo>
                        <a:pt x="860" y="33"/>
                      </a:lnTo>
                      <a:lnTo>
                        <a:pt x="875" y="45"/>
                      </a:lnTo>
                      <a:lnTo>
                        <a:pt x="889" y="59"/>
                      </a:lnTo>
                      <a:lnTo>
                        <a:pt x="900" y="77"/>
                      </a:lnTo>
                      <a:lnTo>
                        <a:pt x="908" y="98"/>
                      </a:lnTo>
                      <a:lnTo>
                        <a:pt x="914" y="123"/>
                      </a:lnTo>
                      <a:lnTo>
                        <a:pt x="916" y="150"/>
                      </a:lnTo>
                      <a:lnTo>
                        <a:pt x="914" y="178"/>
                      </a:lnTo>
                      <a:lnTo>
                        <a:pt x="908" y="202"/>
                      </a:lnTo>
                      <a:lnTo>
                        <a:pt x="900" y="223"/>
                      </a:lnTo>
                      <a:lnTo>
                        <a:pt x="889" y="241"/>
                      </a:lnTo>
                      <a:lnTo>
                        <a:pt x="875" y="255"/>
                      </a:lnTo>
                      <a:lnTo>
                        <a:pt x="860" y="267"/>
                      </a:lnTo>
                      <a:lnTo>
                        <a:pt x="843" y="277"/>
                      </a:lnTo>
                      <a:lnTo>
                        <a:pt x="825" y="285"/>
                      </a:lnTo>
                      <a:lnTo>
                        <a:pt x="806" y="290"/>
                      </a:lnTo>
                      <a:lnTo>
                        <a:pt x="787" y="294"/>
                      </a:lnTo>
                      <a:lnTo>
                        <a:pt x="768" y="297"/>
                      </a:lnTo>
                      <a:lnTo>
                        <a:pt x="749" y="298"/>
                      </a:lnTo>
                      <a:lnTo>
                        <a:pt x="732" y="299"/>
                      </a:lnTo>
                      <a:lnTo>
                        <a:pt x="715" y="299"/>
                      </a:lnTo>
                      <a:lnTo>
                        <a:pt x="699" y="300"/>
                      </a:lnTo>
                      <a:lnTo>
                        <a:pt x="685" y="299"/>
                      </a:lnTo>
                      <a:lnTo>
                        <a:pt x="668" y="299"/>
                      </a:lnTo>
                      <a:lnTo>
                        <a:pt x="650" y="298"/>
                      </a:lnTo>
                      <a:lnTo>
                        <a:pt x="632" y="297"/>
                      </a:lnTo>
                      <a:lnTo>
                        <a:pt x="613" y="294"/>
                      </a:lnTo>
                      <a:lnTo>
                        <a:pt x="593" y="290"/>
                      </a:lnTo>
                      <a:lnTo>
                        <a:pt x="575" y="285"/>
                      </a:lnTo>
                      <a:lnTo>
                        <a:pt x="557" y="277"/>
                      </a:lnTo>
                      <a:lnTo>
                        <a:pt x="540" y="267"/>
                      </a:lnTo>
                      <a:lnTo>
                        <a:pt x="524" y="255"/>
                      </a:lnTo>
                      <a:lnTo>
                        <a:pt x="511" y="241"/>
                      </a:lnTo>
                      <a:lnTo>
                        <a:pt x="500" y="224"/>
                      </a:lnTo>
                      <a:lnTo>
                        <a:pt x="491" y="202"/>
                      </a:lnTo>
                      <a:lnTo>
                        <a:pt x="486" y="179"/>
                      </a:lnTo>
                      <a:lnTo>
                        <a:pt x="484" y="150"/>
                      </a:lnTo>
                      <a:lnTo>
                        <a:pt x="485" y="137"/>
                      </a:lnTo>
                      <a:lnTo>
                        <a:pt x="486" y="125"/>
                      </a:lnTo>
                      <a:lnTo>
                        <a:pt x="430" y="125"/>
                      </a:lnTo>
                      <a:lnTo>
                        <a:pt x="432" y="137"/>
                      </a:lnTo>
                      <a:lnTo>
                        <a:pt x="432" y="150"/>
                      </a:lnTo>
                      <a:lnTo>
                        <a:pt x="430" y="179"/>
                      </a:lnTo>
                      <a:lnTo>
                        <a:pt x="425" y="202"/>
                      </a:lnTo>
                      <a:lnTo>
                        <a:pt x="416" y="224"/>
                      </a:lnTo>
                      <a:lnTo>
                        <a:pt x="405" y="241"/>
                      </a:lnTo>
                      <a:lnTo>
                        <a:pt x="392" y="255"/>
                      </a:lnTo>
                      <a:lnTo>
                        <a:pt x="377" y="267"/>
                      </a:lnTo>
                      <a:lnTo>
                        <a:pt x="360" y="277"/>
                      </a:lnTo>
                      <a:lnTo>
                        <a:pt x="342" y="284"/>
                      </a:lnTo>
                      <a:lnTo>
                        <a:pt x="323" y="290"/>
                      </a:lnTo>
                      <a:lnTo>
                        <a:pt x="304" y="294"/>
                      </a:lnTo>
                      <a:lnTo>
                        <a:pt x="285" y="296"/>
                      </a:lnTo>
                      <a:lnTo>
                        <a:pt x="266" y="298"/>
                      </a:lnTo>
                      <a:lnTo>
                        <a:pt x="248" y="299"/>
                      </a:lnTo>
                      <a:lnTo>
                        <a:pt x="231" y="299"/>
                      </a:lnTo>
                      <a:lnTo>
                        <a:pt x="216" y="299"/>
                      </a:lnTo>
                      <a:lnTo>
                        <a:pt x="201" y="299"/>
                      </a:lnTo>
                      <a:lnTo>
                        <a:pt x="185" y="299"/>
                      </a:lnTo>
                      <a:lnTo>
                        <a:pt x="167" y="298"/>
                      </a:lnTo>
                      <a:lnTo>
                        <a:pt x="148" y="296"/>
                      </a:lnTo>
                      <a:lnTo>
                        <a:pt x="129" y="294"/>
                      </a:lnTo>
                      <a:lnTo>
                        <a:pt x="110" y="290"/>
                      </a:lnTo>
                      <a:lnTo>
                        <a:pt x="91" y="284"/>
                      </a:lnTo>
                      <a:lnTo>
                        <a:pt x="73" y="277"/>
                      </a:lnTo>
                      <a:lnTo>
                        <a:pt x="57" y="267"/>
                      </a:lnTo>
                      <a:lnTo>
                        <a:pt x="41" y="255"/>
                      </a:lnTo>
                      <a:lnTo>
                        <a:pt x="27" y="240"/>
                      </a:lnTo>
                      <a:lnTo>
                        <a:pt x="16" y="223"/>
                      </a:lnTo>
                      <a:lnTo>
                        <a:pt x="7" y="202"/>
                      </a:lnTo>
                      <a:lnTo>
                        <a:pt x="2" y="178"/>
                      </a:lnTo>
                      <a:lnTo>
                        <a:pt x="0" y="150"/>
                      </a:lnTo>
                      <a:lnTo>
                        <a:pt x="2" y="122"/>
                      </a:lnTo>
                      <a:lnTo>
                        <a:pt x="7" y="98"/>
                      </a:lnTo>
                      <a:lnTo>
                        <a:pt x="16" y="77"/>
                      </a:lnTo>
                      <a:lnTo>
                        <a:pt x="27" y="59"/>
                      </a:lnTo>
                      <a:lnTo>
                        <a:pt x="41" y="45"/>
                      </a:lnTo>
                      <a:lnTo>
                        <a:pt x="57" y="33"/>
                      </a:lnTo>
                      <a:lnTo>
                        <a:pt x="73" y="23"/>
                      </a:lnTo>
                      <a:lnTo>
                        <a:pt x="91" y="16"/>
                      </a:lnTo>
                      <a:lnTo>
                        <a:pt x="110" y="10"/>
                      </a:lnTo>
                      <a:lnTo>
                        <a:pt x="129" y="6"/>
                      </a:lnTo>
                      <a:lnTo>
                        <a:pt x="148" y="3"/>
                      </a:lnTo>
                      <a:lnTo>
                        <a:pt x="167" y="1"/>
                      </a:lnTo>
                      <a:lnTo>
                        <a:pt x="185" y="0"/>
                      </a:lnTo>
                      <a:lnTo>
                        <a:pt x="201" y="0"/>
                      </a:lnTo>
                      <a:lnTo>
                        <a:pt x="216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83" name="Freeform 24"/>
                <p:cNvSpPr>
                  <a:spLocks noEditPoints="1"/>
                </p:cNvSpPr>
                <p:nvPr/>
              </p:nvSpPr>
              <p:spPr bwMode="auto">
                <a:xfrm>
                  <a:off x="2597" y="4335"/>
                  <a:ext cx="217" cy="124"/>
                </a:xfrm>
                <a:custGeom>
                  <a:avLst/>
                  <a:gdLst>
                    <a:gd name="T0" fmla="*/ 1796 w 2393"/>
                    <a:gd name="T1" fmla="*/ 704 h 1360"/>
                    <a:gd name="T2" fmla="*/ 1761 w 2393"/>
                    <a:gd name="T3" fmla="*/ 720 h 1360"/>
                    <a:gd name="T4" fmla="*/ 1590 w 2393"/>
                    <a:gd name="T5" fmla="*/ 904 h 1360"/>
                    <a:gd name="T6" fmla="*/ 1882 w 2393"/>
                    <a:gd name="T7" fmla="*/ 733 h 1360"/>
                    <a:gd name="T8" fmla="*/ 1851 w 2393"/>
                    <a:gd name="T9" fmla="*/ 709 h 1360"/>
                    <a:gd name="T10" fmla="*/ 1814 w 2393"/>
                    <a:gd name="T11" fmla="*/ 702 h 1360"/>
                    <a:gd name="T12" fmla="*/ 1831 w 2393"/>
                    <a:gd name="T13" fmla="*/ 20 h 1360"/>
                    <a:gd name="T14" fmla="*/ 1950 w 2393"/>
                    <a:gd name="T15" fmla="*/ 61 h 1360"/>
                    <a:gd name="T16" fmla="*/ 2057 w 2393"/>
                    <a:gd name="T17" fmla="*/ 121 h 1360"/>
                    <a:gd name="T18" fmla="*/ 2154 w 2393"/>
                    <a:gd name="T19" fmla="*/ 196 h 1360"/>
                    <a:gd name="T20" fmla="*/ 2235 w 2393"/>
                    <a:gd name="T21" fmla="*/ 286 h 1360"/>
                    <a:gd name="T22" fmla="*/ 2301 w 2393"/>
                    <a:gd name="T23" fmla="*/ 388 h 1360"/>
                    <a:gd name="T24" fmla="*/ 2352 w 2393"/>
                    <a:gd name="T25" fmla="*/ 501 h 1360"/>
                    <a:gd name="T26" fmla="*/ 2382 w 2393"/>
                    <a:gd name="T27" fmla="*/ 622 h 1360"/>
                    <a:gd name="T28" fmla="*/ 2393 w 2393"/>
                    <a:gd name="T29" fmla="*/ 748 h 1360"/>
                    <a:gd name="T30" fmla="*/ 2390 w 2393"/>
                    <a:gd name="T31" fmla="*/ 1230 h 1360"/>
                    <a:gd name="T32" fmla="*/ 2370 w 2393"/>
                    <a:gd name="T33" fmla="*/ 1282 h 1360"/>
                    <a:gd name="T34" fmla="*/ 2335 w 2393"/>
                    <a:gd name="T35" fmla="*/ 1324 h 1360"/>
                    <a:gd name="T36" fmla="*/ 2286 w 2393"/>
                    <a:gd name="T37" fmla="*/ 1351 h 1360"/>
                    <a:gd name="T38" fmla="*/ 2230 w 2393"/>
                    <a:gd name="T39" fmla="*/ 1360 h 1360"/>
                    <a:gd name="T40" fmla="*/ 129 w 2393"/>
                    <a:gd name="T41" fmla="*/ 1358 h 1360"/>
                    <a:gd name="T42" fmla="*/ 77 w 2393"/>
                    <a:gd name="T43" fmla="*/ 1339 h 1360"/>
                    <a:gd name="T44" fmla="*/ 36 w 2393"/>
                    <a:gd name="T45" fmla="*/ 1304 h 1360"/>
                    <a:gd name="T46" fmla="*/ 10 w 2393"/>
                    <a:gd name="T47" fmla="*/ 1256 h 1360"/>
                    <a:gd name="T48" fmla="*/ 0 w 2393"/>
                    <a:gd name="T49" fmla="*/ 1200 h 1360"/>
                    <a:gd name="T50" fmla="*/ 3 w 2393"/>
                    <a:gd name="T51" fmla="*/ 684 h 1360"/>
                    <a:gd name="T52" fmla="*/ 23 w 2393"/>
                    <a:gd name="T53" fmla="*/ 561 h 1360"/>
                    <a:gd name="T54" fmla="*/ 63 w 2393"/>
                    <a:gd name="T55" fmla="*/ 443 h 1360"/>
                    <a:gd name="T56" fmla="*/ 122 w 2393"/>
                    <a:gd name="T57" fmla="*/ 336 h 1360"/>
                    <a:gd name="T58" fmla="*/ 195 w 2393"/>
                    <a:gd name="T59" fmla="*/ 240 h 1360"/>
                    <a:gd name="T60" fmla="*/ 283 w 2393"/>
                    <a:gd name="T61" fmla="*/ 157 h 1360"/>
                    <a:gd name="T62" fmla="*/ 385 w 2393"/>
                    <a:gd name="T63" fmla="*/ 89 h 1360"/>
                    <a:gd name="T64" fmla="*/ 498 w 2393"/>
                    <a:gd name="T65" fmla="*/ 38 h 1360"/>
                    <a:gd name="T66" fmla="*/ 640 w 2393"/>
                    <a:gd name="T67" fmla="*/ 0 h 1360"/>
                    <a:gd name="T68" fmla="*/ 1748 w 2393"/>
                    <a:gd name="T69" fmla="*/ 0 h 13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393" h="1360">
                      <a:moveTo>
                        <a:pt x="1814" y="702"/>
                      </a:moveTo>
                      <a:lnTo>
                        <a:pt x="1796" y="704"/>
                      </a:lnTo>
                      <a:lnTo>
                        <a:pt x="1778" y="709"/>
                      </a:lnTo>
                      <a:lnTo>
                        <a:pt x="1761" y="720"/>
                      </a:lnTo>
                      <a:lnTo>
                        <a:pt x="1746" y="733"/>
                      </a:lnTo>
                      <a:lnTo>
                        <a:pt x="1590" y="904"/>
                      </a:lnTo>
                      <a:lnTo>
                        <a:pt x="2038" y="904"/>
                      </a:lnTo>
                      <a:lnTo>
                        <a:pt x="1882" y="733"/>
                      </a:lnTo>
                      <a:lnTo>
                        <a:pt x="1867" y="719"/>
                      </a:lnTo>
                      <a:lnTo>
                        <a:pt x="1851" y="709"/>
                      </a:lnTo>
                      <a:lnTo>
                        <a:pt x="1833" y="703"/>
                      </a:lnTo>
                      <a:lnTo>
                        <a:pt x="1814" y="702"/>
                      </a:lnTo>
                      <a:close/>
                      <a:moveTo>
                        <a:pt x="1748" y="0"/>
                      </a:moveTo>
                      <a:lnTo>
                        <a:pt x="1831" y="20"/>
                      </a:lnTo>
                      <a:lnTo>
                        <a:pt x="1892" y="38"/>
                      </a:lnTo>
                      <a:lnTo>
                        <a:pt x="1950" y="61"/>
                      </a:lnTo>
                      <a:lnTo>
                        <a:pt x="2005" y="88"/>
                      </a:lnTo>
                      <a:lnTo>
                        <a:pt x="2057" y="121"/>
                      </a:lnTo>
                      <a:lnTo>
                        <a:pt x="2107" y="157"/>
                      </a:lnTo>
                      <a:lnTo>
                        <a:pt x="2154" y="196"/>
                      </a:lnTo>
                      <a:lnTo>
                        <a:pt x="2196" y="239"/>
                      </a:lnTo>
                      <a:lnTo>
                        <a:pt x="2235" y="286"/>
                      </a:lnTo>
                      <a:lnTo>
                        <a:pt x="2270" y="336"/>
                      </a:lnTo>
                      <a:lnTo>
                        <a:pt x="2301" y="388"/>
                      </a:lnTo>
                      <a:lnTo>
                        <a:pt x="2328" y="443"/>
                      </a:lnTo>
                      <a:lnTo>
                        <a:pt x="2352" y="501"/>
                      </a:lnTo>
                      <a:lnTo>
                        <a:pt x="2369" y="561"/>
                      </a:lnTo>
                      <a:lnTo>
                        <a:pt x="2382" y="622"/>
                      </a:lnTo>
                      <a:lnTo>
                        <a:pt x="2390" y="684"/>
                      </a:lnTo>
                      <a:lnTo>
                        <a:pt x="2393" y="748"/>
                      </a:lnTo>
                      <a:lnTo>
                        <a:pt x="2393" y="1200"/>
                      </a:lnTo>
                      <a:lnTo>
                        <a:pt x="2390" y="1230"/>
                      </a:lnTo>
                      <a:lnTo>
                        <a:pt x="2383" y="1256"/>
                      </a:lnTo>
                      <a:lnTo>
                        <a:pt x="2370" y="1282"/>
                      </a:lnTo>
                      <a:lnTo>
                        <a:pt x="2354" y="1304"/>
                      </a:lnTo>
                      <a:lnTo>
                        <a:pt x="2335" y="1324"/>
                      </a:lnTo>
                      <a:lnTo>
                        <a:pt x="2311" y="1339"/>
                      </a:lnTo>
                      <a:lnTo>
                        <a:pt x="2286" y="1351"/>
                      </a:lnTo>
                      <a:lnTo>
                        <a:pt x="2259" y="1358"/>
                      </a:lnTo>
                      <a:lnTo>
                        <a:pt x="2230" y="1360"/>
                      </a:lnTo>
                      <a:lnTo>
                        <a:pt x="157" y="1360"/>
                      </a:lnTo>
                      <a:lnTo>
                        <a:pt x="129" y="1358"/>
                      </a:lnTo>
                      <a:lnTo>
                        <a:pt x="101" y="1351"/>
                      </a:lnTo>
                      <a:lnTo>
                        <a:pt x="77" y="1339"/>
                      </a:lnTo>
                      <a:lnTo>
                        <a:pt x="55" y="1324"/>
                      </a:lnTo>
                      <a:lnTo>
                        <a:pt x="36" y="1304"/>
                      </a:lnTo>
                      <a:lnTo>
                        <a:pt x="21" y="1282"/>
                      </a:lnTo>
                      <a:lnTo>
                        <a:pt x="10" y="1256"/>
                      </a:lnTo>
                      <a:lnTo>
                        <a:pt x="3" y="1230"/>
                      </a:lnTo>
                      <a:lnTo>
                        <a:pt x="0" y="1200"/>
                      </a:lnTo>
                      <a:lnTo>
                        <a:pt x="0" y="748"/>
                      </a:lnTo>
                      <a:lnTo>
                        <a:pt x="3" y="684"/>
                      </a:lnTo>
                      <a:lnTo>
                        <a:pt x="11" y="622"/>
                      </a:lnTo>
                      <a:lnTo>
                        <a:pt x="23" y="561"/>
                      </a:lnTo>
                      <a:lnTo>
                        <a:pt x="41" y="501"/>
                      </a:lnTo>
                      <a:lnTo>
                        <a:pt x="63" y="443"/>
                      </a:lnTo>
                      <a:lnTo>
                        <a:pt x="90" y="389"/>
                      </a:lnTo>
                      <a:lnTo>
                        <a:pt x="122" y="336"/>
                      </a:lnTo>
                      <a:lnTo>
                        <a:pt x="156" y="286"/>
                      </a:lnTo>
                      <a:lnTo>
                        <a:pt x="195" y="240"/>
                      </a:lnTo>
                      <a:lnTo>
                        <a:pt x="237" y="196"/>
                      </a:lnTo>
                      <a:lnTo>
                        <a:pt x="283" y="157"/>
                      </a:lnTo>
                      <a:lnTo>
                        <a:pt x="332" y="121"/>
                      </a:lnTo>
                      <a:lnTo>
                        <a:pt x="385" y="89"/>
                      </a:lnTo>
                      <a:lnTo>
                        <a:pt x="440" y="62"/>
                      </a:lnTo>
                      <a:lnTo>
                        <a:pt x="498" y="38"/>
                      </a:lnTo>
                      <a:lnTo>
                        <a:pt x="559" y="20"/>
                      </a:lnTo>
                      <a:lnTo>
                        <a:pt x="640" y="0"/>
                      </a:lnTo>
                      <a:lnTo>
                        <a:pt x="1193" y="1280"/>
                      </a:lnTo>
                      <a:lnTo>
                        <a:pt x="1748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84" name="Freeform 25"/>
                <p:cNvSpPr>
                  <a:spLocks/>
                </p:cNvSpPr>
                <p:nvPr/>
              </p:nvSpPr>
              <p:spPr bwMode="auto">
                <a:xfrm>
                  <a:off x="2689" y="4347"/>
                  <a:ext cx="34" cy="83"/>
                </a:xfrm>
                <a:custGeom>
                  <a:avLst/>
                  <a:gdLst>
                    <a:gd name="T0" fmla="*/ 135 w 373"/>
                    <a:gd name="T1" fmla="*/ 0 h 915"/>
                    <a:gd name="T2" fmla="*/ 237 w 373"/>
                    <a:gd name="T3" fmla="*/ 0 h 915"/>
                    <a:gd name="T4" fmla="*/ 258 w 373"/>
                    <a:gd name="T5" fmla="*/ 2 h 915"/>
                    <a:gd name="T6" fmla="*/ 278 w 373"/>
                    <a:gd name="T7" fmla="*/ 9 h 915"/>
                    <a:gd name="T8" fmla="*/ 295 w 373"/>
                    <a:gd name="T9" fmla="*/ 21 h 915"/>
                    <a:gd name="T10" fmla="*/ 310 w 373"/>
                    <a:gd name="T11" fmla="*/ 36 h 915"/>
                    <a:gd name="T12" fmla="*/ 321 w 373"/>
                    <a:gd name="T13" fmla="*/ 53 h 915"/>
                    <a:gd name="T14" fmla="*/ 328 w 373"/>
                    <a:gd name="T15" fmla="*/ 74 h 915"/>
                    <a:gd name="T16" fmla="*/ 366 w 373"/>
                    <a:gd name="T17" fmla="*/ 234 h 915"/>
                    <a:gd name="T18" fmla="*/ 368 w 373"/>
                    <a:gd name="T19" fmla="*/ 257 h 915"/>
                    <a:gd name="T20" fmla="*/ 365 w 373"/>
                    <a:gd name="T21" fmla="*/ 281 h 915"/>
                    <a:gd name="T22" fmla="*/ 357 w 373"/>
                    <a:gd name="T23" fmla="*/ 301 h 915"/>
                    <a:gd name="T24" fmla="*/ 345 w 373"/>
                    <a:gd name="T25" fmla="*/ 319 h 915"/>
                    <a:gd name="T26" fmla="*/ 329 w 373"/>
                    <a:gd name="T27" fmla="*/ 334 h 915"/>
                    <a:gd name="T28" fmla="*/ 309 w 373"/>
                    <a:gd name="T29" fmla="*/ 345 h 915"/>
                    <a:gd name="T30" fmla="*/ 287 w 373"/>
                    <a:gd name="T31" fmla="*/ 351 h 915"/>
                    <a:gd name="T32" fmla="*/ 373 w 373"/>
                    <a:gd name="T33" fmla="*/ 438 h 915"/>
                    <a:gd name="T34" fmla="*/ 187 w 373"/>
                    <a:gd name="T35" fmla="*/ 915 h 915"/>
                    <a:gd name="T36" fmla="*/ 0 w 373"/>
                    <a:gd name="T37" fmla="*/ 438 h 915"/>
                    <a:gd name="T38" fmla="*/ 85 w 373"/>
                    <a:gd name="T39" fmla="*/ 351 h 915"/>
                    <a:gd name="T40" fmla="*/ 63 w 373"/>
                    <a:gd name="T41" fmla="*/ 345 h 915"/>
                    <a:gd name="T42" fmla="*/ 44 w 373"/>
                    <a:gd name="T43" fmla="*/ 334 h 915"/>
                    <a:gd name="T44" fmla="*/ 27 w 373"/>
                    <a:gd name="T45" fmla="*/ 319 h 915"/>
                    <a:gd name="T46" fmla="*/ 15 w 373"/>
                    <a:gd name="T47" fmla="*/ 301 h 915"/>
                    <a:gd name="T48" fmla="*/ 7 w 373"/>
                    <a:gd name="T49" fmla="*/ 281 h 915"/>
                    <a:gd name="T50" fmla="*/ 4 w 373"/>
                    <a:gd name="T51" fmla="*/ 257 h 915"/>
                    <a:gd name="T52" fmla="*/ 6 w 373"/>
                    <a:gd name="T53" fmla="*/ 234 h 915"/>
                    <a:gd name="T54" fmla="*/ 44 w 373"/>
                    <a:gd name="T55" fmla="*/ 74 h 915"/>
                    <a:gd name="T56" fmla="*/ 52 w 373"/>
                    <a:gd name="T57" fmla="*/ 53 h 915"/>
                    <a:gd name="T58" fmla="*/ 63 w 373"/>
                    <a:gd name="T59" fmla="*/ 36 h 915"/>
                    <a:gd name="T60" fmla="*/ 77 w 373"/>
                    <a:gd name="T61" fmla="*/ 21 h 915"/>
                    <a:gd name="T62" fmla="*/ 95 w 373"/>
                    <a:gd name="T63" fmla="*/ 9 h 915"/>
                    <a:gd name="T64" fmla="*/ 114 w 373"/>
                    <a:gd name="T65" fmla="*/ 2 h 915"/>
                    <a:gd name="T66" fmla="*/ 135 w 373"/>
                    <a:gd name="T67" fmla="*/ 0 h 9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373" h="915">
                      <a:moveTo>
                        <a:pt x="135" y="0"/>
                      </a:moveTo>
                      <a:lnTo>
                        <a:pt x="237" y="0"/>
                      </a:lnTo>
                      <a:lnTo>
                        <a:pt x="258" y="2"/>
                      </a:lnTo>
                      <a:lnTo>
                        <a:pt x="278" y="9"/>
                      </a:lnTo>
                      <a:lnTo>
                        <a:pt x="295" y="21"/>
                      </a:lnTo>
                      <a:lnTo>
                        <a:pt x="310" y="36"/>
                      </a:lnTo>
                      <a:lnTo>
                        <a:pt x="321" y="53"/>
                      </a:lnTo>
                      <a:lnTo>
                        <a:pt x="328" y="74"/>
                      </a:lnTo>
                      <a:lnTo>
                        <a:pt x="366" y="234"/>
                      </a:lnTo>
                      <a:lnTo>
                        <a:pt x="368" y="257"/>
                      </a:lnTo>
                      <a:lnTo>
                        <a:pt x="365" y="281"/>
                      </a:lnTo>
                      <a:lnTo>
                        <a:pt x="357" y="301"/>
                      </a:lnTo>
                      <a:lnTo>
                        <a:pt x="345" y="319"/>
                      </a:lnTo>
                      <a:lnTo>
                        <a:pt x="329" y="334"/>
                      </a:lnTo>
                      <a:lnTo>
                        <a:pt x="309" y="345"/>
                      </a:lnTo>
                      <a:lnTo>
                        <a:pt x="287" y="351"/>
                      </a:lnTo>
                      <a:lnTo>
                        <a:pt x="373" y="438"/>
                      </a:lnTo>
                      <a:lnTo>
                        <a:pt x="187" y="915"/>
                      </a:lnTo>
                      <a:lnTo>
                        <a:pt x="0" y="438"/>
                      </a:lnTo>
                      <a:lnTo>
                        <a:pt x="85" y="351"/>
                      </a:lnTo>
                      <a:lnTo>
                        <a:pt x="63" y="345"/>
                      </a:lnTo>
                      <a:lnTo>
                        <a:pt x="44" y="334"/>
                      </a:lnTo>
                      <a:lnTo>
                        <a:pt x="27" y="319"/>
                      </a:lnTo>
                      <a:lnTo>
                        <a:pt x="15" y="301"/>
                      </a:lnTo>
                      <a:lnTo>
                        <a:pt x="7" y="281"/>
                      </a:lnTo>
                      <a:lnTo>
                        <a:pt x="4" y="257"/>
                      </a:lnTo>
                      <a:lnTo>
                        <a:pt x="6" y="234"/>
                      </a:lnTo>
                      <a:lnTo>
                        <a:pt x="44" y="74"/>
                      </a:lnTo>
                      <a:lnTo>
                        <a:pt x="52" y="53"/>
                      </a:lnTo>
                      <a:lnTo>
                        <a:pt x="63" y="36"/>
                      </a:lnTo>
                      <a:lnTo>
                        <a:pt x="77" y="21"/>
                      </a:lnTo>
                      <a:lnTo>
                        <a:pt x="95" y="9"/>
                      </a:lnTo>
                      <a:lnTo>
                        <a:pt x="114" y="2"/>
                      </a:lnTo>
                      <a:lnTo>
                        <a:pt x="135" y="0"/>
                      </a:lnTo>
                      <a:close/>
                    </a:path>
                  </a:pathLst>
                </a:custGeom>
                <a:solidFill>
                  <a:srgbClr val="FF660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</p:grpSp>
        <p:sp>
          <p:nvSpPr>
            <p:cNvPr id="77" name="왼쪽 대괄호 76"/>
            <p:cNvSpPr/>
            <p:nvPr/>
          </p:nvSpPr>
          <p:spPr>
            <a:xfrm rot="5400000">
              <a:off x="2889781" y="3580969"/>
              <a:ext cx="254399" cy="953774"/>
            </a:xfrm>
            <a:prstGeom prst="leftBracket">
              <a:avLst>
                <a:gd name="adj" fmla="val 50403"/>
              </a:avLst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78" name="직선 연결선 77"/>
            <p:cNvCxnSpPr>
              <a:stCxn id="60" idx="4"/>
              <a:endCxn id="77" idx="1"/>
            </p:cNvCxnSpPr>
            <p:nvPr/>
          </p:nvCxnSpPr>
          <p:spPr>
            <a:xfrm>
              <a:off x="3013245" y="3567206"/>
              <a:ext cx="3736" cy="363451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그룹 90"/>
          <p:cNvGrpSpPr/>
          <p:nvPr/>
        </p:nvGrpSpPr>
        <p:grpSpPr>
          <a:xfrm>
            <a:off x="8148375" y="3892259"/>
            <a:ext cx="1806794" cy="1422398"/>
            <a:chOff x="2112922" y="3579906"/>
            <a:chExt cx="1806794" cy="1422398"/>
          </a:xfrm>
        </p:grpSpPr>
        <p:grpSp>
          <p:nvGrpSpPr>
            <p:cNvPr id="92" name="그룹 91"/>
            <p:cNvGrpSpPr/>
            <p:nvPr/>
          </p:nvGrpSpPr>
          <p:grpSpPr>
            <a:xfrm>
              <a:off x="3111787" y="4194375"/>
              <a:ext cx="807929" cy="807929"/>
              <a:chOff x="3113376" y="4194375"/>
              <a:chExt cx="807929" cy="807929"/>
            </a:xfrm>
          </p:grpSpPr>
          <p:sp>
            <p:nvSpPr>
              <p:cNvPr id="102" name="타원 101"/>
              <p:cNvSpPr/>
              <p:nvPr/>
            </p:nvSpPr>
            <p:spPr>
              <a:xfrm>
                <a:off x="3113376" y="4194375"/>
                <a:ext cx="807929" cy="807929"/>
              </a:xfrm>
              <a:prstGeom prst="ellipse">
                <a:avLst/>
              </a:prstGeom>
              <a:solidFill>
                <a:srgbClr val="F7F7F7"/>
              </a:solidFill>
              <a:ln w="19050">
                <a:solidFill>
                  <a:schemeClr val="bg1"/>
                </a:solidFill>
              </a:ln>
              <a:effectLst>
                <a:outerShdw blurRad="279400" dist="177800" dir="8100000" sx="94000" sy="94000" algn="tr" rotWithShape="0">
                  <a:prstClr val="black">
                    <a:alpha val="32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03" name="Group 20"/>
              <p:cNvGrpSpPr>
                <a:grpSpLocks noChangeAspect="1"/>
              </p:cNvGrpSpPr>
              <p:nvPr/>
            </p:nvGrpSpPr>
            <p:grpSpPr bwMode="auto">
              <a:xfrm>
                <a:off x="3373442" y="4402055"/>
                <a:ext cx="287796" cy="392567"/>
                <a:chOff x="2597" y="4163"/>
                <a:chExt cx="217" cy="296"/>
              </a:xfrm>
              <a:solidFill>
                <a:schemeClr val="tx1">
                  <a:lumMod val="65000"/>
                  <a:lumOff val="35000"/>
                </a:schemeClr>
              </a:solidFill>
            </p:grpSpPr>
            <p:sp>
              <p:nvSpPr>
                <p:cNvPr id="104" name="Freeform 22"/>
                <p:cNvSpPr>
                  <a:spLocks noEditPoints="1"/>
                </p:cNvSpPr>
                <p:nvPr/>
              </p:nvSpPr>
              <p:spPr bwMode="auto">
                <a:xfrm>
                  <a:off x="2630" y="4163"/>
                  <a:ext cx="151" cy="176"/>
                </a:xfrm>
                <a:custGeom>
                  <a:avLst/>
                  <a:gdLst>
                    <a:gd name="T0" fmla="*/ 410 w 1662"/>
                    <a:gd name="T1" fmla="*/ 645 h 1942"/>
                    <a:gd name="T2" fmla="*/ 309 w 1662"/>
                    <a:gd name="T3" fmla="*/ 847 h 1942"/>
                    <a:gd name="T4" fmla="*/ 255 w 1662"/>
                    <a:gd name="T5" fmla="*/ 1023 h 1942"/>
                    <a:gd name="T6" fmla="*/ 263 w 1662"/>
                    <a:gd name="T7" fmla="*/ 1206 h 1942"/>
                    <a:gd name="T8" fmla="*/ 347 w 1662"/>
                    <a:gd name="T9" fmla="*/ 1429 h 1942"/>
                    <a:gd name="T10" fmla="*/ 476 w 1662"/>
                    <a:gd name="T11" fmla="*/ 1620 h 1942"/>
                    <a:gd name="T12" fmla="*/ 638 w 1662"/>
                    <a:gd name="T13" fmla="*/ 1753 h 1942"/>
                    <a:gd name="T14" fmla="*/ 825 w 1662"/>
                    <a:gd name="T15" fmla="*/ 1803 h 1942"/>
                    <a:gd name="T16" fmla="*/ 1013 w 1662"/>
                    <a:gd name="T17" fmla="*/ 1753 h 1942"/>
                    <a:gd name="T18" fmla="*/ 1176 w 1662"/>
                    <a:gd name="T19" fmla="*/ 1619 h 1942"/>
                    <a:gd name="T20" fmla="*/ 1305 w 1662"/>
                    <a:gd name="T21" fmla="*/ 1428 h 1942"/>
                    <a:gd name="T22" fmla="*/ 1388 w 1662"/>
                    <a:gd name="T23" fmla="*/ 1205 h 1942"/>
                    <a:gd name="T24" fmla="*/ 1418 w 1662"/>
                    <a:gd name="T25" fmla="*/ 974 h 1942"/>
                    <a:gd name="T26" fmla="*/ 1266 w 1662"/>
                    <a:gd name="T27" fmla="*/ 836 h 1942"/>
                    <a:gd name="T28" fmla="*/ 1012 w 1662"/>
                    <a:gd name="T29" fmla="*/ 794 h 1942"/>
                    <a:gd name="T30" fmla="*/ 806 w 1662"/>
                    <a:gd name="T31" fmla="*/ 713 h 1942"/>
                    <a:gd name="T32" fmla="*/ 646 w 1662"/>
                    <a:gd name="T33" fmla="*/ 610 h 1942"/>
                    <a:gd name="T34" fmla="*/ 526 w 1662"/>
                    <a:gd name="T35" fmla="*/ 499 h 1942"/>
                    <a:gd name="T36" fmla="*/ 944 w 1662"/>
                    <a:gd name="T37" fmla="*/ 23 h 1942"/>
                    <a:gd name="T38" fmla="*/ 1152 w 1662"/>
                    <a:gd name="T39" fmla="*/ 118 h 1942"/>
                    <a:gd name="T40" fmla="*/ 1271 w 1662"/>
                    <a:gd name="T41" fmla="*/ 205 h 1942"/>
                    <a:gd name="T42" fmla="*/ 1388 w 1662"/>
                    <a:gd name="T43" fmla="*/ 323 h 1942"/>
                    <a:gd name="T44" fmla="*/ 1455 w 1662"/>
                    <a:gd name="T45" fmla="*/ 429 h 1942"/>
                    <a:gd name="T46" fmla="*/ 1524 w 1662"/>
                    <a:gd name="T47" fmla="*/ 626 h 1942"/>
                    <a:gd name="T48" fmla="*/ 1555 w 1662"/>
                    <a:gd name="T49" fmla="*/ 892 h 1942"/>
                    <a:gd name="T50" fmla="*/ 1619 w 1662"/>
                    <a:gd name="T51" fmla="*/ 939 h 1942"/>
                    <a:gd name="T52" fmla="*/ 1657 w 1662"/>
                    <a:gd name="T53" fmla="*/ 1032 h 1942"/>
                    <a:gd name="T54" fmla="*/ 1655 w 1662"/>
                    <a:gd name="T55" fmla="*/ 1183 h 1942"/>
                    <a:gd name="T56" fmla="*/ 1611 w 1662"/>
                    <a:gd name="T57" fmla="*/ 1304 h 1942"/>
                    <a:gd name="T58" fmla="*/ 1537 w 1662"/>
                    <a:gd name="T59" fmla="*/ 1372 h 1942"/>
                    <a:gd name="T60" fmla="*/ 1445 w 1662"/>
                    <a:gd name="T61" fmla="*/ 1454 h 1942"/>
                    <a:gd name="T62" fmla="*/ 1313 w 1662"/>
                    <a:gd name="T63" fmla="*/ 1670 h 1942"/>
                    <a:gd name="T64" fmla="*/ 1141 w 1662"/>
                    <a:gd name="T65" fmla="*/ 1836 h 1942"/>
                    <a:gd name="T66" fmla="*/ 937 w 1662"/>
                    <a:gd name="T67" fmla="*/ 1930 h 1942"/>
                    <a:gd name="T68" fmla="*/ 714 w 1662"/>
                    <a:gd name="T69" fmla="*/ 1930 h 1942"/>
                    <a:gd name="T70" fmla="*/ 510 w 1662"/>
                    <a:gd name="T71" fmla="*/ 1836 h 1942"/>
                    <a:gd name="T72" fmla="*/ 337 w 1662"/>
                    <a:gd name="T73" fmla="*/ 1669 h 1942"/>
                    <a:gd name="T74" fmla="*/ 205 w 1662"/>
                    <a:gd name="T75" fmla="*/ 1452 h 1942"/>
                    <a:gd name="T76" fmla="*/ 111 w 1662"/>
                    <a:gd name="T77" fmla="*/ 1364 h 1942"/>
                    <a:gd name="T78" fmla="*/ 39 w 1662"/>
                    <a:gd name="T79" fmla="*/ 1284 h 1942"/>
                    <a:gd name="T80" fmla="*/ 2 w 1662"/>
                    <a:gd name="T81" fmla="*/ 1143 h 1942"/>
                    <a:gd name="T82" fmla="*/ 9 w 1662"/>
                    <a:gd name="T83" fmla="*/ 1009 h 1942"/>
                    <a:gd name="T84" fmla="*/ 50 w 1662"/>
                    <a:gd name="T85" fmla="*/ 930 h 1942"/>
                    <a:gd name="T86" fmla="*/ 98 w 1662"/>
                    <a:gd name="T87" fmla="*/ 851 h 1942"/>
                    <a:gd name="T88" fmla="*/ 85 w 1662"/>
                    <a:gd name="T89" fmla="*/ 643 h 1942"/>
                    <a:gd name="T90" fmla="*/ 120 w 1662"/>
                    <a:gd name="T91" fmla="*/ 487 h 1942"/>
                    <a:gd name="T92" fmla="*/ 183 w 1662"/>
                    <a:gd name="T93" fmla="*/ 377 h 1942"/>
                    <a:gd name="T94" fmla="*/ 257 w 1662"/>
                    <a:gd name="T95" fmla="*/ 305 h 1942"/>
                    <a:gd name="T96" fmla="*/ 319 w 1662"/>
                    <a:gd name="T97" fmla="*/ 266 h 1942"/>
                    <a:gd name="T98" fmla="*/ 352 w 1662"/>
                    <a:gd name="T99" fmla="*/ 246 h 1942"/>
                    <a:gd name="T100" fmla="*/ 390 w 1662"/>
                    <a:gd name="T101" fmla="*/ 196 h 1942"/>
                    <a:gd name="T102" fmla="*/ 459 w 1662"/>
                    <a:gd name="T103" fmla="*/ 127 h 1942"/>
                    <a:gd name="T104" fmla="*/ 559 w 1662"/>
                    <a:gd name="T105" fmla="*/ 57 h 1942"/>
                    <a:gd name="T106" fmla="*/ 690 w 1662"/>
                    <a:gd name="T107" fmla="*/ 10 h 19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1662" h="1942">
                      <a:moveTo>
                        <a:pt x="526" y="499"/>
                      </a:moveTo>
                      <a:lnTo>
                        <a:pt x="484" y="546"/>
                      </a:lnTo>
                      <a:lnTo>
                        <a:pt x="445" y="595"/>
                      </a:lnTo>
                      <a:lnTo>
                        <a:pt x="410" y="645"/>
                      </a:lnTo>
                      <a:lnTo>
                        <a:pt x="379" y="696"/>
                      </a:lnTo>
                      <a:lnTo>
                        <a:pt x="352" y="747"/>
                      </a:lnTo>
                      <a:lnTo>
                        <a:pt x="329" y="797"/>
                      </a:lnTo>
                      <a:lnTo>
                        <a:pt x="309" y="847"/>
                      </a:lnTo>
                      <a:lnTo>
                        <a:pt x="291" y="895"/>
                      </a:lnTo>
                      <a:lnTo>
                        <a:pt x="277" y="941"/>
                      </a:lnTo>
                      <a:lnTo>
                        <a:pt x="264" y="984"/>
                      </a:lnTo>
                      <a:lnTo>
                        <a:pt x="255" y="1023"/>
                      </a:lnTo>
                      <a:lnTo>
                        <a:pt x="247" y="1059"/>
                      </a:lnTo>
                      <a:lnTo>
                        <a:pt x="241" y="1091"/>
                      </a:lnTo>
                      <a:lnTo>
                        <a:pt x="250" y="1148"/>
                      </a:lnTo>
                      <a:lnTo>
                        <a:pt x="263" y="1206"/>
                      </a:lnTo>
                      <a:lnTo>
                        <a:pt x="280" y="1263"/>
                      </a:lnTo>
                      <a:lnTo>
                        <a:pt x="299" y="1320"/>
                      </a:lnTo>
                      <a:lnTo>
                        <a:pt x="322" y="1375"/>
                      </a:lnTo>
                      <a:lnTo>
                        <a:pt x="347" y="1429"/>
                      </a:lnTo>
                      <a:lnTo>
                        <a:pt x="375" y="1480"/>
                      </a:lnTo>
                      <a:lnTo>
                        <a:pt x="406" y="1530"/>
                      </a:lnTo>
                      <a:lnTo>
                        <a:pt x="440" y="1576"/>
                      </a:lnTo>
                      <a:lnTo>
                        <a:pt x="476" y="1620"/>
                      </a:lnTo>
                      <a:lnTo>
                        <a:pt x="513" y="1659"/>
                      </a:lnTo>
                      <a:lnTo>
                        <a:pt x="553" y="1695"/>
                      </a:lnTo>
                      <a:lnTo>
                        <a:pt x="594" y="1726"/>
                      </a:lnTo>
                      <a:lnTo>
                        <a:pt x="638" y="1753"/>
                      </a:lnTo>
                      <a:lnTo>
                        <a:pt x="683" y="1774"/>
                      </a:lnTo>
                      <a:lnTo>
                        <a:pt x="729" y="1789"/>
                      </a:lnTo>
                      <a:lnTo>
                        <a:pt x="777" y="1800"/>
                      </a:lnTo>
                      <a:lnTo>
                        <a:pt x="825" y="1803"/>
                      </a:lnTo>
                      <a:lnTo>
                        <a:pt x="875" y="1800"/>
                      </a:lnTo>
                      <a:lnTo>
                        <a:pt x="922" y="1789"/>
                      </a:lnTo>
                      <a:lnTo>
                        <a:pt x="968" y="1774"/>
                      </a:lnTo>
                      <a:lnTo>
                        <a:pt x="1013" y="1753"/>
                      </a:lnTo>
                      <a:lnTo>
                        <a:pt x="1056" y="1726"/>
                      </a:lnTo>
                      <a:lnTo>
                        <a:pt x="1099" y="1695"/>
                      </a:lnTo>
                      <a:lnTo>
                        <a:pt x="1139" y="1659"/>
                      </a:lnTo>
                      <a:lnTo>
                        <a:pt x="1176" y="1619"/>
                      </a:lnTo>
                      <a:lnTo>
                        <a:pt x="1212" y="1576"/>
                      </a:lnTo>
                      <a:lnTo>
                        <a:pt x="1245" y="1529"/>
                      </a:lnTo>
                      <a:lnTo>
                        <a:pt x="1276" y="1480"/>
                      </a:lnTo>
                      <a:lnTo>
                        <a:pt x="1305" y="1428"/>
                      </a:lnTo>
                      <a:lnTo>
                        <a:pt x="1330" y="1374"/>
                      </a:lnTo>
                      <a:lnTo>
                        <a:pt x="1353" y="1319"/>
                      </a:lnTo>
                      <a:lnTo>
                        <a:pt x="1372" y="1262"/>
                      </a:lnTo>
                      <a:lnTo>
                        <a:pt x="1388" y="1205"/>
                      </a:lnTo>
                      <a:lnTo>
                        <a:pt x="1401" y="1147"/>
                      </a:lnTo>
                      <a:lnTo>
                        <a:pt x="1411" y="1089"/>
                      </a:lnTo>
                      <a:lnTo>
                        <a:pt x="1416" y="1032"/>
                      </a:lnTo>
                      <a:lnTo>
                        <a:pt x="1418" y="974"/>
                      </a:lnTo>
                      <a:lnTo>
                        <a:pt x="1417" y="904"/>
                      </a:lnTo>
                      <a:lnTo>
                        <a:pt x="1414" y="838"/>
                      </a:lnTo>
                      <a:lnTo>
                        <a:pt x="1339" y="839"/>
                      </a:lnTo>
                      <a:lnTo>
                        <a:pt x="1266" y="836"/>
                      </a:lnTo>
                      <a:lnTo>
                        <a:pt x="1198" y="830"/>
                      </a:lnTo>
                      <a:lnTo>
                        <a:pt x="1133" y="820"/>
                      </a:lnTo>
                      <a:lnTo>
                        <a:pt x="1070" y="808"/>
                      </a:lnTo>
                      <a:lnTo>
                        <a:pt x="1012" y="794"/>
                      </a:lnTo>
                      <a:lnTo>
                        <a:pt x="956" y="777"/>
                      </a:lnTo>
                      <a:lnTo>
                        <a:pt x="903" y="757"/>
                      </a:lnTo>
                      <a:lnTo>
                        <a:pt x="853" y="737"/>
                      </a:lnTo>
                      <a:lnTo>
                        <a:pt x="806" y="713"/>
                      </a:lnTo>
                      <a:lnTo>
                        <a:pt x="762" y="690"/>
                      </a:lnTo>
                      <a:lnTo>
                        <a:pt x="721" y="664"/>
                      </a:lnTo>
                      <a:lnTo>
                        <a:pt x="682" y="638"/>
                      </a:lnTo>
                      <a:lnTo>
                        <a:pt x="646" y="610"/>
                      </a:lnTo>
                      <a:lnTo>
                        <a:pt x="612" y="583"/>
                      </a:lnTo>
                      <a:lnTo>
                        <a:pt x="581" y="555"/>
                      </a:lnTo>
                      <a:lnTo>
                        <a:pt x="552" y="527"/>
                      </a:lnTo>
                      <a:lnTo>
                        <a:pt x="526" y="499"/>
                      </a:lnTo>
                      <a:close/>
                      <a:moveTo>
                        <a:pt x="808" y="0"/>
                      </a:moveTo>
                      <a:lnTo>
                        <a:pt x="851" y="3"/>
                      </a:lnTo>
                      <a:lnTo>
                        <a:pt x="897" y="11"/>
                      </a:lnTo>
                      <a:lnTo>
                        <a:pt x="944" y="23"/>
                      </a:lnTo>
                      <a:lnTo>
                        <a:pt x="993" y="39"/>
                      </a:lnTo>
                      <a:lnTo>
                        <a:pt x="1044" y="60"/>
                      </a:lnTo>
                      <a:lnTo>
                        <a:pt x="1097" y="86"/>
                      </a:lnTo>
                      <a:lnTo>
                        <a:pt x="1152" y="118"/>
                      </a:lnTo>
                      <a:lnTo>
                        <a:pt x="1179" y="135"/>
                      </a:lnTo>
                      <a:lnTo>
                        <a:pt x="1208" y="155"/>
                      </a:lnTo>
                      <a:lnTo>
                        <a:pt x="1239" y="179"/>
                      </a:lnTo>
                      <a:lnTo>
                        <a:pt x="1271" y="205"/>
                      </a:lnTo>
                      <a:lnTo>
                        <a:pt x="1304" y="233"/>
                      </a:lnTo>
                      <a:lnTo>
                        <a:pt x="1334" y="261"/>
                      </a:lnTo>
                      <a:lnTo>
                        <a:pt x="1363" y="292"/>
                      </a:lnTo>
                      <a:lnTo>
                        <a:pt x="1388" y="323"/>
                      </a:lnTo>
                      <a:lnTo>
                        <a:pt x="1409" y="353"/>
                      </a:lnTo>
                      <a:lnTo>
                        <a:pt x="1409" y="353"/>
                      </a:lnTo>
                      <a:lnTo>
                        <a:pt x="1433" y="389"/>
                      </a:lnTo>
                      <a:lnTo>
                        <a:pt x="1455" y="429"/>
                      </a:lnTo>
                      <a:lnTo>
                        <a:pt x="1475" y="472"/>
                      </a:lnTo>
                      <a:lnTo>
                        <a:pt x="1493" y="519"/>
                      </a:lnTo>
                      <a:lnTo>
                        <a:pt x="1509" y="570"/>
                      </a:lnTo>
                      <a:lnTo>
                        <a:pt x="1524" y="626"/>
                      </a:lnTo>
                      <a:lnTo>
                        <a:pt x="1535" y="685"/>
                      </a:lnTo>
                      <a:lnTo>
                        <a:pt x="1545" y="749"/>
                      </a:lnTo>
                      <a:lnTo>
                        <a:pt x="1551" y="817"/>
                      </a:lnTo>
                      <a:lnTo>
                        <a:pt x="1555" y="892"/>
                      </a:lnTo>
                      <a:lnTo>
                        <a:pt x="1573" y="900"/>
                      </a:lnTo>
                      <a:lnTo>
                        <a:pt x="1590" y="910"/>
                      </a:lnTo>
                      <a:lnTo>
                        <a:pt x="1605" y="922"/>
                      </a:lnTo>
                      <a:lnTo>
                        <a:pt x="1619" y="939"/>
                      </a:lnTo>
                      <a:lnTo>
                        <a:pt x="1632" y="957"/>
                      </a:lnTo>
                      <a:lnTo>
                        <a:pt x="1642" y="979"/>
                      </a:lnTo>
                      <a:lnTo>
                        <a:pt x="1651" y="1003"/>
                      </a:lnTo>
                      <a:lnTo>
                        <a:pt x="1657" y="1032"/>
                      </a:lnTo>
                      <a:lnTo>
                        <a:pt x="1661" y="1064"/>
                      </a:lnTo>
                      <a:lnTo>
                        <a:pt x="1662" y="1102"/>
                      </a:lnTo>
                      <a:lnTo>
                        <a:pt x="1660" y="1143"/>
                      </a:lnTo>
                      <a:lnTo>
                        <a:pt x="1655" y="1183"/>
                      </a:lnTo>
                      <a:lnTo>
                        <a:pt x="1648" y="1218"/>
                      </a:lnTo>
                      <a:lnTo>
                        <a:pt x="1638" y="1250"/>
                      </a:lnTo>
                      <a:lnTo>
                        <a:pt x="1625" y="1278"/>
                      </a:lnTo>
                      <a:lnTo>
                        <a:pt x="1611" y="1304"/>
                      </a:lnTo>
                      <a:lnTo>
                        <a:pt x="1595" y="1325"/>
                      </a:lnTo>
                      <a:lnTo>
                        <a:pt x="1577" y="1344"/>
                      </a:lnTo>
                      <a:lnTo>
                        <a:pt x="1558" y="1360"/>
                      </a:lnTo>
                      <a:lnTo>
                        <a:pt x="1537" y="1372"/>
                      </a:lnTo>
                      <a:lnTo>
                        <a:pt x="1515" y="1382"/>
                      </a:lnTo>
                      <a:lnTo>
                        <a:pt x="1493" y="1390"/>
                      </a:lnTo>
                      <a:lnTo>
                        <a:pt x="1471" y="1395"/>
                      </a:lnTo>
                      <a:lnTo>
                        <a:pt x="1445" y="1454"/>
                      </a:lnTo>
                      <a:lnTo>
                        <a:pt x="1416" y="1512"/>
                      </a:lnTo>
                      <a:lnTo>
                        <a:pt x="1385" y="1567"/>
                      </a:lnTo>
                      <a:lnTo>
                        <a:pt x="1350" y="1620"/>
                      </a:lnTo>
                      <a:lnTo>
                        <a:pt x="1313" y="1670"/>
                      </a:lnTo>
                      <a:lnTo>
                        <a:pt x="1273" y="1717"/>
                      </a:lnTo>
                      <a:lnTo>
                        <a:pt x="1231" y="1761"/>
                      </a:lnTo>
                      <a:lnTo>
                        <a:pt x="1187" y="1801"/>
                      </a:lnTo>
                      <a:lnTo>
                        <a:pt x="1141" y="1836"/>
                      </a:lnTo>
                      <a:lnTo>
                        <a:pt x="1092" y="1868"/>
                      </a:lnTo>
                      <a:lnTo>
                        <a:pt x="1042" y="1893"/>
                      </a:lnTo>
                      <a:lnTo>
                        <a:pt x="990" y="1915"/>
                      </a:lnTo>
                      <a:lnTo>
                        <a:pt x="937" y="1930"/>
                      </a:lnTo>
                      <a:lnTo>
                        <a:pt x="882" y="1939"/>
                      </a:lnTo>
                      <a:lnTo>
                        <a:pt x="825" y="1942"/>
                      </a:lnTo>
                      <a:lnTo>
                        <a:pt x="769" y="1939"/>
                      </a:lnTo>
                      <a:lnTo>
                        <a:pt x="714" y="1930"/>
                      </a:lnTo>
                      <a:lnTo>
                        <a:pt x="661" y="1915"/>
                      </a:lnTo>
                      <a:lnTo>
                        <a:pt x="608" y="1893"/>
                      </a:lnTo>
                      <a:lnTo>
                        <a:pt x="558" y="1867"/>
                      </a:lnTo>
                      <a:lnTo>
                        <a:pt x="510" y="1836"/>
                      </a:lnTo>
                      <a:lnTo>
                        <a:pt x="464" y="1800"/>
                      </a:lnTo>
                      <a:lnTo>
                        <a:pt x="419" y="1760"/>
                      </a:lnTo>
                      <a:lnTo>
                        <a:pt x="377" y="1716"/>
                      </a:lnTo>
                      <a:lnTo>
                        <a:pt x="337" y="1669"/>
                      </a:lnTo>
                      <a:lnTo>
                        <a:pt x="300" y="1618"/>
                      </a:lnTo>
                      <a:lnTo>
                        <a:pt x="266" y="1565"/>
                      </a:lnTo>
                      <a:lnTo>
                        <a:pt x="234" y="1510"/>
                      </a:lnTo>
                      <a:lnTo>
                        <a:pt x="205" y="1452"/>
                      </a:lnTo>
                      <a:lnTo>
                        <a:pt x="179" y="1392"/>
                      </a:lnTo>
                      <a:lnTo>
                        <a:pt x="156" y="1386"/>
                      </a:lnTo>
                      <a:lnTo>
                        <a:pt x="133" y="1376"/>
                      </a:lnTo>
                      <a:lnTo>
                        <a:pt x="111" y="1364"/>
                      </a:lnTo>
                      <a:lnTo>
                        <a:pt x="91" y="1349"/>
                      </a:lnTo>
                      <a:lnTo>
                        <a:pt x="72" y="1330"/>
                      </a:lnTo>
                      <a:lnTo>
                        <a:pt x="55" y="1309"/>
                      </a:lnTo>
                      <a:lnTo>
                        <a:pt x="39" y="1284"/>
                      </a:lnTo>
                      <a:lnTo>
                        <a:pt x="26" y="1254"/>
                      </a:lnTo>
                      <a:lnTo>
                        <a:pt x="15" y="1221"/>
                      </a:lnTo>
                      <a:lnTo>
                        <a:pt x="7" y="1184"/>
                      </a:lnTo>
                      <a:lnTo>
                        <a:pt x="2" y="1143"/>
                      </a:lnTo>
                      <a:lnTo>
                        <a:pt x="0" y="1104"/>
                      </a:lnTo>
                      <a:lnTo>
                        <a:pt x="1" y="1068"/>
                      </a:lnTo>
                      <a:lnTo>
                        <a:pt x="4" y="1038"/>
                      </a:lnTo>
                      <a:lnTo>
                        <a:pt x="9" y="1009"/>
                      </a:lnTo>
                      <a:lnTo>
                        <a:pt x="17" y="985"/>
                      </a:lnTo>
                      <a:lnTo>
                        <a:pt x="27" y="964"/>
                      </a:lnTo>
                      <a:lnTo>
                        <a:pt x="38" y="946"/>
                      </a:lnTo>
                      <a:lnTo>
                        <a:pt x="50" y="930"/>
                      </a:lnTo>
                      <a:lnTo>
                        <a:pt x="65" y="916"/>
                      </a:lnTo>
                      <a:lnTo>
                        <a:pt x="80" y="906"/>
                      </a:lnTo>
                      <a:lnTo>
                        <a:pt x="96" y="897"/>
                      </a:lnTo>
                      <a:lnTo>
                        <a:pt x="98" y="851"/>
                      </a:lnTo>
                      <a:lnTo>
                        <a:pt x="89" y="794"/>
                      </a:lnTo>
                      <a:lnTo>
                        <a:pt x="85" y="740"/>
                      </a:lnTo>
                      <a:lnTo>
                        <a:pt x="83" y="690"/>
                      </a:lnTo>
                      <a:lnTo>
                        <a:pt x="85" y="643"/>
                      </a:lnTo>
                      <a:lnTo>
                        <a:pt x="90" y="599"/>
                      </a:lnTo>
                      <a:lnTo>
                        <a:pt x="98" y="559"/>
                      </a:lnTo>
                      <a:lnTo>
                        <a:pt x="108" y="522"/>
                      </a:lnTo>
                      <a:lnTo>
                        <a:pt x="120" y="487"/>
                      </a:lnTo>
                      <a:lnTo>
                        <a:pt x="134" y="455"/>
                      </a:lnTo>
                      <a:lnTo>
                        <a:pt x="149" y="427"/>
                      </a:lnTo>
                      <a:lnTo>
                        <a:pt x="166" y="400"/>
                      </a:lnTo>
                      <a:lnTo>
                        <a:pt x="183" y="377"/>
                      </a:lnTo>
                      <a:lnTo>
                        <a:pt x="202" y="355"/>
                      </a:lnTo>
                      <a:lnTo>
                        <a:pt x="220" y="337"/>
                      </a:lnTo>
                      <a:lnTo>
                        <a:pt x="239" y="320"/>
                      </a:lnTo>
                      <a:lnTo>
                        <a:pt x="257" y="305"/>
                      </a:lnTo>
                      <a:lnTo>
                        <a:pt x="274" y="293"/>
                      </a:lnTo>
                      <a:lnTo>
                        <a:pt x="290" y="282"/>
                      </a:lnTo>
                      <a:lnTo>
                        <a:pt x="305" y="273"/>
                      </a:lnTo>
                      <a:lnTo>
                        <a:pt x="319" y="266"/>
                      </a:lnTo>
                      <a:lnTo>
                        <a:pt x="331" y="260"/>
                      </a:lnTo>
                      <a:lnTo>
                        <a:pt x="341" y="255"/>
                      </a:lnTo>
                      <a:lnTo>
                        <a:pt x="348" y="253"/>
                      </a:lnTo>
                      <a:lnTo>
                        <a:pt x="352" y="246"/>
                      </a:lnTo>
                      <a:lnTo>
                        <a:pt x="359" y="237"/>
                      </a:lnTo>
                      <a:lnTo>
                        <a:pt x="367" y="225"/>
                      </a:lnTo>
                      <a:lnTo>
                        <a:pt x="377" y="212"/>
                      </a:lnTo>
                      <a:lnTo>
                        <a:pt x="390" y="196"/>
                      </a:lnTo>
                      <a:lnTo>
                        <a:pt x="404" y="180"/>
                      </a:lnTo>
                      <a:lnTo>
                        <a:pt x="421" y="163"/>
                      </a:lnTo>
                      <a:lnTo>
                        <a:pt x="439" y="145"/>
                      </a:lnTo>
                      <a:lnTo>
                        <a:pt x="459" y="127"/>
                      </a:lnTo>
                      <a:lnTo>
                        <a:pt x="481" y="108"/>
                      </a:lnTo>
                      <a:lnTo>
                        <a:pt x="505" y="91"/>
                      </a:lnTo>
                      <a:lnTo>
                        <a:pt x="531" y="74"/>
                      </a:lnTo>
                      <a:lnTo>
                        <a:pt x="559" y="57"/>
                      </a:lnTo>
                      <a:lnTo>
                        <a:pt x="589" y="43"/>
                      </a:lnTo>
                      <a:lnTo>
                        <a:pt x="620" y="30"/>
                      </a:lnTo>
                      <a:lnTo>
                        <a:pt x="655" y="19"/>
                      </a:lnTo>
                      <a:lnTo>
                        <a:pt x="690" y="10"/>
                      </a:lnTo>
                      <a:lnTo>
                        <a:pt x="728" y="3"/>
                      </a:lnTo>
                      <a:lnTo>
                        <a:pt x="767" y="0"/>
                      </a:lnTo>
                      <a:lnTo>
                        <a:pt x="808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05" name="Freeform 23"/>
                <p:cNvSpPr>
                  <a:spLocks noEditPoints="1"/>
                </p:cNvSpPr>
                <p:nvPr/>
              </p:nvSpPr>
              <p:spPr bwMode="auto">
                <a:xfrm>
                  <a:off x="2664" y="4250"/>
                  <a:ext cx="83" cy="27"/>
                </a:xfrm>
                <a:custGeom>
                  <a:avLst/>
                  <a:gdLst>
                    <a:gd name="T0" fmla="*/ 613 w 916"/>
                    <a:gd name="T1" fmla="*/ 78 h 300"/>
                    <a:gd name="T2" fmla="*/ 561 w 916"/>
                    <a:gd name="T3" fmla="*/ 109 h 300"/>
                    <a:gd name="T4" fmla="*/ 554 w 916"/>
                    <a:gd name="T5" fmla="*/ 165 h 300"/>
                    <a:gd name="T6" fmla="*/ 579 w 916"/>
                    <a:gd name="T7" fmla="*/ 210 h 300"/>
                    <a:gd name="T8" fmla="*/ 665 w 916"/>
                    <a:gd name="T9" fmla="*/ 229 h 300"/>
                    <a:gd name="T10" fmla="*/ 787 w 916"/>
                    <a:gd name="T11" fmla="*/ 223 h 300"/>
                    <a:gd name="T12" fmla="*/ 839 w 916"/>
                    <a:gd name="T13" fmla="*/ 191 h 300"/>
                    <a:gd name="T14" fmla="*/ 846 w 916"/>
                    <a:gd name="T15" fmla="*/ 135 h 300"/>
                    <a:gd name="T16" fmla="*/ 820 w 916"/>
                    <a:gd name="T17" fmla="*/ 90 h 300"/>
                    <a:gd name="T18" fmla="*/ 734 w 916"/>
                    <a:gd name="T19" fmla="*/ 72 h 300"/>
                    <a:gd name="T20" fmla="*/ 153 w 916"/>
                    <a:gd name="T21" fmla="*/ 74 h 300"/>
                    <a:gd name="T22" fmla="*/ 85 w 916"/>
                    <a:gd name="T23" fmla="*/ 99 h 300"/>
                    <a:gd name="T24" fmla="*/ 70 w 916"/>
                    <a:gd name="T25" fmla="*/ 150 h 300"/>
                    <a:gd name="T26" fmla="*/ 85 w 916"/>
                    <a:gd name="T27" fmla="*/ 201 h 300"/>
                    <a:gd name="T28" fmla="*/ 153 w 916"/>
                    <a:gd name="T29" fmla="*/ 227 h 300"/>
                    <a:gd name="T30" fmla="*/ 280 w 916"/>
                    <a:gd name="T31" fmla="*/ 227 h 300"/>
                    <a:gd name="T32" fmla="*/ 348 w 916"/>
                    <a:gd name="T33" fmla="*/ 201 h 300"/>
                    <a:gd name="T34" fmla="*/ 363 w 916"/>
                    <a:gd name="T35" fmla="*/ 150 h 300"/>
                    <a:gd name="T36" fmla="*/ 348 w 916"/>
                    <a:gd name="T37" fmla="*/ 99 h 300"/>
                    <a:gd name="T38" fmla="*/ 280 w 916"/>
                    <a:gd name="T39" fmla="*/ 74 h 300"/>
                    <a:gd name="T40" fmla="*/ 234 w 916"/>
                    <a:gd name="T41" fmla="*/ 0 h 300"/>
                    <a:gd name="T42" fmla="*/ 321 w 916"/>
                    <a:gd name="T43" fmla="*/ 9 h 300"/>
                    <a:gd name="T44" fmla="*/ 400 w 916"/>
                    <a:gd name="T45" fmla="*/ 53 h 300"/>
                    <a:gd name="T46" fmla="*/ 574 w 916"/>
                    <a:gd name="T47" fmla="*/ 17 h 300"/>
                    <a:gd name="T48" fmla="*/ 662 w 916"/>
                    <a:gd name="T49" fmla="*/ 1 h 300"/>
                    <a:gd name="T50" fmla="*/ 732 w 916"/>
                    <a:gd name="T51" fmla="*/ 0 h 300"/>
                    <a:gd name="T52" fmla="*/ 806 w 916"/>
                    <a:gd name="T53" fmla="*/ 10 h 300"/>
                    <a:gd name="T54" fmla="*/ 875 w 916"/>
                    <a:gd name="T55" fmla="*/ 45 h 300"/>
                    <a:gd name="T56" fmla="*/ 914 w 916"/>
                    <a:gd name="T57" fmla="*/ 123 h 300"/>
                    <a:gd name="T58" fmla="*/ 900 w 916"/>
                    <a:gd name="T59" fmla="*/ 223 h 300"/>
                    <a:gd name="T60" fmla="*/ 843 w 916"/>
                    <a:gd name="T61" fmla="*/ 277 h 300"/>
                    <a:gd name="T62" fmla="*/ 768 w 916"/>
                    <a:gd name="T63" fmla="*/ 297 h 300"/>
                    <a:gd name="T64" fmla="*/ 699 w 916"/>
                    <a:gd name="T65" fmla="*/ 300 h 300"/>
                    <a:gd name="T66" fmla="*/ 632 w 916"/>
                    <a:gd name="T67" fmla="*/ 297 h 300"/>
                    <a:gd name="T68" fmla="*/ 557 w 916"/>
                    <a:gd name="T69" fmla="*/ 277 h 300"/>
                    <a:gd name="T70" fmla="*/ 500 w 916"/>
                    <a:gd name="T71" fmla="*/ 224 h 300"/>
                    <a:gd name="T72" fmla="*/ 485 w 916"/>
                    <a:gd name="T73" fmla="*/ 137 h 300"/>
                    <a:gd name="T74" fmla="*/ 432 w 916"/>
                    <a:gd name="T75" fmla="*/ 150 h 300"/>
                    <a:gd name="T76" fmla="*/ 405 w 916"/>
                    <a:gd name="T77" fmla="*/ 241 h 300"/>
                    <a:gd name="T78" fmla="*/ 342 w 916"/>
                    <a:gd name="T79" fmla="*/ 284 h 300"/>
                    <a:gd name="T80" fmla="*/ 266 w 916"/>
                    <a:gd name="T81" fmla="*/ 298 h 300"/>
                    <a:gd name="T82" fmla="*/ 201 w 916"/>
                    <a:gd name="T83" fmla="*/ 299 h 300"/>
                    <a:gd name="T84" fmla="*/ 129 w 916"/>
                    <a:gd name="T85" fmla="*/ 294 h 300"/>
                    <a:gd name="T86" fmla="*/ 57 w 916"/>
                    <a:gd name="T87" fmla="*/ 267 h 300"/>
                    <a:gd name="T88" fmla="*/ 7 w 916"/>
                    <a:gd name="T89" fmla="*/ 202 h 300"/>
                    <a:gd name="T90" fmla="*/ 7 w 916"/>
                    <a:gd name="T91" fmla="*/ 98 h 300"/>
                    <a:gd name="T92" fmla="*/ 57 w 916"/>
                    <a:gd name="T93" fmla="*/ 33 h 300"/>
                    <a:gd name="T94" fmla="*/ 129 w 916"/>
                    <a:gd name="T95" fmla="*/ 6 h 300"/>
                    <a:gd name="T96" fmla="*/ 201 w 916"/>
                    <a:gd name="T97" fmla="*/ 0 h 3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916" h="300">
                      <a:moveTo>
                        <a:pt x="699" y="71"/>
                      </a:moveTo>
                      <a:lnTo>
                        <a:pt x="665" y="72"/>
                      </a:lnTo>
                      <a:lnTo>
                        <a:pt x="636" y="74"/>
                      </a:lnTo>
                      <a:lnTo>
                        <a:pt x="613" y="78"/>
                      </a:lnTo>
                      <a:lnTo>
                        <a:pt x="594" y="83"/>
                      </a:lnTo>
                      <a:lnTo>
                        <a:pt x="579" y="90"/>
                      </a:lnTo>
                      <a:lnTo>
                        <a:pt x="569" y="99"/>
                      </a:lnTo>
                      <a:lnTo>
                        <a:pt x="561" y="109"/>
                      </a:lnTo>
                      <a:lnTo>
                        <a:pt x="556" y="122"/>
                      </a:lnTo>
                      <a:lnTo>
                        <a:pt x="554" y="135"/>
                      </a:lnTo>
                      <a:lnTo>
                        <a:pt x="553" y="150"/>
                      </a:lnTo>
                      <a:lnTo>
                        <a:pt x="554" y="165"/>
                      </a:lnTo>
                      <a:lnTo>
                        <a:pt x="556" y="179"/>
                      </a:lnTo>
                      <a:lnTo>
                        <a:pt x="561" y="191"/>
                      </a:lnTo>
                      <a:lnTo>
                        <a:pt x="569" y="201"/>
                      </a:lnTo>
                      <a:lnTo>
                        <a:pt x="579" y="210"/>
                      </a:lnTo>
                      <a:lnTo>
                        <a:pt x="594" y="216"/>
                      </a:lnTo>
                      <a:lnTo>
                        <a:pt x="613" y="223"/>
                      </a:lnTo>
                      <a:lnTo>
                        <a:pt x="636" y="227"/>
                      </a:lnTo>
                      <a:lnTo>
                        <a:pt x="665" y="229"/>
                      </a:lnTo>
                      <a:lnTo>
                        <a:pt x="699" y="230"/>
                      </a:lnTo>
                      <a:lnTo>
                        <a:pt x="734" y="229"/>
                      </a:lnTo>
                      <a:lnTo>
                        <a:pt x="763" y="227"/>
                      </a:lnTo>
                      <a:lnTo>
                        <a:pt x="787" y="223"/>
                      </a:lnTo>
                      <a:lnTo>
                        <a:pt x="805" y="216"/>
                      </a:lnTo>
                      <a:lnTo>
                        <a:pt x="820" y="210"/>
                      </a:lnTo>
                      <a:lnTo>
                        <a:pt x="831" y="201"/>
                      </a:lnTo>
                      <a:lnTo>
                        <a:pt x="839" y="191"/>
                      </a:lnTo>
                      <a:lnTo>
                        <a:pt x="843" y="179"/>
                      </a:lnTo>
                      <a:lnTo>
                        <a:pt x="846" y="165"/>
                      </a:lnTo>
                      <a:lnTo>
                        <a:pt x="847" y="150"/>
                      </a:lnTo>
                      <a:lnTo>
                        <a:pt x="846" y="135"/>
                      </a:lnTo>
                      <a:lnTo>
                        <a:pt x="843" y="122"/>
                      </a:lnTo>
                      <a:lnTo>
                        <a:pt x="839" y="109"/>
                      </a:lnTo>
                      <a:lnTo>
                        <a:pt x="831" y="99"/>
                      </a:lnTo>
                      <a:lnTo>
                        <a:pt x="820" y="90"/>
                      </a:lnTo>
                      <a:lnTo>
                        <a:pt x="805" y="83"/>
                      </a:lnTo>
                      <a:lnTo>
                        <a:pt x="787" y="78"/>
                      </a:lnTo>
                      <a:lnTo>
                        <a:pt x="763" y="74"/>
                      </a:lnTo>
                      <a:lnTo>
                        <a:pt x="734" y="72"/>
                      </a:lnTo>
                      <a:lnTo>
                        <a:pt x="699" y="71"/>
                      </a:lnTo>
                      <a:close/>
                      <a:moveTo>
                        <a:pt x="216" y="71"/>
                      </a:moveTo>
                      <a:lnTo>
                        <a:pt x="182" y="72"/>
                      </a:lnTo>
                      <a:lnTo>
                        <a:pt x="153" y="74"/>
                      </a:lnTo>
                      <a:lnTo>
                        <a:pt x="130" y="78"/>
                      </a:lnTo>
                      <a:lnTo>
                        <a:pt x="111" y="83"/>
                      </a:lnTo>
                      <a:lnTo>
                        <a:pt x="96" y="90"/>
                      </a:lnTo>
                      <a:lnTo>
                        <a:pt x="85" y="99"/>
                      </a:lnTo>
                      <a:lnTo>
                        <a:pt x="78" y="109"/>
                      </a:lnTo>
                      <a:lnTo>
                        <a:pt x="73" y="122"/>
                      </a:lnTo>
                      <a:lnTo>
                        <a:pt x="70" y="135"/>
                      </a:lnTo>
                      <a:lnTo>
                        <a:pt x="70" y="150"/>
                      </a:lnTo>
                      <a:lnTo>
                        <a:pt x="70" y="165"/>
                      </a:lnTo>
                      <a:lnTo>
                        <a:pt x="73" y="179"/>
                      </a:lnTo>
                      <a:lnTo>
                        <a:pt x="78" y="191"/>
                      </a:lnTo>
                      <a:lnTo>
                        <a:pt x="85" y="201"/>
                      </a:lnTo>
                      <a:lnTo>
                        <a:pt x="96" y="210"/>
                      </a:lnTo>
                      <a:lnTo>
                        <a:pt x="111" y="216"/>
                      </a:lnTo>
                      <a:lnTo>
                        <a:pt x="130" y="223"/>
                      </a:lnTo>
                      <a:lnTo>
                        <a:pt x="153" y="227"/>
                      </a:lnTo>
                      <a:lnTo>
                        <a:pt x="182" y="229"/>
                      </a:lnTo>
                      <a:lnTo>
                        <a:pt x="216" y="230"/>
                      </a:lnTo>
                      <a:lnTo>
                        <a:pt x="250" y="229"/>
                      </a:lnTo>
                      <a:lnTo>
                        <a:pt x="280" y="227"/>
                      </a:lnTo>
                      <a:lnTo>
                        <a:pt x="304" y="223"/>
                      </a:lnTo>
                      <a:lnTo>
                        <a:pt x="322" y="216"/>
                      </a:lnTo>
                      <a:lnTo>
                        <a:pt x="337" y="210"/>
                      </a:lnTo>
                      <a:lnTo>
                        <a:pt x="348" y="201"/>
                      </a:lnTo>
                      <a:lnTo>
                        <a:pt x="355" y="191"/>
                      </a:lnTo>
                      <a:lnTo>
                        <a:pt x="360" y="179"/>
                      </a:lnTo>
                      <a:lnTo>
                        <a:pt x="363" y="165"/>
                      </a:lnTo>
                      <a:lnTo>
                        <a:pt x="363" y="150"/>
                      </a:lnTo>
                      <a:lnTo>
                        <a:pt x="363" y="135"/>
                      </a:lnTo>
                      <a:lnTo>
                        <a:pt x="360" y="122"/>
                      </a:lnTo>
                      <a:lnTo>
                        <a:pt x="355" y="109"/>
                      </a:lnTo>
                      <a:lnTo>
                        <a:pt x="348" y="99"/>
                      </a:lnTo>
                      <a:lnTo>
                        <a:pt x="337" y="90"/>
                      </a:lnTo>
                      <a:lnTo>
                        <a:pt x="322" y="83"/>
                      </a:lnTo>
                      <a:lnTo>
                        <a:pt x="304" y="78"/>
                      </a:lnTo>
                      <a:lnTo>
                        <a:pt x="280" y="74"/>
                      </a:lnTo>
                      <a:lnTo>
                        <a:pt x="250" y="72"/>
                      </a:lnTo>
                      <a:lnTo>
                        <a:pt x="216" y="71"/>
                      </a:lnTo>
                      <a:close/>
                      <a:moveTo>
                        <a:pt x="216" y="0"/>
                      </a:moveTo>
                      <a:lnTo>
                        <a:pt x="234" y="0"/>
                      </a:lnTo>
                      <a:lnTo>
                        <a:pt x="254" y="1"/>
                      </a:lnTo>
                      <a:lnTo>
                        <a:pt x="276" y="2"/>
                      </a:lnTo>
                      <a:lnTo>
                        <a:pt x="298" y="5"/>
                      </a:lnTo>
                      <a:lnTo>
                        <a:pt x="321" y="9"/>
                      </a:lnTo>
                      <a:lnTo>
                        <a:pt x="343" y="17"/>
                      </a:lnTo>
                      <a:lnTo>
                        <a:pt x="364" y="26"/>
                      </a:lnTo>
                      <a:lnTo>
                        <a:pt x="383" y="37"/>
                      </a:lnTo>
                      <a:lnTo>
                        <a:pt x="400" y="53"/>
                      </a:lnTo>
                      <a:lnTo>
                        <a:pt x="516" y="53"/>
                      </a:lnTo>
                      <a:lnTo>
                        <a:pt x="533" y="37"/>
                      </a:lnTo>
                      <a:lnTo>
                        <a:pt x="553" y="26"/>
                      </a:lnTo>
                      <a:lnTo>
                        <a:pt x="574" y="17"/>
                      </a:lnTo>
                      <a:lnTo>
                        <a:pt x="596" y="9"/>
                      </a:lnTo>
                      <a:lnTo>
                        <a:pt x="618" y="5"/>
                      </a:lnTo>
                      <a:lnTo>
                        <a:pt x="640" y="2"/>
                      </a:lnTo>
                      <a:lnTo>
                        <a:pt x="662" y="1"/>
                      </a:lnTo>
                      <a:lnTo>
                        <a:pt x="682" y="0"/>
                      </a:lnTo>
                      <a:lnTo>
                        <a:pt x="699" y="0"/>
                      </a:lnTo>
                      <a:lnTo>
                        <a:pt x="715" y="0"/>
                      </a:lnTo>
                      <a:lnTo>
                        <a:pt x="732" y="0"/>
                      </a:lnTo>
                      <a:lnTo>
                        <a:pt x="749" y="1"/>
                      </a:lnTo>
                      <a:lnTo>
                        <a:pt x="768" y="3"/>
                      </a:lnTo>
                      <a:lnTo>
                        <a:pt x="787" y="6"/>
                      </a:lnTo>
                      <a:lnTo>
                        <a:pt x="806" y="10"/>
                      </a:lnTo>
                      <a:lnTo>
                        <a:pt x="825" y="16"/>
                      </a:lnTo>
                      <a:lnTo>
                        <a:pt x="843" y="24"/>
                      </a:lnTo>
                      <a:lnTo>
                        <a:pt x="860" y="33"/>
                      </a:lnTo>
                      <a:lnTo>
                        <a:pt x="875" y="45"/>
                      </a:lnTo>
                      <a:lnTo>
                        <a:pt x="889" y="59"/>
                      </a:lnTo>
                      <a:lnTo>
                        <a:pt x="900" y="77"/>
                      </a:lnTo>
                      <a:lnTo>
                        <a:pt x="908" y="98"/>
                      </a:lnTo>
                      <a:lnTo>
                        <a:pt x="914" y="123"/>
                      </a:lnTo>
                      <a:lnTo>
                        <a:pt x="916" y="150"/>
                      </a:lnTo>
                      <a:lnTo>
                        <a:pt x="914" y="178"/>
                      </a:lnTo>
                      <a:lnTo>
                        <a:pt x="908" y="202"/>
                      </a:lnTo>
                      <a:lnTo>
                        <a:pt x="900" y="223"/>
                      </a:lnTo>
                      <a:lnTo>
                        <a:pt x="889" y="241"/>
                      </a:lnTo>
                      <a:lnTo>
                        <a:pt x="875" y="255"/>
                      </a:lnTo>
                      <a:lnTo>
                        <a:pt x="860" y="267"/>
                      </a:lnTo>
                      <a:lnTo>
                        <a:pt x="843" y="277"/>
                      </a:lnTo>
                      <a:lnTo>
                        <a:pt x="825" y="285"/>
                      </a:lnTo>
                      <a:lnTo>
                        <a:pt x="806" y="290"/>
                      </a:lnTo>
                      <a:lnTo>
                        <a:pt x="787" y="294"/>
                      </a:lnTo>
                      <a:lnTo>
                        <a:pt x="768" y="297"/>
                      </a:lnTo>
                      <a:lnTo>
                        <a:pt x="749" y="298"/>
                      </a:lnTo>
                      <a:lnTo>
                        <a:pt x="732" y="299"/>
                      </a:lnTo>
                      <a:lnTo>
                        <a:pt x="715" y="299"/>
                      </a:lnTo>
                      <a:lnTo>
                        <a:pt x="699" y="300"/>
                      </a:lnTo>
                      <a:lnTo>
                        <a:pt x="685" y="299"/>
                      </a:lnTo>
                      <a:lnTo>
                        <a:pt x="668" y="299"/>
                      </a:lnTo>
                      <a:lnTo>
                        <a:pt x="650" y="298"/>
                      </a:lnTo>
                      <a:lnTo>
                        <a:pt x="632" y="297"/>
                      </a:lnTo>
                      <a:lnTo>
                        <a:pt x="613" y="294"/>
                      </a:lnTo>
                      <a:lnTo>
                        <a:pt x="593" y="290"/>
                      </a:lnTo>
                      <a:lnTo>
                        <a:pt x="575" y="285"/>
                      </a:lnTo>
                      <a:lnTo>
                        <a:pt x="557" y="277"/>
                      </a:lnTo>
                      <a:lnTo>
                        <a:pt x="540" y="267"/>
                      </a:lnTo>
                      <a:lnTo>
                        <a:pt x="524" y="255"/>
                      </a:lnTo>
                      <a:lnTo>
                        <a:pt x="511" y="241"/>
                      </a:lnTo>
                      <a:lnTo>
                        <a:pt x="500" y="224"/>
                      </a:lnTo>
                      <a:lnTo>
                        <a:pt x="491" y="202"/>
                      </a:lnTo>
                      <a:lnTo>
                        <a:pt x="486" y="179"/>
                      </a:lnTo>
                      <a:lnTo>
                        <a:pt x="484" y="150"/>
                      </a:lnTo>
                      <a:lnTo>
                        <a:pt x="485" y="137"/>
                      </a:lnTo>
                      <a:lnTo>
                        <a:pt x="486" y="125"/>
                      </a:lnTo>
                      <a:lnTo>
                        <a:pt x="430" y="125"/>
                      </a:lnTo>
                      <a:lnTo>
                        <a:pt x="432" y="137"/>
                      </a:lnTo>
                      <a:lnTo>
                        <a:pt x="432" y="150"/>
                      </a:lnTo>
                      <a:lnTo>
                        <a:pt x="430" y="179"/>
                      </a:lnTo>
                      <a:lnTo>
                        <a:pt x="425" y="202"/>
                      </a:lnTo>
                      <a:lnTo>
                        <a:pt x="416" y="224"/>
                      </a:lnTo>
                      <a:lnTo>
                        <a:pt x="405" y="241"/>
                      </a:lnTo>
                      <a:lnTo>
                        <a:pt x="392" y="255"/>
                      </a:lnTo>
                      <a:lnTo>
                        <a:pt x="377" y="267"/>
                      </a:lnTo>
                      <a:lnTo>
                        <a:pt x="360" y="277"/>
                      </a:lnTo>
                      <a:lnTo>
                        <a:pt x="342" y="284"/>
                      </a:lnTo>
                      <a:lnTo>
                        <a:pt x="323" y="290"/>
                      </a:lnTo>
                      <a:lnTo>
                        <a:pt x="304" y="294"/>
                      </a:lnTo>
                      <a:lnTo>
                        <a:pt x="285" y="296"/>
                      </a:lnTo>
                      <a:lnTo>
                        <a:pt x="266" y="298"/>
                      </a:lnTo>
                      <a:lnTo>
                        <a:pt x="248" y="299"/>
                      </a:lnTo>
                      <a:lnTo>
                        <a:pt x="231" y="299"/>
                      </a:lnTo>
                      <a:lnTo>
                        <a:pt x="216" y="299"/>
                      </a:lnTo>
                      <a:lnTo>
                        <a:pt x="201" y="299"/>
                      </a:lnTo>
                      <a:lnTo>
                        <a:pt x="185" y="299"/>
                      </a:lnTo>
                      <a:lnTo>
                        <a:pt x="167" y="298"/>
                      </a:lnTo>
                      <a:lnTo>
                        <a:pt x="148" y="296"/>
                      </a:lnTo>
                      <a:lnTo>
                        <a:pt x="129" y="294"/>
                      </a:lnTo>
                      <a:lnTo>
                        <a:pt x="110" y="290"/>
                      </a:lnTo>
                      <a:lnTo>
                        <a:pt x="91" y="284"/>
                      </a:lnTo>
                      <a:lnTo>
                        <a:pt x="73" y="277"/>
                      </a:lnTo>
                      <a:lnTo>
                        <a:pt x="57" y="267"/>
                      </a:lnTo>
                      <a:lnTo>
                        <a:pt x="41" y="255"/>
                      </a:lnTo>
                      <a:lnTo>
                        <a:pt x="27" y="240"/>
                      </a:lnTo>
                      <a:lnTo>
                        <a:pt x="16" y="223"/>
                      </a:lnTo>
                      <a:lnTo>
                        <a:pt x="7" y="202"/>
                      </a:lnTo>
                      <a:lnTo>
                        <a:pt x="2" y="178"/>
                      </a:lnTo>
                      <a:lnTo>
                        <a:pt x="0" y="150"/>
                      </a:lnTo>
                      <a:lnTo>
                        <a:pt x="2" y="122"/>
                      </a:lnTo>
                      <a:lnTo>
                        <a:pt x="7" y="98"/>
                      </a:lnTo>
                      <a:lnTo>
                        <a:pt x="16" y="77"/>
                      </a:lnTo>
                      <a:lnTo>
                        <a:pt x="27" y="59"/>
                      </a:lnTo>
                      <a:lnTo>
                        <a:pt x="41" y="45"/>
                      </a:lnTo>
                      <a:lnTo>
                        <a:pt x="57" y="33"/>
                      </a:lnTo>
                      <a:lnTo>
                        <a:pt x="73" y="23"/>
                      </a:lnTo>
                      <a:lnTo>
                        <a:pt x="91" y="16"/>
                      </a:lnTo>
                      <a:lnTo>
                        <a:pt x="110" y="10"/>
                      </a:lnTo>
                      <a:lnTo>
                        <a:pt x="129" y="6"/>
                      </a:lnTo>
                      <a:lnTo>
                        <a:pt x="148" y="3"/>
                      </a:lnTo>
                      <a:lnTo>
                        <a:pt x="167" y="1"/>
                      </a:lnTo>
                      <a:lnTo>
                        <a:pt x="185" y="0"/>
                      </a:lnTo>
                      <a:lnTo>
                        <a:pt x="201" y="0"/>
                      </a:lnTo>
                      <a:lnTo>
                        <a:pt x="216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06" name="Freeform 24"/>
                <p:cNvSpPr>
                  <a:spLocks noEditPoints="1"/>
                </p:cNvSpPr>
                <p:nvPr/>
              </p:nvSpPr>
              <p:spPr bwMode="auto">
                <a:xfrm>
                  <a:off x="2597" y="4335"/>
                  <a:ext cx="217" cy="124"/>
                </a:xfrm>
                <a:custGeom>
                  <a:avLst/>
                  <a:gdLst>
                    <a:gd name="T0" fmla="*/ 1796 w 2393"/>
                    <a:gd name="T1" fmla="*/ 704 h 1360"/>
                    <a:gd name="T2" fmla="*/ 1761 w 2393"/>
                    <a:gd name="T3" fmla="*/ 720 h 1360"/>
                    <a:gd name="T4" fmla="*/ 1590 w 2393"/>
                    <a:gd name="T5" fmla="*/ 904 h 1360"/>
                    <a:gd name="T6" fmla="*/ 1882 w 2393"/>
                    <a:gd name="T7" fmla="*/ 733 h 1360"/>
                    <a:gd name="T8" fmla="*/ 1851 w 2393"/>
                    <a:gd name="T9" fmla="*/ 709 h 1360"/>
                    <a:gd name="T10" fmla="*/ 1814 w 2393"/>
                    <a:gd name="T11" fmla="*/ 702 h 1360"/>
                    <a:gd name="T12" fmla="*/ 1831 w 2393"/>
                    <a:gd name="T13" fmla="*/ 20 h 1360"/>
                    <a:gd name="T14" fmla="*/ 1950 w 2393"/>
                    <a:gd name="T15" fmla="*/ 61 h 1360"/>
                    <a:gd name="T16" fmla="*/ 2057 w 2393"/>
                    <a:gd name="T17" fmla="*/ 121 h 1360"/>
                    <a:gd name="T18" fmla="*/ 2154 w 2393"/>
                    <a:gd name="T19" fmla="*/ 196 h 1360"/>
                    <a:gd name="T20" fmla="*/ 2235 w 2393"/>
                    <a:gd name="T21" fmla="*/ 286 h 1360"/>
                    <a:gd name="T22" fmla="*/ 2301 w 2393"/>
                    <a:gd name="T23" fmla="*/ 388 h 1360"/>
                    <a:gd name="T24" fmla="*/ 2352 w 2393"/>
                    <a:gd name="T25" fmla="*/ 501 h 1360"/>
                    <a:gd name="T26" fmla="*/ 2382 w 2393"/>
                    <a:gd name="T27" fmla="*/ 622 h 1360"/>
                    <a:gd name="T28" fmla="*/ 2393 w 2393"/>
                    <a:gd name="T29" fmla="*/ 748 h 1360"/>
                    <a:gd name="T30" fmla="*/ 2390 w 2393"/>
                    <a:gd name="T31" fmla="*/ 1230 h 1360"/>
                    <a:gd name="T32" fmla="*/ 2370 w 2393"/>
                    <a:gd name="T33" fmla="*/ 1282 h 1360"/>
                    <a:gd name="T34" fmla="*/ 2335 w 2393"/>
                    <a:gd name="T35" fmla="*/ 1324 h 1360"/>
                    <a:gd name="T36" fmla="*/ 2286 w 2393"/>
                    <a:gd name="T37" fmla="*/ 1351 h 1360"/>
                    <a:gd name="T38" fmla="*/ 2230 w 2393"/>
                    <a:gd name="T39" fmla="*/ 1360 h 1360"/>
                    <a:gd name="T40" fmla="*/ 129 w 2393"/>
                    <a:gd name="T41" fmla="*/ 1358 h 1360"/>
                    <a:gd name="T42" fmla="*/ 77 w 2393"/>
                    <a:gd name="T43" fmla="*/ 1339 h 1360"/>
                    <a:gd name="T44" fmla="*/ 36 w 2393"/>
                    <a:gd name="T45" fmla="*/ 1304 h 1360"/>
                    <a:gd name="T46" fmla="*/ 10 w 2393"/>
                    <a:gd name="T47" fmla="*/ 1256 h 1360"/>
                    <a:gd name="T48" fmla="*/ 0 w 2393"/>
                    <a:gd name="T49" fmla="*/ 1200 h 1360"/>
                    <a:gd name="T50" fmla="*/ 3 w 2393"/>
                    <a:gd name="T51" fmla="*/ 684 h 1360"/>
                    <a:gd name="T52" fmla="*/ 23 w 2393"/>
                    <a:gd name="T53" fmla="*/ 561 h 1360"/>
                    <a:gd name="T54" fmla="*/ 63 w 2393"/>
                    <a:gd name="T55" fmla="*/ 443 h 1360"/>
                    <a:gd name="T56" fmla="*/ 122 w 2393"/>
                    <a:gd name="T57" fmla="*/ 336 h 1360"/>
                    <a:gd name="T58" fmla="*/ 195 w 2393"/>
                    <a:gd name="T59" fmla="*/ 240 h 1360"/>
                    <a:gd name="T60" fmla="*/ 283 w 2393"/>
                    <a:gd name="T61" fmla="*/ 157 h 1360"/>
                    <a:gd name="T62" fmla="*/ 385 w 2393"/>
                    <a:gd name="T63" fmla="*/ 89 h 1360"/>
                    <a:gd name="T64" fmla="*/ 498 w 2393"/>
                    <a:gd name="T65" fmla="*/ 38 h 1360"/>
                    <a:gd name="T66" fmla="*/ 640 w 2393"/>
                    <a:gd name="T67" fmla="*/ 0 h 1360"/>
                    <a:gd name="T68" fmla="*/ 1748 w 2393"/>
                    <a:gd name="T69" fmla="*/ 0 h 13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393" h="1360">
                      <a:moveTo>
                        <a:pt x="1814" y="702"/>
                      </a:moveTo>
                      <a:lnTo>
                        <a:pt x="1796" y="704"/>
                      </a:lnTo>
                      <a:lnTo>
                        <a:pt x="1778" y="709"/>
                      </a:lnTo>
                      <a:lnTo>
                        <a:pt x="1761" y="720"/>
                      </a:lnTo>
                      <a:lnTo>
                        <a:pt x="1746" y="733"/>
                      </a:lnTo>
                      <a:lnTo>
                        <a:pt x="1590" y="904"/>
                      </a:lnTo>
                      <a:lnTo>
                        <a:pt x="2038" y="904"/>
                      </a:lnTo>
                      <a:lnTo>
                        <a:pt x="1882" y="733"/>
                      </a:lnTo>
                      <a:lnTo>
                        <a:pt x="1867" y="719"/>
                      </a:lnTo>
                      <a:lnTo>
                        <a:pt x="1851" y="709"/>
                      </a:lnTo>
                      <a:lnTo>
                        <a:pt x="1833" y="703"/>
                      </a:lnTo>
                      <a:lnTo>
                        <a:pt x="1814" y="702"/>
                      </a:lnTo>
                      <a:close/>
                      <a:moveTo>
                        <a:pt x="1748" y="0"/>
                      </a:moveTo>
                      <a:lnTo>
                        <a:pt x="1831" y="20"/>
                      </a:lnTo>
                      <a:lnTo>
                        <a:pt x="1892" y="38"/>
                      </a:lnTo>
                      <a:lnTo>
                        <a:pt x="1950" y="61"/>
                      </a:lnTo>
                      <a:lnTo>
                        <a:pt x="2005" y="88"/>
                      </a:lnTo>
                      <a:lnTo>
                        <a:pt x="2057" y="121"/>
                      </a:lnTo>
                      <a:lnTo>
                        <a:pt x="2107" y="157"/>
                      </a:lnTo>
                      <a:lnTo>
                        <a:pt x="2154" y="196"/>
                      </a:lnTo>
                      <a:lnTo>
                        <a:pt x="2196" y="239"/>
                      </a:lnTo>
                      <a:lnTo>
                        <a:pt x="2235" y="286"/>
                      </a:lnTo>
                      <a:lnTo>
                        <a:pt x="2270" y="336"/>
                      </a:lnTo>
                      <a:lnTo>
                        <a:pt x="2301" y="388"/>
                      </a:lnTo>
                      <a:lnTo>
                        <a:pt x="2328" y="443"/>
                      </a:lnTo>
                      <a:lnTo>
                        <a:pt x="2352" y="501"/>
                      </a:lnTo>
                      <a:lnTo>
                        <a:pt x="2369" y="561"/>
                      </a:lnTo>
                      <a:lnTo>
                        <a:pt x="2382" y="622"/>
                      </a:lnTo>
                      <a:lnTo>
                        <a:pt x="2390" y="684"/>
                      </a:lnTo>
                      <a:lnTo>
                        <a:pt x="2393" y="748"/>
                      </a:lnTo>
                      <a:lnTo>
                        <a:pt x="2393" y="1200"/>
                      </a:lnTo>
                      <a:lnTo>
                        <a:pt x="2390" y="1230"/>
                      </a:lnTo>
                      <a:lnTo>
                        <a:pt x="2383" y="1256"/>
                      </a:lnTo>
                      <a:lnTo>
                        <a:pt x="2370" y="1282"/>
                      </a:lnTo>
                      <a:lnTo>
                        <a:pt x="2354" y="1304"/>
                      </a:lnTo>
                      <a:lnTo>
                        <a:pt x="2335" y="1324"/>
                      </a:lnTo>
                      <a:lnTo>
                        <a:pt x="2311" y="1339"/>
                      </a:lnTo>
                      <a:lnTo>
                        <a:pt x="2286" y="1351"/>
                      </a:lnTo>
                      <a:lnTo>
                        <a:pt x="2259" y="1358"/>
                      </a:lnTo>
                      <a:lnTo>
                        <a:pt x="2230" y="1360"/>
                      </a:lnTo>
                      <a:lnTo>
                        <a:pt x="157" y="1360"/>
                      </a:lnTo>
                      <a:lnTo>
                        <a:pt x="129" y="1358"/>
                      </a:lnTo>
                      <a:lnTo>
                        <a:pt x="101" y="1351"/>
                      </a:lnTo>
                      <a:lnTo>
                        <a:pt x="77" y="1339"/>
                      </a:lnTo>
                      <a:lnTo>
                        <a:pt x="55" y="1324"/>
                      </a:lnTo>
                      <a:lnTo>
                        <a:pt x="36" y="1304"/>
                      </a:lnTo>
                      <a:lnTo>
                        <a:pt x="21" y="1282"/>
                      </a:lnTo>
                      <a:lnTo>
                        <a:pt x="10" y="1256"/>
                      </a:lnTo>
                      <a:lnTo>
                        <a:pt x="3" y="1230"/>
                      </a:lnTo>
                      <a:lnTo>
                        <a:pt x="0" y="1200"/>
                      </a:lnTo>
                      <a:lnTo>
                        <a:pt x="0" y="748"/>
                      </a:lnTo>
                      <a:lnTo>
                        <a:pt x="3" y="684"/>
                      </a:lnTo>
                      <a:lnTo>
                        <a:pt x="11" y="622"/>
                      </a:lnTo>
                      <a:lnTo>
                        <a:pt x="23" y="561"/>
                      </a:lnTo>
                      <a:lnTo>
                        <a:pt x="41" y="501"/>
                      </a:lnTo>
                      <a:lnTo>
                        <a:pt x="63" y="443"/>
                      </a:lnTo>
                      <a:lnTo>
                        <a:pt x="90" y="389"/>
                      </a:lnTo>
                      <a:lnTo>
                        <a:pt x="122" y="336"/>
                      </a:lnTo>
                      <a:lnTo>
                        <a:pt x="156" y="286"/>
                      </a:lnTo>
                      <a:lnTo>
                        <a:pt x="195" y="240"/>
                      </a:lnTo>
                      <a:lnTo>
                        <a:pt x="237" y="196"/>
                      </a:lnTo>
                      <a:lnTo>
                        <a:pt x="283" y="157"/>
                      </a:lnTo>
                      <a:lnTo>
                        <a:pt x="332" y="121"/>
                      </a:lnTo>
                      <a:lnTo>
                        <a:pt x="385" y="89"/>
                      </a:lnTo>
                      <a:lnTo>
                        <a:pt x="440" y="62"/>
                      </a:lnTo>
                      <a:lnTo>
                        <a:pt x="498" y="38"/>
                      </a:lnTo>
                      <a:lnTo>
                        <a:pt x="559" y="20"/>
                      </a:lnTo>
                      <a:lnTo>
                        <a:pt x="640" y="0"/>
                      </a:lnTo>
                      <a:lnTo>
                        <a:pt x="1193" y="1280"/>
                      </a:lnTo>
                      <a:lnTo>
                        <a:pt x="1748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07" name="Freeform 25"/>
                <p:cNvSpPr>
                  <a:spLocks/>
                </p:cNvSpPr>
                <p:nvPr/>
              </p:nvSpPr>
              <p:spPr bwMode="auto">
                <a:xfrm>
                  <a:off x="2689" y="4347"/>
                  <a:ext cx="34" cy="83"/>
                </a:xfrm>
                <a:custGeom>
                  <a:avLst/>
                  <a:gdLst>
                    <a:gd name="T0" fmla="*/ 135 w 373"/>
                    <a:gd name="T1" fmla="*/ 0 h 915"/>
                    <a:gd name="T2" fmla="*/ 237 w 373"/>
                    <a:gd name="T3" fmla="*/ 0 h 915"/>
                    <a:gd name="T4" fmla="*/ 258 w 373"/>
                    <a:gd name="T5" fmla="*/ 2 h 915"/>
                    <a:gd name="T6" fmla="*/ 278 w 373"/>
                    <a:gd name="T7" fmla="*/ 9 h 915"/>
                    <a:gd name="T8" fmla="*/ 295 w 373"/>
                    <a:gd name="T9" fmla="*/ 21 h 915"/>
                    <a:gd name="T10" fmla="*/ 310 w 373"/>
                    <a:gd name="T11" fmla="*/ 36 h 915"/>
                    <a:gd name="T12" fmla="*/ 321 w 373"/>
                    <a:gd name="T13" fmla="*/ 53 h 915"/>
                    <a:gd name="T14" fmla="*/ 328 w 373"/>
                    <a:gd name="T15" fmla="*/ 74 h 915"/>
                    <a:gd name="T16" fmla="*/ 366 w 373"/>
                    <a:gd name="T17" fmla="*/ 234 h 915"/>
                    <a:gd name="T18" fmla="*/ 368 w 373"/>
                    <a:gd name="T19" fmla="*/ 257 h 915"/>
                    <a:gd name="T20" fmla="*/ 365 w 373"/>
                    <a:gd name="T21" fmla="*/ 281 h 915"/>
                    <a:gd name="T22" fmla="*/ 357 w 373"/>
                    <a:gd name="T23" fmla="*/ 301 h 915"/>
                    <a:gd name="T24" fmla="*/ 345 w 373"/>
                    <a:gd name="T25" fmla="*/ 319 h 915"/>
                    <a:gd name="T26" fmla="*/ 329 w 373"/>
                    <a:gd name="T27" fmla="*/ 334 h 915"/>
                    <a:gd name="T28" fmla="*/ 309 w 373"/>
                    <a:gd name="T29" fmla="*/ 345 h 915"/>
                    <a:gd name="T30" fmla="*/ 287 w 373"/>
                    <a:gd name="T31" fmla="*/ 351 h 915"/>
                    <a:gd name="T32" fmla="*/ 373 w 373"/>
                    <a:gd name="T33" fmla="*/ 438 h 915"/>
                    <a:gd name="T34" fmla="*/ 187 w 373"/>
                    <a:gd name="T35" fmla="*/ 915 h 915"/>
                    <a:gd name="T36" fmla="*/ 0 w 373"/>
                    <a:gd name="T37" fmla="*/ 438 h 915"/>
                    <a:gd name="T38" fmla="*/ 85 w 373"/>
                    <a:gd name="T39" fmla="*/ 351 h 915"/>
                    <a:gd name="T40" fmla="*/ 63 w 373"/>
                    <a:gd name="T41" fmla="*/ 345 h 915"/>
                    <a:gd name="T42" fmla="*/ 44 w 373"/>
                    <a:gd name="T43" fmla="*/ 334 h 915"/>
                    <a:gd name="T44" fmla="*/ 27 w 373"/>
                    <a:gd name="T45" fmla="*/ 319 h 915"/>
                    <a:gd name="T46" fmla="*/ 15 w 373"/>
                    <a:gd name="T47" fmla="*/ 301 h 915"/>
                    <a:gd name="T48" fmla="*/ 7 w 373"/>
                    <a:gd name="T49" fmla="*/ 281 h 915"/>
                    <a:gd name="T50" fmla="*/ 4 w 373"/>
                    <a:gd name="T51" fmla="*/ 257 h 915"/>
                    <a:gd name="T52" fmla="*/ 6 w 373"/>
                    <a:gd name="T53" fmla="*/ 234 h 915"/>
                    <a:gd name="T54" fmla="*/ 44 w 373"/>
                    <a:gd name="T55" fmla="*/ 74 h 915"/>
                    <a:gd name="T56" fmla="*/ 52 w 373"/>
                    <a:gd name="T57" fmla="*/ 53 h 915"/>
                    <a:gd name="T58" fmla="*/ 63 w 373"/>
                    <a:gd name="T59" fmla="*/ 36 h 915"/>
                    <a:gd name="T60" fmla="*/ 77 w 373"/>
                    <a:gd name="T61" fmla="*/ 21 h 915"/>
                    <a:gd name="T62" fmla="*/ 95 w 373"/>
                    <a:gd name="T63" fmla="*/ 9 h 915"/>
                    <a:gd name="T64" fmla="*/ 114 w 373"/>
                    <a:gd name="T65" fmla="*/ 2 h 915"/>
                    <a:gd name="T66" fmla="*/ 135 w 373"/>
                    <a:gd name="T67" fmla="*/ 0 h 9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373" h="915">
                      <a:moveTo>
                        <a:pt x="135" y="0"/>
                      </a:moveTo>
                      <a:lnTo>
                        <a:pt x="237" y="0"/>
                      </a:lnTo>
                      <a:lnTo>
                        <a:pt x="258" y="2"/>
                      </a:lnTo>
                      <a:lnTo>
                        <a:pt x="278" y="9"/>
                      </a:lnTo>
                      <a:lnTo>
                        <a:pt x="295" y="21"/>
                      </a:lnTo>
                      <a:lnTo>
                        <a:pt x="310" y="36"/>
                      </a:lnTo>
                      <a:lnTo>
                        <a:pt x="321" y="53"/>
                      </a:lnTo>
                      <a:lnTo>
                        <a:pt x="328" y="74"/>
                      </a:lnTo>
                      <a:lnTo>
                        <a:pt x="366" y="234"/>
                      </a:lnTo>
                      <a:lnTo>
                        <a:pt x="368" y="257"/>
                      </a:lnTo>
                      <a:lnTo>
                        <a:pt x="365" y="281"/>
                      </a:lnTo>
                      <a:lnTo>
                        <a:pt x="357" y="301"/>
                      </a:lnTo>
                      <a:lnTo>
                        <a:pt x="345" y="319"/>
                      </a:lnTo>
                      <a:lnTo>
                        <a:pt x="329" y="334"/>
                      </a:lnTo>
                      <a:lnTo>
                        <a:pt x="309" y="345"/>
                      </a:lnTo>
                      <a:lnTo>
                        <a:pt x="287" y="351"/>
                      </a:lnTo>
                      <a:lnTo>
                        <a:pt x="373" y="438"/>
                      </a:lnTo>
                      <a:lnTo>
                        <a:pt x="187" y="915"/>
                      </a:lnTo>
                      <a:lnTo>
                        <a:pt x="0" y="438"/>
                      </a:lnTo>
                      <a:lnTo>
                        <a:pt x="85" y="351"/>
                      </a:lnTo>
                      <a:lnTo>
                        <a:pt x="63" y="345"/>
                      </a:lnTo>
                      <a:lnTo>
                        <a:pt x="44" y="334"/>
                      </a:lnTo>
                      <a:lnTo>
                        <a:pt x="27" y="319"/>
                      </a:lnTo>
                      <a:lnTo>
                        <a:pt x="15" y="301"/>
                      </a:lnTo>
                      <a:lnTo>
                        <a:pt x="7" y="281"/>
                      </a:lnTo>
                      <a:lnTo>
                        <a:pt x="4" y="257"/>
                      </a:lnTo>
                      <a:lnTo>
                        <a:pt x="6" y="234"/>
                      </a:lnTo>
                      <a:lnTo>
                        <a:pt x="44" y="74"/>
                      </a:lnTo>
                      <a:lnTo>
                        <a:pt x="52" y="53"/>
                      </a:lnTo>
                      <a:lnTo>
                        <a:pt x="63" y="36"/>
                      </a:lnTo>
                      <a:lnTo>
                        <a:pt x="77" y="21"/>
                      </a:lnTo>
                      <a:lnTo>
                        <a:pt x="95" y="9"/>
                      </a:lnTo>
                      <a:lnTo>
                        <a:pt x="114" y="2"/>
                      </a:lnTo>
                      <a:lnTo>
                        <a:pt x="135" y="0"/>
                      </a:lnTo>
                      <a:close/>
                    </a:path>
                  </a:pathLst>
                </a:custGeom>
                <a:solidFill>
                  <a:srgbClr val="FF660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</p:grpSp>
        <p:grpSp>
          <p:nvGrpSpPr>
            <p:cNvPr id="93" name="그룹 92"/>
            <p:cNvGrpSpPr/>
            <p:nvPr/>
          </p:nvGrpSpPr>
          <p:grpSpPr>
            <a:xfrm>
              <a:off x="2112922" y="4194374"/>
              <a:ext cx="807929" cy="807929"/>
              <a:chOff x="5644580" y="993978"/>
              <a:chExt cx="807929" cy="807929"/>
            </a:xfrm>
          </p:grpSpPr>
          <p:sp>
            <p:nvSpPr>
              <p:cNvPr id="96" name="타원 95"/>
              <p:cNvSpPr/>
              <p:nvPr/>
            </p:nvSpPr>
            <p:spPr>
              <a:xfrm>
                <a:off x="5644580" y="993978"/>
                <a:ext cx="807929" cy="807929"/>
              </a:xfrm>
              <a:prstGeom prst="ellipse">
                <a:avLst/>
              </a:prstGeom>
              <a:solidFill>
                <a:srgbClr val="F7F7F7"/>
              </a:solidFill>
              <a:ln w="19050">
                <a:solidFill>
                  <a:schemeClr val="bg1"/>
                </a:solidFill>
              </a:ln>
              <a:effectLst>
                <a:outerShdw blurRad="279400" dist="177800" dir="8100000" sx="94000" sy="94000" algn="tr" rotWithShape="0">
                  <a:prstClr val="black">
                    <a:alpha val="32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97" name="Group 20"/>
              <p:cNvGrpSpPr>
                <a:grpSpLocks noChangeAspect="1"/>
              </p:cNvGrpSpPr>
              <p:nvPr/>
            </p:nvGrpSpPr>
            <p:grpSpPr bwMode="auto">
              <a:xfrm>
                <a:off x="5904646" y="1201658"/>
                <a:ext cx="287796" cy="392567"/>
                <a:chOff x="2597" y="4163"/>
                <a:chExt cx="217" cy="296"/>
              </a:xfrm>
              <a:solidFill>
                <a:schemeClr val="tx1">
                  <a:lumMod val="65000"/>
                  <a:lumOff val="35000"/>
                </a:schemeClr>
              </a:solidFill>
            </p:grpSpPr>
            <p:sp>
              <p:nvSpPr>
                <p:cNvPr id="98" name="Freeform 22"/>
                <p:cNvSpPr>
                  <a:spLocks noEditPoints="1"/>
                </p:cNvSpPr>
                <p:nvPr/>
              </p:nvSpPr>
              <p:spPr bwMode="auto">
                <a:xfrm>
                  <a:off x="2630" y="4163"/>
                  <a:ext cx="151" cy="176"/>
                </a:xfrm>
                <a:custGeom>
                  <a:avLst/>
                  <a:gdLst>
                    <a:gd name="T0" fmla="*/ 410 w 1662"/>
                    <a:gd name="T1" fmla="*/ 645 h 1942"/>
                    <a:gd name="T2" fmla="*/ 309 w 1662"/>
                    <a:gd name="T3" fmla="*/ 847 h 1942"/>
                    <a:gd name="T4" fmla="*/ 255 w 1662"/>
                    <a:gd name="T5" fmla="*/ 1023 h 1942"/>
                    <a:gd name="T6" fmla="*/ 263 w 1662"/>
                    <a:gd name="T7" fmla="*/ 1206 h 1942"/>
                    <a:gd name="T8" fmla="*/ 347 w 1662"/>
                    <a:gd name="T9" fmla="*/ 1429 h 1942"/>
                    <a:gd name="T10" fmla="*/ 476 w 1662"/>
                    <a:gd name="T11" fmla="*/ 1620 h 1942"/>
                    <a:gd name="T12" fmla="*/ 638 w 1662"/>
                    <a:gd name="T13" fmla="*/ 1753 h 1942"/>
                    <a:gd name="T14" fmla="*/ 825 w 1662"/>
                    <a:gd name="T15" fmla="*/ 1803 h 1942"/>
                    <a:gd name="T16" fmla="*/ 1013 w 1662"/>
                    <a:gd name="T17" fmla="*/ 1753 h 1942"/>
                    <a:gd name="T18" fmla="*/ 1176 w 1662"/>
                    <a:gd name="T19" fmla="*/ 1619 h 1942"/>
                    <a:gd name="T20" fmla="*/ 1305 w 1662"/>
                    <a:gd name="T21" fmla="*/ 1428 h 1942"/>
                    <a:gd name="T22" fmla="*/ 1388 w 1662"/>
                    <a:gd name="T23" fmla="*/ 1205 h 1942"/>
                    <a:gd name="T24" fmla="*/ 1418 w 1662"/>
                    <a:gd name="T25" fmla="*/ 974 h 1942"/>
                    <a:gd name="T26" fmla="*/ 1266 w 1662"/>
                    <a:gd name="T27" fmla="*/ 836 h 1942"/>
                    <a:gd name="T28" fmla="*/ 1012 w 1662"/>
                    <a:gd name="T29" fmla="*/ 794 h 1942"/>
                    <a:gd name="T30" fmla="*/ 806 w 1662"/>
                    <a:gd name="T31" fmla="*/ 713 h 1942"/>
                    <a:gd name="T32" fmla="*/ 646 w 1662"/>
                    <a:gd name="T33" fmla="*/ 610 h 1942"/>
                    <a:gd name="T34" fmla="*/ 526 w 1662"/>
                    <a:gd name="T35" fmla="*/ 499 h 1942"/>
                    <a:gd name="T36" fmla="*/ 944 w 1662"/>
                    <a:gd name="T37" fmla="*/ 23 h 1942"/>
                    <a:gd name="T38" fmla="*/ 1152 w 1662"/>
                    <a:gd name="T39" fmla="*/ 118 h 1942"/>
                    <a:gd name="T40" fmla="*/ 1271 w 1662"/>
                    <a:gd name="T41" fmla="*/ 205 h 1942"/>
                    <a:gd name="T42" fmla="*/ 1388 w 1662"/>
                    <a:gd name="T43" fmla="*/ 323 h 1942"/>
                    <a:gd name="T44" fmla="*/ 1455 w 1662"/>
                    <a:gd name="T45" fmla="*/ 429 h 1942"/>
                    <a:gd name="T46" fmla="*/ 1524 w 1662"/>
                    <a:gd name="T47" fmla="*/ 626 h 1942"/>
                    <a:gd name="T48" fmla="*/ 1555 w 1662"/>
                    <a:gd name="T49" fmla="*/ 892 h 1942"/>
                    <a:gd name="T50" fmla="*/ 1619 w 1662"/>
                    <a:gd name="T51" fmla="*/ 939 h 1942"/>
                    <a:gd name="T52" fmla="*/ 1657 w 1662"/>
                    <a:gd name="T53" fmla="*/ 1032 h 1942"/>
                    <a:gd name="T54" fmla="*/ 1655 w 1662"/>
                    <a:gd name="T55" fmla="*/ 1183 h 1942"/>
                    <a:gd name="T56" fmla="*/ 1611 w 1662"/>
                    <a:gd name="T57" fmla="*/ 1304 h 1942"/>
                    <a:gd name="T58" fmla="*/ 1537 w 1662"/>
                    <a:gd name="T59" fmla="*/ 1372 h 1942"/>
                    <a:gd name="T60" fmla="*/ 1445 w 1662"/>
                    <a:gd name="T61" fmla="*/ 1454 h 1942"/>
                    <a:gd name="T62" fmla="*/ 1313 w 1662"/>
                    <a:gd name="T63" fmla="*/ 1670 h 1942"/>
                    <a:gd name="T64" fmla="*/ 1141 w 1662"/>
                    <a:gd name="T65" fmla="*/ 1836 h 1942"/>
                    <a:gd name="T66" fmla="*/ 937 w 1662"/>
                    <a:gd name="T67" fmla="*/ 1930 h 1942"/>
                    <a:gd name="T68" fmla="*/ 714 w 1662"/>
                    <a:gd name="T69" fmla="*/ 1930 h 1942"/>
                    <a:gd name="T70" fmla="*/ 510 w 1662"/>
                    <a:gd name="T71" fmla="*/ 1836 h 1942"/>
                    <a:gd name="T72" fmla="*/ 337 w 1662"/>
                    <a:gd name="T73" fmla="*/ 1669 h 1942"/>
                    <a:gd name="T74" fmla="*/ 205 w 1662"/>
                    <a:gd name="T75" fmla="*/ 1452 h 1942"/>
                    <a:gd name="T76" fmla="*/ 111 w 1662"/>
                    <a:gd name="T77" fmla="*/ 1364 h 1942"/>
                    <a:gd name="T78" fmla="*/ 39 w 1662"/>
                    <a:gd name="T79" fmla="*/ 1284 h 1942"/>
                    <a:gd name="T80" fmla="*/ 2 w 1662"/>
                    <a:gd name="T81" fmla="*/ 1143 h 1942"/>
                    <a:gd name="T82" fmla="*/ 9 w 1662"/>
                    <a:gd name="T83" fmla="*/ 1009 h 1942"/>
                    <a:gd name="T84" fmla="*/ 50 w 1662"/>
                    <a:gd name="T85" fmla="*/ 930 h 1942"/>
                    <a:gd name="T86" fmla="*/ 98 w 1662"/>
                    <a:gd name="T87" fmla="*/ 851 h 1942"/>
                    <a:gd name="T88" fmla="*/ 85 w 1662"/>
                    <a:gd name="T89" fmla="*/ 643 h 1942"/>
                    <a:gd name="T90" fmla="*/ 120 w 1662"/>
                    <a:gd name="T91" fmla="*/ 487 h 1942"/>
                    <a:gd name="T92" fmla="*/ 183 w 1662"/>
                    <a:gd name="T93" fmla="*/ 377 h 1942"/>
                    <a:gd name="T94" fmla="*/ 257 w 1662"/>
                    <a:gd name="T95" fmla="*/ 305 h 1942"/>
                    <a:gd name="T96" fmla="*/ 319 w 1662"/>
                    <a:gd name="T97" fmla="*/ 266 h 1942"/>
                    <a:gd name="T98" fmla="*/ 352 w 1662"/>
                    <a:gd name="T99" fmla="*/ 246 h 1942"/>
                    <a:gd name="T100" fmla="*/ 390 w 1662"/>
                    <a:gd name="T101" fmla="*/ 196 h 1942"/>
                    <a:gd name="T102" fmla="*/ 459 w 1662"/>
                    <a:gd name="T103" fmla="*/ 127 h 1942"/>
                    <a:gd name="T104" fmla="*/ 559 w 1662"/>
                    <a:gd name="T105" fmla="*/ 57 h 1942"/>
                    <a:gd name="T106" fmla="*/ 690 w 1662"/>
                    <a:gd name="T107" fmla="*/ 10 h 19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1662" h="1942">
                      <a:moveTo>
                        <a:pt x="526" y="499"/>
                      </a:moveTo>
                      <a:lnTo>
                        <a:pt x="484" y="546"/>
                      </a:lnTo>
                      <a:lnTo>
                        <a:pt x="445" y="595"/>
                      </a:lnTo>
                      <a:lnTo>
                        <a:pt x="410" y="645"/>
                      </a:lnTo>
                      <a:lnTo>
                        <a:pt x="379" y="696"/>
                      </a:lnTo>
                      <a:lnTo>
                        <a:pt x="352" y="747"/>
                      </a:lnTo>
                      <a:lnTo>
                        <a:pt x="329" y="797"/>
                      </a:lnTo>
                      <a:lnTo>
                        <a:pt x="309" y="847"/>
                      </a:lnTo>
                      <a:lnTo>
                        <a:pt x="291" y="895"/>
                      </a:lnTo>
                      <a:lnTo>
                        <a:pt x="277" y="941"/>
                      </a:lnTo>
                      <a:lnTo>
                        <a:pt x="264" y="984"/>
                      </a:lnTo>
                      <a:lnTo>
                        <a:pt x="255" y="1023"/>
                      </a:lnTo>
                      <a:lnTo>
                        <a:pt x="247" y="1059"/>
                      </a:lnTo>
                      <a:lnTo>
                        <a:pt x="241" y="1091"/>
                      </a:lnTo>
                      <a:lnTo>
                        <a:pt x="250" y="1148"/>
                      </a:lnTo>
                      <a:lnTo>
                        <a:pt x="263" y="1206"/>
                      </a:lnTo>
                      <a:lnTo>
                        <a:pt x="280" y="1263"/>
                      </a:lnTo>
                      <a:lnTo>
                        <a:pt x="299" y="1320"/>
                      </a:lnTo>
                      <a:lnTo>
                        <a:pt x="322" y="1375"/>
                      </a:lnTo>
                      <a:lnTo>
                        <a:pt x="347" y="1429"/>
                      </a:lnTo>
                      <a:lnTo>
                        <a:pt x="375" y="1480"/>
                      </a:lnTo>
                      <a:lnTo>
                        <a:pt x="406" y="1530"/>
                      </a:lnTo>
                      <a:lnTo>
                        <a:pt x="440" y="1576"/>
                      </a:lnTo>
                      <a:lnTo>
                        <a:pt x="476" y="1620"/>
                      </a:lnTo>
                      <a:lnTo>
                        <a:pt x="513" y="1659"/>
                      </a:lnTo>
                      <a:lnTo>
                        <a:pt x="553" y="1695"/>
                      </a:lnTo>
                      <a:lnTo>
                        <a:pt x="594" y="1726"/>
                      </a:lnTo>
                      <a:lnTo>
                        <a:pt x="638" y="1753"/>
                      </a:lnTo>
                      <a:lnTo>
                        <a:pt x="683" y="1774"/>
                      </a:lnTo>
                      <a:lnTo>
                        <a:pt x="729" y="1789"/>
                      </a:lnTo>
                      <a:lnTo>
                        <a:pt x="777" y="1800"/>
                      </a:lnTo>
                      <a:lnTo>
                        <a:pt x="825" y="1803"/>
                      </a:lnTo>
                      <a:lnTo>
                        <a:pt x="875" y="1800"/>
                      </a:lnTo>
                      <a:lnTo>
                        <a:pt x="922" y="1789"/>
                      </a:lnTo>
                      <a:lnTo>
                        <a:pt x="968" y="1774"/>
                      </a:lnTo>
                      <a:lnTo>
                        <a:pt x="1013" y="1753"/>
                      </a:lnTo>
                      <a:lnTo>
                        <a:pt x="1056" y="1726"/>
                      </a:lnTo>
                      <a:lnTo>
                        <a:pt x="1099" y="1695"/>
                      </a:lnTo>
                      <a:lnTo>
                        <a:pt x="1139" y="1659"/>
                      </a:lnTo>
                      <a:lnTo>
                        <a:pt x="1176" y="1619"/>
                      </a:lnTo>
                      <a:lnTo>
                        <a:pt x="1212" y="1576"/>
                      </a:lnTo>
                      <a:lnTo>
                        <a:pt x="1245" y="1529"/>
                      </a:lnTo>
                      <a:lnTo>
                        <a:pt x="1276" y="1480"/>
                      </a:lnTo>
                      <a:lnTo>
                        <a:pt x="1305" y="1428"/>
                      </a:lnTo>
                      <a:lnTo>
                        <a:pt x="1330" y="1374"/>
                      </a:lnTo>
                      <a:lnTo>
                        <a:pt x="1353" y="1319"/>
                      </a:lnTo>
                      <a:lnTo>
                        <a:pt x="1372" y="1262"/>
                      </a:lnTo>
                      <a:lnTo>
                        <a:pt x="1388" y="1205"/>
                      </a:lnTo>
                      <a:lnTo>
                        <a:pt x="1401" y="1147"/>
                      </a:lnTo>
                      <a:lnTo>
                        <a:pt x="1411" y="1089"/>
                      </a:lnTo>
                      <a:lnTo>
                        <a:pt x="1416" y="1032"/>
                      </a:lnTo>
                      <a:lnTo>
                        <a:pt x="1418" y="974"/>
                      </a:lnTo>
                      <a:lnTo>
                        <a:pt x="1417" y="904"/>
                      </a:lnTo>
                      <a:lnTo>
                        <a:pt x="1414" y="838"/>
                      </a:lnTo>
                      <a:lnTo>
                        <a:pt x="1339" y="839"/>
                      </a:lnTo>
                      <a:lnTo>
                        <a:pt x="1266" y="836"/>
                      </a:lnTo>
                      <a:lnTo>
                        <a:pt x="1198" y="830"/>
                      </a:lnTo>
                      <a:lnTo>
                        <a:pt x="1133" y="820"/>
                      </a:lnTo>
                      <a:lnTo>
                        <a:pt x="1070" y="808"/>
                      </a:lnTo>
                      <a:lnTo>
                        <a:pt x="1012" y="794"/>
                      </a:lnTo>
                      <a:lnTo>
                        <a:pt x="956" y="777"/>
                      </a:lnTo>
                      <a:lnTo>
                        <a:pt x="903" y="757"/>
                      </a:lnTo>
                      <a:lnTo>
                        <a:pt x="853" y="737"/>
                      </a:lnTo>
                      <a:lnTo>
                        <a:pt x="806" y="713"/>
                      </a:lnTo>
                      <a:lnTo>
                        <a:pt x="762" y="690"/>
                      </a:lnTo>
                      <a:lnTo>
                        <a:pt x="721" y="664"/>
                      </a:lnTo>
                      <a:lnTo>
                        <a:pt x="682" y="638"/>
                      </a:lnTo>
                      <a:lnTo>
                        <a:pt x="646" y="610"/>
                      </a:lnTo>
                      <a:lnTo>
                        <a:pt x="612" y="583"/>
                      </a:lnTo>
                      <a:lnTo>
                        <a:pt x="581" y="555"/>
                      </a:lnTo>
                      <a:lnTo>
                        <a:pt x="552" y="527"/>
                      </a:lnTo>
                      <a:lnTo>
                        <a:pt x="526" y="499"/>
                      </a:lnTo>
                      <a:close/>
                      <a:moveTo>
                        <a:pt x="808" y="0"/>
                      </a:moveTo>
                      <a:lnTo>
                        <a:pt x="851" y="3"/>
                      </a:lnTo>
                      <a:lnTo>
                        <a:pt x="897" y="11"/>
                      </a:lnTo>
                      <a:lnTo>
                        <a:pt x="944" y="23"/>
                      </a:lnTo>
                      <a:lnTo>
                        <a:pt x="993" y="39"/>
                      </a:lnTo>
                      <a:lnTo>
                        <a:pt x="1044" y="60"/>
                      </a:lnTo>
                      <a:lnTo>
                        <a:pt x="1097" y="86"/>
                      </a:lnTo>
                      <a:lnTo>
                        <a:pt x="1152" y="118"/>
                      </a:lnTo>
                      <a:lnTo>
                        <a:pt x="1179" y="135"/>
                      </a:lnTo>
                      <a:lnTo>
                        <a:pt x="1208" y="155"/>
                      </a:lnTo>
                      <a:lnTo>
                        <a:pt x="1239" y="179"/>
                      </a:lnTo>
                      <a:lnTo>
                        <a:pt x="1271" y="205"/>
                      </a:lnTo>
                      <a:lnTo>
                        <a:pt x="1304" y="233"/>
                      </a:lnTo>
                      <a:lnTo>
                        <a:pt x="1334" y="261"/>
                      </a:lnTo>
                      <a:lnTo>
                        <a:pt x="1363" y="292"/>
                      </a:lnTo>
                      <a:lnTo>
                        <a:pt x="1388" y="323"/>
                      </a:lnTo>
                      <a:lnTo>
                        <a:pt x="1409" y="353"/>
                      </a:lnTo>
                      <a:lnTo>
                        <a:pt x="1409" y="353"/>
                      </a:lnTo>
                      <a:lnTo>
                        <a:pt x="1433" y="389"/>
                      </a:lnTo>
                      <a:lnTo>
                        <a:pt x="1455" y="429"/>
                      </a:lnTo>
                      <a:lnTo>
                        <a:pt x="1475" y="472"/>
                      </a:lnTo>
                      <a:lnTo>
                        <a:pt x="1493" y="519"/>
                      </a:lnTo>
                      <a:lnTo>
                        <a:pt x="1509" y="570"/>
                      </a:lnTo>
                      <a:lnTo>
                        <a:pt x="1524" y="626"/>
                      </a:lnTo>
                      <a:lnTo>
                        <a:pt x="1535" y="685"/>
                      </a:lnTo>
                      <a:lnTo>
                        <a:pt x="1545" y="749"/>
                      </a:lnTo>
                      <a:lnTo>
                        <a:pt x="1551" y="817"/>
                      </a:lnTo>
                      <a:lnTo>
                        <a:pt x="1555" y="892"/>
                      </a:lnTo>
                      <a:lnTo>
                        <a:pt x="1573" y="900"/>
                      </a:lnTo>
                      <a:lnTo>
                        <a:pt x="1590" y="910"/>
                      </a:lnTo>
                      <a:lnTo>
                        <a:pt x="1605" y="922"/>
                      </a:lnTo>
                      <a:lnTo>
                        <a:pt x="1619" y="939"/>
                      </a:lnTo>
                      <a:lnTo>
                        <a:pt x="1632" y="957"/>
                      </a:lnTo>
                      <a:lnTo>
                        <a:pt x="1642" y="979"/>
                      </a:lnTo>
                      <a:lnTo>
                        <a:pt x="1651" y="1003"/>
                      </a:lnTo>
                      <a:lnTo>
                        <a:pt x="1657" y="1032"/>
                      </a:lnTo>
                      <a:lnTo>
                        <a:pt x="1661" y="1064"/>
                      </a:lnTo>
                      <a:lnTo>
                        <a:pt x="1662" y="1102"/>
                      </a:lnTo>
                      <a:lnTo>
                        <a:pt x="1660" y="1143"/>
                      </a:lnTo>
                      <a:lnTo>
                        <a:pt x="1655" y="1183"/>
                      </a:lnTo>
                      <a:lnTo>
                        <a:pt x="1648" y="1218"/>
                      </a:lnTo>
                      <a:lnTo>
                        <a:pt x="1638" y="1250"/>
                      </a:lnTo>
                      <a:lnTo>
                        <a:pt x="1625" y="1278"/>
                      </a:lnTo>
                      <a:lnTo>
                        <a:pt x="1611" y="1304"/>
                      </a:lnTo>
                      <a:lnTo>
                        <a:pt x="1595" y="1325"/>
                      </a:lnTo>
                      <a:lnTo>
                        <a:pt x="1577" y="1344"/>
                      </a:lnTo>
                      <a:lnTo>
                        <a:pt x="1558" y="1360"/>
                      </a:lnTo>
                      <a:lnTo>
                        <a:pt x="1537" y="1372"/>
                      </a:lnTo>
                      <a:lnTo>
                        <a:pt x="1515" y="1382"/>
                      </a:lnTo>
                      <a:lnTo>
                        <a:pt x="1493" y="1390"/>
                      </a:lnTo>
                      <a:lnTo>
                        <a:pt x="1471" y="1395"/>
                      </a:lnTo>
                      <a:lnTo>
                        <a:pt x="1445" y="1454"/>
                      </a:lnTo>
                      <a:lnTo>
                        <a:pt x="1416" y="1512"/>
                      </a:lnTo>
                      <a:lnTo>
                        <a:pt x="1385" y="1567"/>
                      </a:lnTo>
                      <a:lnTo>
                        <a:pt x="1350" y="1620"/>
                      </a:lnTo>
                      <a:lnTo>
                        <a:pt x="1313" y="1670"/>
                      </a:lnTo>
                      <a:lnTo>
                        <a:pt x="1273" y="1717"/>
                      </a:lnTo>
                      <a:lnTo>
                        <a:pt x="1231" y="1761"/>
                      </a:lnTo>
                      <a:lnTo>
                        <a:pt x="1187" y="1801"/>
                      </a:lnTo>
                      <a:lnTo>
                        <a:pt x="1141" y="1836"/>
                      </a:lnTo>
                      <a:lnTo>
                        <a:pt x="1092" y="1868"/>
                      </a:lnTo>
                      <a:lnTo>
                        <a:pt x="1042" y="1893"/>
                      </a:lnTo>
                      <a:lnTo>
                        <a:pt x="990" y="1915"/>
                      </a:lnTo>
                      <a:lnTo>
                        <a:pt x="937" y="1930"/>
                      </a:lnTo>
                      <a:lnTo>
                        <a:pt x="882" y="1939"/>
                      </a:lnTo>
                      <a:lnTo>
                        <a:pt x="825" y="1942"/>
                      </a:lnTo>
                      <a:lnTo>
                        <a:pt x="769" y="1939"/>
                      </a:lnTo>
                      <a:lnTo>
                        <a:pt x="714" y="1930"/>
                      </a:lnTo>
                      <a:lnTo>
                        <a:pt x="661" y="1915"/>
                      </a:lnTo>
                      <a:lnTo>
                        <a:pt x="608" y="1893"/>
                      </a:lnTo>
                      <a:lnTo>
                        <a:pt x="558" y="1867"/>
                      </a:lnTo>
                      <a:lnTo>
                        <a:pt x="510" y="1836"/>
                      </a:lnTo>
                      <a:lnTo>
                        <a:pt x="464" y="1800"/>
                      </a:lnTo>
                      <a:lnTo>
                        <a:pt x="419" y="1760"/>
                      </a:lnTo>
                      <a:lnTo>
                        <a:pt x="377" y="1716"/>
                      </a:lnTo>
                      <a:lnTo>
                        <a:pt x="337" y="1669"/>
                      </a:lnTo>
                      <a:lnTo>
                        <a:pt x="300" y="1618"/>
                      </a:lnTo>
                      <a:lnTo>
                        <a:pt x="266" y="1565"/>
                      </a:lnTo>
                      <a:lnTo>
                        <a:pt x="234" y="1510"/>
                      </a:lnTo>
                      <a:lnTo>
                        <a:pt x="205" y="1452"/>
                      </a:lnTo>
                      <a:lnTo>
                        <a:pt x="179" y="1392"/>
                      </a:lnTo>
                      <a:lnTo>
                        <a:pt x="156" y="1386"/>
                      </a:lnTo>
                      <a:lnTo>
                        <a:pt x="133" y="1376"/>
                      </a:lnTo>
                      <a:lnTo>
                        <a:pt x="111" y="1364"/>
                      </a:lnTo>
                      <a:lnTo>
                        <a:pt x="91" y="1349"/>
                      </a:lnTo>
                      <a:lnTo>
                        <a:pt x="72" y="1330"/>
                      </a:lnTo>
                      <a:lnTo>
                        <a:pt x="55" y="1309"/>
                      </a:lnTo>
                      <a:lnTo>
                        <a:pt x="39" y="1284"/>
                      </a:lnTo>
                      <a:lnTo>
                        <a:pt x="26" y="1254"/>
                      </a:lnTo>
                      <a:lnTo>
                        <a:pt x="15" y="1221"/>
                      </a:lnTo>
                      <a:lnTo>
                        <a:pt x="7" y="1184"/>
                      </a:lnTo>
                      <a:lnTo>
                        <a:pt x="2" y="1143"/>
                      </a:lnTo>
                      <a:lnTo>
                        <a:pt x="0" y="1104"/>
                      </a:lnTo>
                      <a:lnTo>
                        <a:pt x="1" y="1068"/>
                      </a:lnTo>
                      <a:lnTo>
                        <a:pt x="4" y="1038"/>
                      </a:lnTo>
                      <a:lnTo>
                        <a:pt x="9" y="1009"/>
                      </a:lnTo>
                      <a:lnTo>
                        <a:pt x="17" y="985"/>
                      </a:lnTo>
                      <a:lnTo>
                        <a:pt x="27" y="964"/>
                      </a:lnTo>
                      <a:lnTo>
                        <a:pt x="38" y="946"/>
                      </a:lnTo>
                      <a:lnTo>
                        <a:pt x="50" y="930"/>
                      </a:lnTo>
                      <a:lnTo>
                        <a:pt x="65" y="916"/>
                      </a:lnTo>
                      <a:lnTo>
                        <a:pt x="80" y="906"/>
                      </a:lnTo>
                      <a:lnTo>
                        <a:pt x="96" y="897"/>
                      </a:lnTo>
                      <a:lnTo>
                        <a:pt x="98" y="851"/>
                      </a:lnTo>
                      <a:lnTo>
                        <a:pt x="89" y="794"/>
                      </a:lnTo>
                      <a:lnTo>
                        <a:pt x="85" y="740"/>
                      </a:lnTo>
                      <a:lnTo>
                        <a:pt x="83" y="690"/>
                      </a:lnTo>
                      <a:lnTo>
                        <a:pt x="85" y="643"/>
                      </a:lnTo>
                      <a:lnTo>
                        <a:pt x="90" y="599"/>
                      </a:lnTo>
                      <a:lnTo>
                        <a:pt x="98" y="559"/>
                      </a:lnTo>
                      <a:lnTo>
                        <a:pt x="108" y="522"/>
                      </a:lnTo>
                      <a:lnTo>
                        <a:pt x="120" y="487"/>
                      </a:lnTo>
                      <a:lnTo>
                        <a:pt x="134" y="455"/>
                      </a:lnTo>
                      <a:lnTo>
                        <a:pt x="149" y="427"/>
                      </a:lnTo>
                      <a:lnTo>
                        <a:pt x="166" y="400"/>
                      </a:lnTo>
                      <a:lnTo>
                        <a:pt x="183" y="377"/>
                      </a:lnTo>
                      <a:lnTo>
                        <a:pt x="202" y="355"/>
                      </a:lnTo>
                      <a:lnTo>
                        <a:pt x="220" y="337"/>
                      </a:lnTo>
                      <a:lnTo>
                        <a:pt x="239" y="320"/>
                      </a:lnTo>
                      <a:lnTo>
                        <a:pt x="257" y="305"/>
                      </a:lnTo>
                      <a:lnTo>
                        <a:pt x="274" y="293"/>
                      </a:lnTo>
                      <a:lnTo>
                        <a:pt x="290" y="282"/>
                      </a:lnTo>
                      <a:lnTo>
                        <a:pt x="305" y="273"/>
                      </a:lnTo>
                      <a:lnTo>
                        <a:pt x="319" y="266"/>
                      </a:lnTo>
                      <a:lnTo>
                        <a:pt x="331" y="260"/>
                      </a:lnTo>
                      <a:lnTo>
                        <a:pt x="341" y="255"/>
                      </a:lnTo>
                      <a:lnTo>
                        <a:pt x="348" y="253"/>
                      </a:lnTo>
                      <a:lnTo>
                        <a:pt x="352" y="246"/>
                      </a:lnTo>
                      <a:lnTo>
                        <a:pt x="359" y="237"/>
                      </a:lnTo>
                      <a:lnTo>
                        <a:pt x="367" y="225"/>
                      </a:lnTo>
                      <a:lnTo>
                        <a:pt x="377" y="212"/>
                      </a:lnTo>
                      <a:lnTo>
                        <a:pt x="390" y="196"/>
                      </a:lnTo>
                      <a:lnTo>
                        <a:pt x="404" y="180"/>
                      </a:lnTo>
                      <a:lnTo>
                        <a:pt x="421" y="163"/>
                      </a:lnTo>
                      <a:lnTo>
                        <a:pt x="439" y="145"/>
                      </a:lnTo>
                      <a:lnTo>
                        <a:pt x="459" y="127"/>
                      </a:lnTo>
                      <a:lnTo>
                        <a:pt x="481" y="108"/>
                      </a:lnTo>
                      <a:lnTo>
                        <a:pt x="505" y="91"/>
                      </a:lnTo>
                      <a:lnTo>
                        <a:pt x="531" y="74"/>
                      </a:lnTo>
                      <a:lnTo>
                        <a:pt x="559" y="57"/>
                      </a:lnTo>
                      <a:lnTo>
                        <a:pt x="589" y="43"/>
                      </a:lnTo>
                      <a:lnTo>
                        <a:pt x="620" y="30"/>
                      </a:lnTo>
                      <a:lnTo>
                        <a:pt x="655" y="19"/>
                      </a:lnTo>
                      <a:lnTo>
                        <a:pt x="690" y="10"/>
                      </a:lnTo>
                      <a:lnTo>
                        <a:pt x="728" y="3"/>
                      </a:lnTo>
                      <a:lnTo>
                        <a:pt x="767" y="0"/>
                      </a:lnTo>
                      <a:lnTo>
                        <a:pt x="808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99" name="Freeform 23"/>
                <p:cNvSpPr>
                  <a:spLocks noEditPoints="1"/>
                </p:cNvSpPr>
                <p:nvPr/>
              </p:nvSpPr>
              <p:spPr bwMode="auto">
                <a:xfrm>
                  <a:off x="2664" y="4250"/>
                  <a:ext cx="83" cy="27"/>
                </a:xfrm>
                <a:custGeom>
                  <a:avLst/>
                  <a:gdLst>
                    <a:gd name="T0" fmla="*/ 613 w 916"/>
                    <a:gd name="T1" fmla="*/ 78 h 300"/>
                    <a:gd name="T2" fmla="*/ 561 w 916"/>
                    <a:gd name="T3" fmla="*/ 109 h 300"/>
                    <a:gd name="T4" fmla="*/ 554 w 916"/>
                    <a:gd name="T5" fmla="*/ 165 h 300"/>
                    <a:gd name="T6" fmla="*/ 579 w 916"/>
                    <a:gd name="T7" fmla="*/ 210 h 300"/>
                    <a:gd name="T8" fmla="*/ 665 w 916"/>
                    <a:gd name="T9" fmla="*/ 229 h 300"/>
                    <a:gd name="T10" fmla="*/ 787 w 916"/>
                    <a:gd name="T11" fmla="*/ 223 h 300"/>
                    <a:gd name="T12" fmla="*/ 839 w 916"/>
                    <a:gd name="T13" fmla="*/ 191 h 300"/>
                    <a:gd name="T14" fmla="*/ 846 w 916"/>
                    <a:gd name="T15" fmla="*/ 135 h 300"/>
                    <a:gd name="T16" fmla="*/ 820 w 916"/>
                    <a:gd name="T17" fmla="*/ 90 h 300"/>
                    <a:gd name="T18" fmla="*/ 734 w 916"/>
                    <a:gd name="T19" fmla="*/ 72 h 300"/>
                    <a:gd name="T20" fmla="*/ 153 w 916"/>
                    <a:gd name="T21" fmla="*/ 74 h 300"/>
                    <a:gd name="T22" fmla="*/ 85 w 916"/>
                    <a:gd name="T23" fmla="*/ 99 h 300"/>
                    <a:gd name="T24" fmla="*/ 70 w 916"/>
                    <a:gd name="T25" fmla="*/ 150 h 300"/>
                    <a:gd name="T26" fmla="*/ 85 w 916"/>
                    <a:gd name="T27" fmla="*/ 201 h 300"/>
                    <a:gd name="T28" fmla="*/ 153 w 916"/>
                    <a:gd name="T29" fmla="*/ 227 h 300"/>
                    <a:gd name="T30" fmla="*/ 280 w 916"/>
                    <a:gd name="T31" fmla="*/ 227 h 300"/>
                    <a:gd name="T32" fmla="*/ 348 w 916"/>
                    <a:gd name="T33" fmla="*/ 201 h 300"/>
                    <a:gd name="T34" fmla="*/ 363 w 916"/>
                    <a:gd name="T35" fmla="*/ 150 h 300"/>
                    <a:gd name="T36" fmla="*/ 348 w 916"/>
                    <a:gd name="T37" fmla="*/ 99 h 300"/>
                    <a:gd name="T38" fmla="*/ 280 w 916"/>
                    <a:gd name="T39" fmla="*/ 74 h 300"/>
                    <a:gd name="T40" fmla="*/ 234 w 916"/>
                    <a:gd name="T41" fmla="*/ 0 h 300"/>
                    <a:gd name="T42" fmla="*/ 321 w 916"/>
                    <a:gd name="T43" fmla="*/ 9 h 300"/>
                    <a:gd name="T44" fmla="*/ 400 w 916"/>
                    <a:gd name="T45" fmla="*/ 53 h 300"/>
                    <a:gd name="T46" fmla="*/ 574 w 916"/>
                    <a:gd name="T47" fmla="*/ 17 h 300"/>
                    <a:gd name="T48" fmla="*/ 662 w 916"/>
                    <a:gd name="T49" fmla="*/ 1 h 300"/>
                    <a:gd name="T50" fmla="*/ 732 w 916"/>
                    <a:gd name="T51" fmla="*/ 0 h 300"/>
                    <a:gd name="T52" fmla="*/ 806 w 916"/>
                    <a:gd name="T53" fmla="*/ 10 h 300"/>
                    <a:gd name="T54" fmla="*/ 875 w 916"/>
                    <a:gd name="T55" fmla="*/ 45 h 300"/>
                    <a:gd name="T56" fmla="*/ 914 w 916"/>
                    <a:gd name="T57" fmla="*/ 123 h 300"/>
                    <a:gd name="T58" fmla="*/ 900 w 916"/>
                    <a:gd name="T59" fmla="*/ 223 h 300"/>
                    <a:gd name="T60" fmla="*/ 843 w 916"/>
                    <a:gd name="T61" fmla="*/ 277 h 300"/>
                    <a:gd name="T62" fmla="*/ 768 w 916"/>
                    <a:gd name="T63" fmla="*/ 297 h 300"/>
                    <a:gd name="T64" fmla="*/ 699 w 916"/>
                    <a:gd name="T65" fmla="*/ 300 h 300"/>
                    <a:gd name="T66" fmla="*/ 632 w 916"/>
                    <a:gd name="T67" fmla="*/ 297 h 300"/>
                    <a:gd name="T68" fmla="*/ 557 w 916"/>
                    <a:gd name="T69" fmla="*/ 277 h 300"/>
                    <a:gd name="T70" fmla="*/ 500 w 916"/>
                    <a:gd name="T71" fmla="*/ 224 h 300"/>
                    <a:gd name="T72" fmla="*/ 485 w 916"/>
                    <a:gd name="T73" fmla="*/ 137 h 300"/>
                    <a:gd name="T74" fmla="*/ 432 w 916"/>
                    <a:gd name="T75" fmla="*/ 150 h 300"/>
                    <a:gd name="T76" fmla="*/ 405 w 916"/>
                    <a:gd name="T77" fmla="*/ 241 h 300"/>
                    <a:gd name="T78" fmla="*/ 342 w 916"/>
                    <a:gd name="T79" fmla="*/ 284 h 300"/>
                    <a:gd name="T80" fmla="*/ 266 w 916"/>
                    <a:gd name="T81" fmla="*/ 298 h 300"/>
                    <a:gd name="T82" fmla="*/ 201 w 916"/>
                    <a:gd name="T83" fmla="*/ 299 h 300"/>
                    <a:gd name="T84" fmla="*/ 129 w 916"/>
                    <a:gd name="T85" fmla="*/ 294 h 300"/>
                    <a:gd name="T86" fmla="*/ 57 w 916"/>
                    <a:gd name="T87" fmla="*/ 267 h 300"/>
                    <a:gd name="T88" fmla="*/ 7 w 916"/>
                    <a:gd name="T89" fmla="*/ 202 h 300"/>
                    <a:gd name="T90" fmla="*/ 7 w 916"/>
                    <a:gd name="T91" fmla="*/ 98 h 300"/>
                    <a:gd name="T92" fmla="*/ 57 w 916"/>
                    <a:gd name="T93" fmla="*/ 33 h 300"/>
                    <a:gd name="T94" fmla="*/ 129 w 916"/>
                    <a:gd name="T95" fmla="*/ 6 h 300"/>
                    <a:gd name="T96" fmla="*/ 201 w 916"/>
                    <a:gd name="T97" fmla="*/ 0 h 3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916" h="300">
                      <a:moveTo>
                        <a:pt x="699" y="71"/>
                      </a:moveTo>
                      <a:lnTo>
                        <a:pt x="665" y="72"/>
                      </a:lnTo>
                      <a:lnTo>
                        <a:pt x="636" y="74"/>
                      </a:lnTo>
                      <a:lnTo>
                        <a:pt x="613" y="78"/>
                      </a:lnTo>
                      <a:lnTo>
                        <a:pt x="594" y="83"/>
                      </a:lnTo>
                      <a:lnTo>
                        <a:pt x="579" y="90"/>
                      </a:lnTo>
                      <a:lnTo>
                        <a:pt x="569" y="99"/>
                      </a:lnTo>
                      <a:lnTo>
                        <a:pt x="561" y="109"/>
                      </a:lnTo>
                      <a:lnTo>
                        <a:pt x="556" y="122"/>
                      </a:lnTo>
                      <a:lnTo>
                        <a:pt x="554" y="135"/>
                      </a:lnTo>
                      <a:lnTo>
                        <a:pt x="553" y="150"/>
                      </a:lnTo>
                      <a:lnTo>
                        <a:pt x="554" y="165"/>
                      </a:lnTo>
                      <a:lnTo>
                        <a:pt x="556" y="179"/>
                      </a:lnTo>
                      <a:lnTo>
                        <a:pt x="561" y="191"/>
                      </a:lnTo>
                      <a:lnTo>
                        <a:pt x="569" y="201"/>
                      </a:lnTo>
                      <a:lnTo>
                        <a:pt x="579" y="210"/>
                      </a:lnTo>
                      <a:lnTo>
                        <a:pt x="594" y="216"/>
                      </a:lnTo>
                      <a:lnTo>
                        <a:pt x="613" y="223"/>
                      </a:lnTo>
                      <a:lnTo>
                        <a:pt x="636" y="227"/>
                      </a:lnTo>
                      <a:lnTo>
                        <a:pt x="665" y="229"/>
                      </a:lnTo>
                      <a:lnTo>
                        <a:pt x="699" y="230"/>
                      </a:lnTo>
                      <a:lnTo>
                        <a:pt x="734" y="229"/>
                      </a:lnTo>
                      <a:lnTo>
                        <a:pt x="763" y="227"/>
                      </a:lnTo>
                      <a:lnTo>
                        <a:pt x="787" y="223"/>
                      </a:lnTo>
                      <a:lnTo>
                        <a:pt x="805" y="216"/>
                      </a:lnTo>
                      <a:lnTo>
                        <a:pt x="820" y="210"/>
                      </a:lnTo>
                      <a:lnTo>
                        <a:pt x="831" y="201"/>
                      </a:lnTo>
                      <a:lnTo>
                        <a:pt x="839" y="191"/>
                      </a:lnTo>
                      <a:lnTo>
                        <a:pt x="843" y="179"/>
                      </a:lnTo>
                      <a:lnTo>
                        <a:pt x="846" y="165"/>
                      </a:lnTo>
                      <a:lnTo>
                        <a:pt x="847" y="150"/>
                      </a:lnTo>
                      <a:lnTo>
                        <a:pt x="846" y="135"/>
                      </a:lnTo>
                      <a:lnTo>
                        <a:pt x="843" y="122"/>
                      </a:lnTo>
                      <a:lnTo>
                        <a:pt x="839" y="109"/>
                      </a:lnTo>
                      <a:lnTo>
                        <a:pt x="831" y="99"/>
                      </a:lnTo>
                      <a:lnTo>
                        <a:pt x="820" y="90"/>
                      </a:lnTo>
                      <a:lnTo>
                        <a:pt x="805" y="83"/>
                      </a:lnTo>
                      <a:lnTo>
                        <a:pt x="787" y="78"/>
                      </a:lnTo>
                      <a:lnTo>
                        <a:pt x="763" y="74"/>
                      </a:lnTo>
                      <a:lnTo>
                        <a:pt x="734" y="72"/>
                      </a:lnTo>
                      <a:lnTo>
                        <a:pt x="699" y="71"/>
                      </a:lnTo>
                      <a:close/>
                      <a:moveTo>
                        <a:pt x="216" y="71"/>
                      </a:moveTo>
                      <a:lnTo>
                        <a:pt x="182" y="72"/>
                      </a:lnTo>
                      <a:lnTo>
                        <a:pt x="153" y="74"/>
                      </a:lnTo>
                      <a:lnTo>
                        <a:pt x="130" y="78"/>
                      </a:lnTo>
                      <a:lnTo>
                        <a:pt x="111" y="83"/>
                      </a:lnTo>
                      <a:lnTo>
                        <a:pt x="96" y="90"/>
                      </a:lnTo>
                      <a:lnTo>
                        <a:pt x="85" y="99"/>
                      </a:lnTo>
                      <a:lnTo>
                        <a:pt x="78" y="109"/>
                      </a:lnTo>
                      <a:lnTo>
                        <a:pt x="73" y="122"/>
                      </a:lnTo>
                      <a:lnTo>
                        <a:pt x="70" y="135"/>
                      </a:lnTo>
                      <a:lnTo>
                        <a:pt x="70" y="150"/>
                      </a:lnTo>
                      <a:lnTo>
                        <a:pt x="70" y="165"/>
                      </a:lnTo>
                      <a:lnTo>
                        <a:pt x="73" y="179"/>
                      </a:lnTo>
                      <a:lnTo>
                        <a:pt x="78" y="191"/>
                      </a:lnTo>
                      <a:lnTo>
                        <a:pt x="85" y="201"/>
                      </a:lnTo>
                      <a:lnTo>
                        <a:pt x="96" y="210"/>
                      </a:lnTo>
                      <a:lnTo>
                        <a:pt x="111" y="216"/>
                      </a:lnTo>
                      <a:lnTo>
                        <a:pt x="130" y="223"/>
                      </a:lnTo>
                      <a:lnTo>
                        <a:pt x="153" y="227"/>
                      </a:lnTo>
                      <a:lnTo>
                        <a:pt x="182" y="229"/>
                      </a:lnTo>
                      <a:lnTo>
                        <a:pt x="216" y="230"/>
                      </a:lnTo>
                      <a:lnTo>
                        <a:pt x="250" y="229"/>
                      </a:lnTo>
                      <a:lnTo>
                        <a:pt x="280" y="227"/>
                      </a:lnTo>
                      <a:lnTo>
                        <a:pt x="304" y="223"/>
                      </a:lnTo>
                      <a:lnTo>
                        <a:pt x="322" y="216"/>
                      </a:lnTo>
                      <a:lnTo>
                        <a:pt x="337" y="210"/>
                      </a:lnTo>
                      <a:lnTo>
                        <a:pt x="348" y="201"/>
                      </a:lnTo>
                      <a:lnTo>
                        <a:pt x="355" y="191"/>
                      </a:lnTo>
                      <a:lnTo>
                        <a:pt x="360" y="179"/>
                      </a:lnTo>
                      <a:lnTo>
                        <a:pt x="363" y="165"/>
                      </a:lnTo>
                      <a:lnTo>
                        <a:pt x="363" y="150"/>
                      </a:lnTo>
                      <a:lnTo>
                        <a:pt x="363" y="135"/>
                      </a:lnTo>
                      <a:lnTo>
                        <a:pt x="360" y="122"/>
                      </a:lnTo>
                      <a:lnTo>
                        <a:pt x="355" y="109"/>
                      </a:lnTo>
                      <a:lnTo>
                        <a:pt x="348" y="99"/>
                      </a:lnTo>
                      <a:lnTo>
                        <a:pt x="337" y="90"/>
                      </a:lnTo>
                      <a:lnTo>
                        <a:pt x="322" y="83"/>
                      </a:lnTo>
                      <a:lnTo>
                        <a:pt x="304" y="78"/>
                      </a:lnTo>
                      <a:lnTo>
                        <a:pt x="280" y="74"/>
                      </a:lnTo>
                      <a:lnTo>
                        <a:pt x="250" y="72"/>
                      </a:lnTo>
                      <a:lnTo>
                        <a:pt x="216" y="71"/>
                      </a:lnTo>
                      <a:close/>
                      <a:moveTo>
                        <a:pt x="216" y="0"/>
                      </a:moveTo>
                      <a:lnTo>
                        <a:pt x="234" y="0"/>
                      </a:lnTo>
                      <a:lnTo>
                        <a:pt x="254" y="1"/>
                      </a:lnTo>
                      <a:lnTo>
                        <a:pt x="276" y="2"/>
                      </a:lnTo>
                      <a:lnTo>
                        <a:pt x="298" y="5"/>
                      </a:lnTo>
                      <a:lnTo>
                        <a:pt x="321" y="9"/>
                      </a:lnTo>
                      <a:lnTo>
                        <a:pt x="343" y="17"/>
                      </a:lnTo>
                      <a:lnTo>
                        <a:pt x="364" y="26"/>
                      </a:lnTo>
                      <a:lnTo>
                        <a:pt x="383" y="37"/>
                      </a:lnTo>
                      <a:lnTo>
                        <a:pt x="400" y="53"/>
                      </a:lnTo>
                      <a:lnTo>
                        <a:pt x="516" y="53"/>
                      </a:lnTo>
                      <a:lnTo>
                        <a:pt x="533" y="37"/>
                      </a:lnTo>
                      <a:lnTo>
                        <a:pt x="553" y="26"/>
                      </a:lnTo>
                      <a:lnTo>
                        <a:pt x="574" y="17"/>
                      </a:lnTo>
                      <a:lnTo>
                        <a:pt x="596" y="9"/>
                      </a:lnTo>
                      <a:lnTo>
                        <a:pt x="618" y="5"/>
                      </a:lnTo>
                      <a:lnTo>
                        <a:pt x="640" y="2"/>
                      </a:lnTo>
                      <a:lnTo>
                        <a:pt x="662" y="1"/>
                      </a:lnTo>
                      <a:lnTo>
                        <a:pt x="682" y="0"/>
                      </a:lnTo>
                      <a:lnTo>
                        <a:pt x="699" y="0"/>
                      </a:lnTo>
                      <a:lnTo>
                        <a:pt x="715" y="0"/>
                      </a:lnTo>
                      <a:lnTo>
                        <a:pt x="732" y="0"/>
                      </a:lnTo>
                      <a:lnTo>
                        <a:pt x="749" y="1"/>
                      </a:lnTo>
                      <a:lnTo>
                        <a:pt x="768" y="3"/>
                      </a:lnTo>
                      <a:lnTo>
                        <a:pt x="787" y="6"/>
                      </a:lnTo>
                      <a:lnTo>
                        <a:pt x="806" y="10"/>
                      </a:lnTo>
                      <a:lnTo>
                        <a:pt x="825" y="16"/>
                      </a:lnTo>
                      <a:lnTo>
                        <a:pt x="843" y="24"/>
                      </a:lnTo>
                      <a:lnTo>
                        <a:pt x="860" y="33"/>
                      </a:lnTo>
                      <a:lnTo>
                        <a:pt x="875" y="45"/>
                      </a:lnTo>
                      <a:lnTo>
                        <a:pt x="889" y="59"/>
                      </a:lnTo>
                      <a:lnTo>
                        <a:pt x="900" y="77"/>
                      </a:lnTo>
                      <a:lnTo>
                        <a:pt x="908" y="98"/>
                      </a:lnTo>
                      <a:lnTo>
                        <a:pt x="914" y="123"/>
                      </a:lnTo>
                      <a:lnTo>
                        <a:pt x="916" y="150"/>
                      </a:lnTo>
                      <a:lnTo>
                        <a:pt x="914" y="178"/>
                      </a:lnTo>
                      <a:lnTo>
                        <a:pt x="908" y="202"/>
                      </a:lnTo>
                      <a:lnTo>
                        <a:pt x="900" y="223"/>
                      </a:lnTo>
                      <a:lnTo>
                        <a:pt x="889" y="241"/>
                      </a:lnTo>
                      <a:lnTo>
                        <a:pt x="875" y="255"/>
                      </a:lnTo>
                      <a:lnTo>
                        <a:pt x="860" y="267"/>
                      </a:lnTo>
                      <a:lnTo>
                        <a:pt x="843" y="277"/>
                      </a:lnTo>
                      <a:lnTo>
                        <a:pt x="825" y="285"/>
                      </a:lnTo>
                      <a:lnTo>
                        <a:pt x="806" y="290"/>
                      </a:lnTo>
                      <a:lnTo>
                        <a:pt x="787" y="294"/>
                      </a:lnTo>
                      <a:lnTo>
                        <a:pt x="768" y="297"/>
                      </a:lnTo>
                      <a:lnTo>
                        <a:pt x="749" y="298"/>
                      </a:lnTo>
                      <a:lnTo>
                        <a:pt x="732" y="299"/>
                      </a:lnTo>
                      <a:lnTo>
                        <a:pt x="715" y="299"/>
                      </a:lnTo>
                      <a:lnTo>
                        <a:pt x="699" y="300"/>
                      </a:lnTo>
                      <a:lnTo>
                        <a:pt x="685" y="299"/>
                      </a:lnTo>
                      <a:lnTo>
                        <a:pt x="668" y="299"/>
                      </a:lnTo>
                      <a:lnTo>
                        <a:pt x="650" y="298"/>
                      </a:lnTo>
                      <a:lnTo>
                        <a:pt x="632" y="297"/>
                      </a:lnTo>
                      <a:lnTo>
                        <a:pt x="613" y="294"/>
                      </a:lnTo>
                      <a:lnTo>
                        <a:pt x="593" y="290"/>
                      </a:lnTo>
                      <a:lnTo>
                        <a:pt x="575" y="285"/>
                      </a:lnTo>
                      <a:lnTo>
                        <a:pt x="557" y="277"/>
                      </a:lnTo>
                      <a:lnTo>
                        <a:pt x="540" y="267"/>
                      </a:lnTo>
                      <a:lnTo>
                        <a:pt x="524" y="255"/>
                      </a:lnTo>
                      <a:lnTo>
                        <a:pt x="511" y="241"/>
                      </a:lnTo>
                      <a:lnTo>
                        <a:pt x="500" y="224"/>
                      </a:lnTo>
                      <a:lnTo>
                        <a:pt x="491" y="202"/>
                      </a:lnTo>
                      <a:lnTo>
                        <a:pt x="486" y="179"/>
                      </a:lnTo>
                      <a:lnTo>
                        <a:pt x="484" y="150"/>
                      </a:lnTo>
                      <a:lnTo>
                        <a:pt x="485" y="137"/>
                      </a:lnTo>
                      <a:lnTo>
                        <a:pt x="486" y="125"/>
                      </a:lnTo>
                      <a:lnTo>
                        <a:pt x="430" y="125"/>
                      </a:lnTo>
                      <a:lnTo>
                        <a:pt x="432" y="137"/>
                      </a:lnTo>
                      <a:lnTo>
                        <a:pt x="432" y="150"/>
                      </a:lnTo>
                      <a:lnTo>
                        <a:pt x="430" y="179"/>
                      </a:lnTo>
                      <a:lnTo>
                        <a:pt x="425" y="202"/>
                      </a:lnTo>
                      <a:lnTo>
                        <a:pt x="416" y="224"/>
                      </a:lnTo>
                      <a:lnTo>
                        <a:pt x="405" y="241"/>
                      </a:lnTo>
                      <a:lnTo>
                        <a:pt x="392" y="255"/>
                      </a:lnTo>
                      <a:lnTo>
                        <a:pt x="377" y="267"/>
                      </a:lnTo>
                      <a:lnTo>
                        <a:pt x="360" y="277"/>
                      </a:lnTo>
                      <a:lnTo>
                        <a:pt x="342" y="284"/>
                      </a:lnTo>
                      <a:lnTo>
                        <a:pt x="323" y="290"/>
                      </a:lnTo>
                      <a:lnTo>
                        <a:pt x="304" y="294"/>
                      </a:lnTo>
                      <a:lnTo>
                        <a:pt x="285" y="296"/>
                      </a:lnTo>
                      <a:lnTo>
                        <a:pt x="266" y="298"/>
                      </a:lnTo>
                      <a:lnTo>
                        <a:pt x="248" y="299"/>
                      </a:lnTo>
                      <a:lnTo>
                        <a:pt x="231" y="299"/>
                      </a:lnTo>
                      <a:lnTo>
                        <a:pt x="216" y="299"/>
                      </a:lnTo>
                      <a:lnTo>
                        <a:pt x="201" y="299"/>
                      </a:lnTo>
                      <a:lnTo>
                        <a:pt x="185" y="299"/>
                      </a:lnTo>
                      <a:lnTo>
                        <a:pt x="167" y="298"/>
                      </a:lnTo>
                      <a:lnTo>
                        <a:pt x="148" y="296"/>
                      </a:lnTo>
                      <a:lnTo>
                        <a:pt x="129" y="294"/>
                      </a:lnTo>
                      <a:lnTo>
                        <a:pt x="110" y="290"/>
                      </a:lnTo>
                      <a:lnTo>
                        <a:pt x="91" y="284"/>
                      </a:lnTo>
                      <a:lnTo>
                        <a:pt x="73" y="277"/>
                      </a:lnTo>
                      <a:lnTo>
                        <a:pt x="57" y="267"/>
                      </a:lnTo>
                      <a:lnTo>
                        <a:pt x="41" y="255"/>
                      </a:lnTo>
                      <a:lnTo>
                        <a:pt x="27" y="240"/>
                      </a:lnTo>
                      <a:lnTo>
                        <a:pt x="16" y="223"/>
                      </a:lnTo>
                      <a:lnTo>
                        <a:pt x="7" y="202"/>
                      </a:lnTo>
                      <a:lnTo>
                        <a:pt x="2" y="178"/>
                      </a:lnTo>
                      <a:lnTo>
                        <a:pt x="0" y="150"/>
                      </a:lnTo>
                      <a:lnTo>
                        <a:pt x="2" y="122"/>
                      </a:lnTo>
                      <a:lnTo>
                        <a:pt x="7" y="98"/>
                      </a:lnTo>
                      <a:lnTo>
                        <a:pt x="16" y="77"/>
                      </a:lnTo>
                      <a:lnTo>
                        <a:pt x="27" y="59"/>
                      </a:lnTo>
                      <a:lnTo>
                        <a:pt x="41" y="45"/>
                      </a:lnTo>
                      <a:lnTo>
                        <a:pt x="57" y="33"/>
                      </a:lnTo>
                      <a:lnTo>
                        <a:pt x="73" y="23"/>
                      </a:lnTo>
                      <a:lnTo>
                        <a:pt x="91" y="16"/>
                      </a:lnTo>
                      <a:lnTo>
                        <a:pt x="110" y="10"/>
                      </a:lnTo>
                      <a:lnTo>
                        <a:pt x="129" y="6"/>
                      </a:lnTo>
                      <a:lnTo>
                        <a:pt x="148" y="3"/>
                      </a:lnTo>
                      <a:lnTo>
                        <a:pt x="167" y="1"/>
                      </a:lnTo>
                      <a:lnTo>
                        <a:pt x="185" y="0"/>
                      </a:lnTo>
                      <a:lnTo>
                        <a:pt x="201" y="0"/>
                      </a:lnTo>
                      <a:lnTo>
                        <a:pt x="216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00" name="Freeform 24"/>
                <p:cNvSpPr>
                  <a:spLocks noEditPoints="1"/>
                </p:cNvSpPr>
                <p:nvPr/>
              </p:nvSpPr>
              <p:spPr bwMode="auto">
                <a:xfrm>
                  <a:off x="2597" y="4335"/>
                  <a:ext cx="217" cy="124"/>
                </a:xfrm>
                <a:custGeom>
                  <a:avLst/>
                  <a:gdLst>
                    <a:gd name="T0" fmla="*/ 1796 w 2393"/>
                    <a:gd name="T1" fmla="*/ 704 h 1360"/>
                    <a:gd name="T2" fmla="*/ 1761 w 2393"/>
                    <a:gd name="T3" fmla="*/ 720 h 1360"/>
                    <a:gd name="T4" fmla="*/ 1590 w 2393"/>
                    <a:gd name="T5" fmla="*/ 904 h 1360"/>
                    <a:gd name="T6" fmla="*/ 1882 w 2393"/>
                    <a:gd name="T7" fmla="*/ 733 h 1360"/>
                    <a:gd name="T8" fmla="*/ 1851 w 2393"/>
                    <a:gd name="T9" fmla="*/ 709 h 1360"/>
                    <a:gd name="T10" fmla="*/ 1814 w 2393"/>
                    <a:gd name="T11" fmla="*/ 702 h 1360"/>
                    <a:gd name="T12" fmla="*/ 1831 w 2393"/>
                    <a:gd name="T13" fmla="*/ 20 h 1360"/>
                    <a:gd name="T14" fmla="*/ 1950 w 2393"/>
                    <a:gd name="T15" fmla="*/ 61 h 1360"/>
                    <a:gd name="T16" fmla="*/ 2057 w 2393"/>
                    <a:gd name="T17" fmla="*/ 121 h 1360"/>
                    <a:gd name="T18" fmla="*/ 2154 w 2393"/>
                    <a:gd name="T19" fmla="*/ 196 h 1360"/>
                    <a:gd name="T20" fmla="*/ 2235 w 2393"/>
                    <a:gd name="T21" fmla="*/ 286 h 1360"/>
                    <a:gd name="T22" fmla="*/ 2301 w 2393"/>
                    <a:gd name="T23" fmla="*/ 388 h 1360"/>
                    <a:gd name="T24" fmla="*/ 2352 w 2393"/>
                    <a:gd name="T25" fmla="*/ 501 h 1360"/>
                    <a:gd name="T26" fmla="*/ 2382 w 2393"/>
                    <a:gd name="T27" fmla="*/ 622 h 1360"/>
                    <a:gd name="T28" fmla="*/ 2393 w 2393"/>
                    <a:gd name="T29" fmla="*/ 748 h 1360"/>
                    <a:gd name="T30" fmla="*/ 2390 w 2393"/>
                    <a:gd name="T31" fmla="*/ 1230 h 1360"/>
                    <a:gd name="T32" fmla="*/ 2370 w 2393"/>
                    <a:gd name="T33" fmla="*/ 1282 h 1360"/>
                    <a:gd name="T34" fmla="*/ 2335 w 2393"/>
                    <a:gd name="T35" fmla="*/ 1324 h 1360"/>
                    <a:gd name="T36" fmla="*/ 2286 w 2393"/>
                    <a:gd name="T37" fmla="*/ 1351 h 1360"/>
                    <a:gd name="T38" fmla="*/ 2230 w 2393"/>
                    <a:gd name="T39" fmla="*/ 1360 h 1360"/>
                    <a:gd name="T40" fmla="*/ 129 w 2393"/>
                    <a:gd name="T41" fmla="*/ 1358 h 1360"/>
                    <a:gd name="T42" fmla="*/ 77 w 2393"/>
                    <a:gd name="T43" fmla="*/ 1339 h 1360"/>
                    <a:gd name="T44" fmla="*/ 36 w 2393"/>
                    <a:gd name="T45" fmla="*/ 1304 h 1360"/>
                    <a:gd name="T46" fmla="*/ 10 w 2393"/>
                    <a:gd name="T47" fmla="*/ 1256 h 1360"/>
                    <a:gd name="T48" fmla="*/ 0 w 2393"/>
                    <a:gd name="T49" fmla="*/ 1200 h 1360"/>
                    <a:gd name="T50" fmla="*/ 3 w 2393"/>
                    <a:gd name="T51" fmla="*/ 684 h 1360"/>
                    <a:gd name="T52" fmla="*/ 23 w 2393"/>
                    <a:gd name="T53" fmla="*/ 561 h 1360"/>
                    <a:gd name="T54" fmla="*/ 63 w 2393"/>
                    <a:gd name="T55" fmla="*/ 443 h 1360"/>
                    <a:gd name="T56" fmla="*/ 122 w 2393"/>
                    <a:gd name="T57" fmla="*/ 336 h 1360"/>
                    <a:gd name="T58" fmla="*/ 195 w 2393"/>
                    <a:gd name="T59" fmla="*/ 240 h 1360"/>
                    <a:gd name="T60" fmla="*/ 283 w 2393"/>
                    <a:gd name="T61" fmla="*/ 157 h 1360"/>
                    <a:gd name="T62" fmla="*/ 385 w 2393"/>
                    <a:gd name="T63" fmla="*/ 89 h 1360"/>
                    <a:gd name="T64" fmla="*/ 498 w 2393"/>
                    <a:gd name="T65" fmla="*/ 38 h 1360"/>
                    <a:gd name="T66" fmla="*/ 640 w 2393"/>
                    <a:gd name="T67" fmla="*/ 0 h 1360"/>
                    <a:gd name="T68" fmla="*/ 1748 w 2393"/>
                    <a:gd name="T69" fmla="*/ 0 h 13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393" h="1360">
                      <a:moveTo>
                        <a:pt x="1814" y="702"/>
                      </a:moveTo>
                      <a:lnTo>
                        <a:pt x="1796" y="704"/>
                      </a:lnTo>
                      <a:lnTo>
                        <a:pt x="1778" y="709"/>
                      </a:lnTo>
                      <a:lnTo>
                        <a:pt x="1761" y="720"/>
                      </a:lnTo>
                      <a:lnTo>
                        <a:pt x="1746" y="733"/>
                      </a:lnTo>
                      <a:lnTo>
                        <a:pt x="1590" y="904"/>
                      </a:lnTo>
                      <a:lnTo>
                        <a:pt x="2038" y="904"/>
                      </a:lnTo>
                      <a:lnTo>
                        <a:pt x="1882" y="733"/>
                      </a:lnTo>
                      <a:lnTo>
                        <a:pt x="1867" y="719"/>
                      </a:lnTo>
                      <a:lnTo>
                        <a:pt x="1851" y="709"/>
                      </a:lnTo>
                      <a:lnTo>
                        <a:pt x="1833" y="703"/>
                      </a:lnTo>
                      <a:lnTo>
                        <a:pt x="1814" y="702"/>
                      </a:lnTo>
                      <a:close/>
                      <a:moveTo>
                        <a:pt x="1748" y="0"/>
                      </a:moveTo>
                      <a:lnTo>
                        <a:pt x="1831" y="20"/>
                      </a:lnTo>
                      <a:lnTo>
                        <a:pt x="1892" y="38"/>
                      </a:lnTo>
                      <a:lnTo>
                        <a:pt x="1950" y="61"/>
                      </a:lnTo>
                      <a:lnTo>
                        <a:pt x="2005" y="88"/>
                      </a:lnTo>
                      <a:lnTo>
                        <a:pt x="2057" y="121"/>
                      </a:lnTo>
                      <a:lnTo>
                        <a:pt x="2107" y="157"/>
                      </a:lnTo>
                      <a:lnTo>
                        <a:pt x="2154" y="196"/>
                      </a:lnTo>
                      <a:lnTo>
                        <a:pt x="2196" y="239"/>
                      </a:lnTo>
                      <a:lnTo>
                        <a:pt x="2235" y="286"/>
                      </a:lnTo>
                      <a:lnTo>
                        <a:pt x="2270" y="336"/>
                      </a:lnTo>
                      <a:lnTo>
                        <a:pt x="2301" y="388"/>
                      </a:lnTo>
                      <a:lnTo>
                        <a:pt x="2328" y="443"/>
                      </a:lnTo>
                      <a:lnTo>
                        <a:pt x="2352" y="501"/>
                      </a:lnTo>
                      <a:lnTo>
                        <a:pt x="2369" y="561"/>
                      </a:lnTo>
                      <a:lnTo>
                        <a:pt x="2382" y="622"/>
                      </a:lnTo>
                      <a:lnTo>
                        <a:pt x="2390" y="684"/>
                      </a:lnTo>
                      <a:lnTo>
                        <a:pt x="2393" y="748"/>
                      </a:lnTo>
                      <a:lnTo>
                        <a:pt x="2393" y="1200"/>
                      </a:lnTo>
                      <a:lnTo>
                        <a:pt x="2390" y="1230"/>
                      </a:lnTo>
                      <a:lnTo>
                        <a:pt x="2383" y="1256"/>
                      </a:lnTo>
                      <a:lnTo>
                        <a:pt x="2370" y="1282"/>
                      </a:lnTo>
                      <a:lnTo>
                        <a:pt x="2354" y="1304"/>
                      </a:lnTo>
                      <a:lnTo>
                        <a:pt x="2335" y="1324"/>
                      </a:lnTo>
                      <a:lnTo>
                        <a:pt x="2311" y="1339"/>
                      </a:lnTo>
                      <a:lnTo>
                        <a:pt x="2286" y="1351"/>
                      </a:lnTo>
                      <a:lnTo>
                        <a:pt x="2259" y="1358"/>
                      </a:lnTo>
                      <a:lnTo>
                        <a:pt x="2230" y="1360"/>
                      </a:lnTo>
                      <a:lnTo>
                        <a:pt x="157" y="1360"/>
                      </a:lnTo>
                      <a:lnTo>
                        <a:pt x="129" y="1358"/>
                      </a:lnTo>
                      <a:lnTo>
                        <a:pt x="101" y="1351"/>
                      </a:lnTo>
                      <a:lnTo>
                        <a:pt x="77" y="1339"/>
                      </a:lnTo>
                      <a:lnTo>
                        <a:pt x="55" y="1324"/>
                      </a:lnTo>
                      <a:lnTo>
                        <a:pt x="36" y="1304"/>
                      </a:lnTo>
                      <a:lnTo>
                        <a:pt x="21" y="1282"/>
                      </a:lnTo>
                      <a:lnTo>
                        <a:pt x="10" y="1256"/>
                      </a:lnTo>
                      <a:lnTo>
                        <a:pt x="3" y="1230"/>
                      </a:lnTo>
                      <a:lnTo>
                        <a:pt x="0" y="1200"/>
                      </a:lnTo>
                      <a:lnTo>
                        <a:pt x="0" y="748"/>
                      </a:lnTo>
                      <a:lnTo>
                        <a:pt x="3" y="684"/>
                      </a:lnTo>
                      <a:lnTo>
                        <a:pt x="11" y="622"/>
                      </a:lnTo>
                      <a:lnTo>
                        <a:pt x="23" y="561"/>
                      </a:lnTo>
                      <a:lnTo>
                        <a:pt x="41" y="501"/>
                      </a:lnTo>
                      <a:lnTo>
                        <a:pt x="63" y="443"/>
                      </a:lnTo>
                      <a:lnTo>
                        <a:pt x="90" y="389"/>
                      </a:lnTo>
                      <a:lnTo>
                        <a:pt x="122" y="336"/>
                      </a:lnTo>
                      <a:lnTo>
                        <a:pt x="156" y="286"/>
                      </a:lnTo>
                      <a:lnTo>
                        <a:pt x="195" y="240"/>
                      </a:lnTo>
                      <a:lnTo>
                        <a:pt x="237" y="196"/>
                      </a:lnTo>
                      <a:lnTo>
                        <a:pt x="283" y="157"/>
                      </a:lnTo>
                      <a:lnTo>
                        <a:pt x="332" y="121"/>
                      </a:lnTo>
                      <a:lnTo>
                        <a:pt x="385" y="89"/>
                      </a:lnTo>
                      <a:lnTo>
                        <a:pt x="440" y="62"/>
                      </a:lnTo>
                      <a:lnTo>
                        <a:pt x="498" y="38"/>
                      </a:lnTo>
                      <a:lnTo>
                        <a:pt x="559" y="20"/>
                      </a:lnTo>
                      <a:lnTo>
                        <a:pt x="640" y="0"/>
                      </a:lnTo>
                      <a:lnTo>
                        <a:pt x="1193" y="1280"/>
                      </a:lnTo>
                      <a:lnTo>
                        <a:pt x="1748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01" name="Freeform 25"/>
                <p:cNvSpPr>
                  <a:spLocks/>
                </p:cNvSpPr>
                <p:nvPr/>
              </p:nvSpPr>
              <p:spPr bwMode="auto">
                <a:xfrm>
                  <a:off x="2689" y="4347"/>
                  <a:ext cx="34" cy="83"/>
                </a:xfrm>
                <a:custGeom>
                  <a:avLst/>
                  <a:gdLst>
                    <a:gd name="T0" fmla="*/ 135 w 373"/>
                    <a:gd name="T1" fmla="*/ 0 h 915"/>
                    <a:gd name="T2" fmla="*/ 237 w 373"/>
                    <a:gd name="T3" fmla="*/ 0 h 915"/>
                    <a:gd name="T4" fmla="*/ 258 w 373"/>
                    <a:gd name="T5" fmla="*/ 2 h 915"/>
                    <a:gd name="T6" fmla="*/ 278 w 373"/>
                    <a:gd name="T7" fmla="*/ 9 h 915"/>
                    <a:gd name="T8" fmla="*/ 295 w 373"/>
                    <a:gd name="T9" fmla="*/ 21 h 915"/>
                    <a:gd name="T10" fmla="*/ 310 w 373"/>
                    <a:gd name="T11" fmla="*/ 36 h 915"/>
                    <a:gd name="T12" fmla="*/ 321 w 373"/>
                    <a:gd name="T13" fmla="*/ 53 h 915"/>
                    <a:gd name="T14" fmla="*/ 328 w 373"/>
                    <a:gd name="T15" fmla="*/ 74 h 915"/>
                    <a:gd name="T16" fmla="*/ 366 w 373"/>
                    <a:gd name="T17" fmla="*/ 234 h 915"/>
                    <a:gd name="T18" fmla="*/ 368 w 373"/>
                    <a:gd name="T19" fmla="*/ 257 h 915"/>
                    <a:gd name="T20" fmla="*/ 365 w 373"/>
                    <a:gd name="T21" fmla="*/ 281 h 915"/>
                    <a:gd name="T22" fmla="*/ 357 w 373"/>
                    <a:gd name="T23" fmla="*/ 301 h 915"/>
                    <a:gd name="T24" fmla="*/ 345 w 373"/>
                    <a:gd name="T25" fmla="*/ 319 h 915"/>
                    <a:gd name="T26" fmla="*/ 329 w 373"/>
                    <a:gd name="T27" fmla="*/ 334 h 915"/>
                    <a:gd name="T28" fmla="*/ 309 w 373"/>
                    <a:gd name="T29" fmla="*/ 345 h 915"/>
                    <a:gd name="T30" fmla="*/ 287 w 373"/>
                    <a:gd name="T31" fmla="*/ 351 h 915"/>
                    <a:gd name="T32" fmla="*/ 373 w 373"/>
                    <a:gd name="T33" fmla="*/ 438 h 915"/>
                    <a:gd name="T34" fmla="*/ 187 w 373"/>
                    <a:gd name="T35" fmla="*/ 915 h 915"/>
                    <a:gd name="T36" fmla="*/ 0 w 373"/>
                    <a:gd name="T37" fmla="*/ 438 h 915"/>
                    <a:gd name="T38" fmla="*/ 85 w 373"/>
                    <a:gd name="T39" fmla="*/ 351 h 915"/>
                    <a:gd name="T40" fmla="*/ 63 w 373"/>
                    <a:gd name="T41" fmla="*/ 345 h 915"/>
                    <a:gd name="T42" fmla="*/ 44 w 373"/>
                    <a:gd name="T43" fmla="*/ 334 h 915"/>
                    <a:gd name="T44" fmla="*/ 27 w 373"/>
                    <a:gd name="T45" fmla="*/ 319 h 915"/>
                    <a:gd name="T46" fmla="*/ 15 w 373"/>
                    <a:gd name="T47" fmla="*/ 301 h 915"/>
                    <a:gd name="T48" fmla="*/ 7 w 373"/>
                    <a:gd name="T49" fmla="*/ 281 h 915"/>
                    <a:gd name="T50" fmla="*/ 4 w 373"/>
                    <a:gd name="T51" fmla="*/ 257 h 915"/>
                    <a:gd name="T52" fmla="*/ 6 w 373"/>
                    <a:gd name="T53" fmla="*/ 234 h 915"/>
                    <a:gd name="T54" fmla="*/ 44 w 373"/>
                    <a:gd name="T55" fmla="*/ 74 h 915"/>
                    <a:gd name="T56" fmla="*/ 52 w 373"/>
                    <a:gd name="T57" fmla="*/ 53 h 915"/>
                    <a:gd name="T58" fmla="*/ 63 w 373"/>
                    <a:gd name="T59" fmla="*/ 36 h 915"/>
                    <a:gd name="T60" fmla="*/ 77 w 373"/>
                    <a:gd name="T61" fmla="*/ 21 h 915"/>
                    <a:gd name="T62" fmla="*/ 95 w 373"/>
                    <a:gd name="T63" fmla="*/ 9 h 915"/>
                    <a:gd name="T64" fmla="*/ 114 w 373"/>
                    <a:gd name="T65" fmla="*/ 2 h 915"/>
                    <a:gd name="T66" fmla="*/ 135 w 373"/>
                    <a:gd name="T67" fmla="*/ 0 h 9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373" h="915">
                      <a:moveTo>
                        <a:pt x="135" y="0"/>
                      </a:moveTo>
                      <a:lnTo>
                        <a:pt x="237" y="0"/>
                      </a:lnTo>
                      <a:lnTo>
                        <a:pt x="258" y="2"/>
                      </a:lnTo>
                      <a:lnTo>
                        <a:pt x="278" y="9"/>
                      </a:lnTo>
                      <a:lnTo>
                        <a:pt x="295" y="21"/>
                      </a:lnTo>
                      <a:lnTo>
                        <a:pt x="310" y="36"/>
                      </a:lnTo>
                      <a:lnTo>
                        <a:pt x="321" y="53"/>
                      </a:lnTo>
                      <a:lnTo>
                        <a:pt x="328" y="74"/>
                      </a:lnTo>
                      <a:lnTo>
                        <a:pt x="366" y="234"/>
                      </a:lnTo>
                      <a:lnTo>
                        <a:pt x="368" y="257"/>
                      </a:lnTo>
                      <a:lnTo>
                        <a:pt x="365" y="281"/>
                      </a:lnTo>
                      <a:lnTo>
                        <a:pt x="357" y="301"/>
                      </a:lnTo>
                      <a:lnTo>
                        <a:pt x="345" y="319"/>
                      </a:lnTo>
                      <a:lnTo>
                        <a:pt x="329" y="334"/>
                      </a:lnTo>
                      <a:lnTo>
                        <a:pt x="309" y="345"/>
                      </a:lnTo>
                      <a:lnTo>
                        <a:pt x="287" y="351"/>
                      </a:lnTo>
                      <a:lnTo>
                        <a:pt x="373" y="438"/>
                      </a:lnTo>
                      <a:lnTo>
                        <a:pt x="187" y="915"/>
                      </a:lnTo>
                      <a:lnTo>
                        <a:pt x="0" y="438"/>
                      </a:lnTo>
                      <a:lnTo>
                        <a:pt x="85" y="351"/>
                      </a:lnTo>
                      <a:lnTo>
                        <a:pt x="63" y="345"/>
                      </a:lnTo>
                      <a:lnTo>
                        <a:pt x="44" y="334"/>
                      </a:lnTo>
                      <a:lnTo>
                        <a:pt x="27" y="319"/>
                      </a:lnTo>
                      <a:lnTo>
                        <a:pt x="15" y="301"/>
                      </a:lnTo>
                      <a:lnTo>
                        <a:pt x="7" y="281"/>
                      </a:lnTo>
                      <a:lnTo>
                        <a:pt x="4" y="257"/>
                      </a:lnTo>
                      <a:lnTo>
                        <a:pt x="6" y="234"/>
                      </a:lnTo>
                      <a:lnTo>
                        <a:pt x="44" y="74"/>
                      </a:lnTo>
                      <a:lnTo>
                        <a:pt x="52" y="53"/>
                      </a:lnTo>
                      <a:lnTo>
                        <a:pt x="63" y="36"/>
                      </a:lnTo>
                      <a:lnTo>
                        <a:pt x="77" y="21"/>
                      </a:lnTo>
                      <a:lnTo>
                        <a:pt x="95" y="9"/>
                      </a:lnTo>
                      <a:lnTo>
                        <a:pt x="114" y="2"/>
                      </a:lnTo>
                      <a:lnTo>
                        <a:pt x="135" y="0"/>
                      </a:lnTo>
                      <a:close/>
                    </a:path>
                  </a:pathLst>
                </a:custGeom>
                <a:solidFill>
                  <a:srgbClr val="FF660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</p:grpSp>
        <p:sp>
          <p:nvSpPr>
            <p:cNvPr id="94" name="왼쪽 대괄호 93"/>
            <p:cNvSpPr/>
            <p:nvPr/>
          </p:nvSpPr>
          <p:spPr>
            <a:xfrm rot="5400000">
              <a:off x="2889781" y="3580969"/>
              <a:ext cx="254399" cy="953774"/>
            </a:xfrm>
            <a:prstGeom prst="leftBracket">
              <a:avLst>
                <a:gd name="adj" fmla="val 50403"/>
              </a:avLst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95" name="직선 연결선 94"/>
            <p:cNvCxnSpPr>
              <a:endCxn id="94" idx="1"/>
            </p:cNvCxnSpPr>
            <p:nvPr/>
          </p:nvCxnSpPr>
          <p:spPr>
            <a:xfrm>
              <a:off x="3013245" y="3579906"/>
              <a:ext cx="3736" cy="350751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8" name="그룹 107"/>
          <p:cNvGrpSpPr/>
          <p:nvPr/>
        </p:nvGrpSpPr>
        <p:grpSpPr>
          <a:xfrm>
            <a:off x="5117001" y="1306332"/>
            <a:ext cx="1806794" cy="4042367"/>
            <a:chOff x="5244001" y="1401751"/>
            <a:chExt cx="1806794" cy="4042367"/>
          </a:xfrm>
        </p:grpSpPr>
        <p:grpSp>
          <p:nvGrpSpPr>
            <p:cNvPr id="109" name="그룹 108"/>
            <p:cNvGrpSpPr/>
            <p:nvPr/>
          </p:nvGrpSpPr>
          <p:grpSpPr>
            <a:xfrm>
              <a:off x="5743434" y="1401751"/>
              <a:ext cx="807929" cy="807929"/>
              <a:chOff x="5644580" y="993978"/>
              <a:chExt cx="807929" cy="807929"/>
            </a:xfrm>
          </p:grpSpPr>
          <p:sp>
            <p:nvSpPr>
              <p:cNvPr id="133" name="타원 132"/>
              <p:cNvSpPr/>
              <p:nvPr/>
            </p:nvSpPr>
            <p:spPr>
              <a:xfrm>
                <a:off x="5644580" y="993978"/>
                <a:ext cx="807929" cy="807929"/>
              </a:xfrm>
              <a:prstGeom prst="ellipse">
                <a:avLst/>
              </a:prstGeom>
              <a:solidFill>
                <a:srgbClr val="F7F7F7"/>
              </a:solidFill>
              <a:ln w="19050">
                <a:solidFill>
                  <a:schemeClr val="bg1"/>
                </a:solidFill>
              </a:ln>
              <a:effectLst>
                <a:outerShdw blurRad="279400" dist="177800" dir="8100000" sx="94000" sy="94000" algn="tr" rotWithShape="0">
                  <a:prstClr val="black">
                    <a:alpha val="32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34" name="Group 20"/>
              <p:cNvGrpSpPr>
                <a:grpSpLocks noChangeAspect="1"/>
              </p:cNvGrpSpPr>
              <p:nvPr/>
            </p:nvGrpSpPr>
            <p:grpSpPr bwMode="auto">
              <a:xfrm>
                <a:off x="5904646" y="1201658"/>
                <a:ext cx="287796" cy="392567"/>
                <a:chOff x="2597" y="4163"/>
                <a:chExt cx="217" cy="296"/>
              </a:xfrm>
              <a:solidFill>
                <a:schemeClr val="tx1">
                  <a:lumMod val="65000"/>
                  <a:lumOff val="35000"/>
                </a:schemeClr>
              </a:solidFill>
            </p:grpSpPr>
            <p:sp>
              <p:nvSpPr>
                <p:cNvPr id="135" name="Freeform 22"/>
                <p:cNvSpPr>
                  <a:spLocks noEditPoints="1"/>
                </p:cNvSpPr>
                <p:nvPr/>
              </p:nvSpPr>
              <p:spPr bwMode="auto">
                <a:xfrm>
                  <a:off x="2630" y="4163"/>
                  <a:ext cx="151" cy="176"/>
                </a:xfrm>
                <a:custGeom>
                  <a:avLst/>
                  <a:gdLst>
                    <a:gd name="T0" fmla="*/ 410 w 1662"/>
                    <a:gd name="T1" fmla="*/ 645 h 1942"/>
                    <a:gd name="T2" fmla="*/ 309 w 1662"/>
                    <a:gd name="T3" fmla="*/ 847 h 1942"/>
                    <a:gd name="T4" fmla="*/ 255 w 1662"/>
                    <a:gd name="T5" fmla="*/ 1023 h 1942"/>
                    <a:gd name="T6" fmla="*/ 263 w 1662"/>
                    <a:gd name="T7" fmla="*/ 1206 h 1942"/>
                    <a:gd name="T8" fmla="*/ 347 w 1662"/>
                    <a:gd name="T9" fmla="*/ 1429 h 1942"/>
                    <a:gd name="T10" fmla="*/ 476 w 1662"/>
                    <a:gd name="T11" fmla="*/ 1620 h 1942"/>
                    <a:gd name="T12" fmla="*/ 638 w 1662"/>
                    <a:gd name="T13" fmla="*/ 1753 h 1942"/>
                    <a:gd name="T14" fmla="*/ 825 w 1662"/>
                    <a:gd name="T15" fmla="*/ 1803 h 1942"/>
                    <a:gd name="T16" fmla="*/ 1013 w 1662"/>
                    <a:gd name="T17" fmla="*/ 1753 h 1942"/>
                    <a:gd name="T18" fmla="*/ 1176 w 1662"/>
                    <a:gd name="T19" fmla="*/ 1619 h 1942"/>
                    <a:gd name="T20" fmla="*/ 1305 w 1662"/>
                    <a:gd name="T21" fmla="*/ 1428 h 1942"/>
                    <a:gd name="T22" fmla="*/ 1388 w 1662"/>
                    <a:gd name="T23" fmla="*/ 1205 h 1942"/>
                    <a:gd name="T24" fmla="*/ 1418 w 1662"/>
                    <a:gd name="T25" fmla="*/ 974 h 1942"/>
                    <a:gd name="T26" fmla="*/ 1266 w 1662"/>
                    <a:gd name="T27" fmla="*/ 836 h 1942"/>
                    <a:gd name="T28" fmla="*/ 1012 w 1662"/>
                    <a:gd name="T29" fmla="*/ 794 h 1942"/>
                    <a:gd name="T30" fmla="*/ 806 w 1662"/>
                    <a:gd name="T31" fmla="*/ 713 h 1942"/>
                    <a:gd name="T32" fmla="*/ 646 w 1662"/>
                    <a:gd name="T33" fmla="*/ 610 h 1942"/>
                    <a:gd name="T34" fmla="*/ 526 w 1662"/>
                    <a:gd name="T35" fmla="*/ 499 h 1942"/>
                    <a:gd name="T36" fmla="*/ 944 w 1662"/>
                    <a:gd name="T37" fmla="*/ 23 h 1942"/>
                    <a:gd name="T38" fmla="*/ 1152 w 1662"/>
                    <a:gd name="T39" fmla="*/ 118 h 1942"/>
                    <a:gd name="T40" fmla="*/ 1271 w 1662"/>
                    <a:gd name="T41" fmla="*/ 205 h 1942"/>
                    <a:gd name="T42" fmla="*/ 1388 w 1662"/>
                    <a:gd name="T43" fmla="*/ 323 h 1942"/>
                    <a:gd name="T44" fmla="*/ 1455 w 1662"/>
                    <a:gd name="T45" fmla="*/ 429 h 1942"/>
                    <a:gd name="T46" fmla="*/ 1524 w 1662"/>
                    <a:gd name="T47" fmla="*/ 626 h 1942"/>
                    <a:gd name="T48" fmla="*/ 1555 w 1662"/>
                    <a:gd name="T49" fmla="*/ 892 h 1942"/>
                    <a:gd name="T50" fmla="*/ 1619 w 1662"/>
                    <a:gd name="T51" fmla="*/ 939 h 1942"/>
                    <a:gd name="T52" fmla="*/ 1657 w 1662"/>
                    <a:gd name="T53" fmla="*/ 1032 h 1942"/>
                    <a:gd name="T54" fmla="*/ 1655 w 1662"/>
                    <a:gd name="T55" fmla="*/ 1183 h 1942"/>
                    <a:gd name="T56" fmla="*/ 1611 w 1662"/>
                    <a:gd name="T57" fmla="*/ 1304 h 1942"/>
                    <a:gd name="T58" fmla="*/ 1537 w 1662"/>
                    <a:gd name="T59" fmla="*/ 1372 h 1942"/>
                    <a:gd name="T60" fmla="*/ 1445 w 1662"/>
                    <a:gd name="T61" fmla="*/ 1454 h 1942"/>
                    <a:gd name="T62" fmla="*/ 1313 w 1662"/>
                    <a:gd name="T63" fmla="*/ 1670 h 1942"/>
                    <a:gd name="T64" fmla="*/ 1141 w 1662"/>
                    <a:gd name="T65" fmla="*/ 1836 h 1942"/>
                    <a:gd name="T66" fmla="*/ 937 w 1662"/>
                    <a:gd name="T67" fmla="*/ 1930 h 1942"/>
                    <a:gd name="T68" fmla="*/ 714 w 1662"/>
                    <a:gd name="T69" fmla="*/ 1930 h 1942"/>
                    <a:gd name="T70" fmla="*/ 510 w 1662"/>
                    <a:gd name="T71" fmla="*/ 1836 h 1942"/>
                    <a:gd name="T72" fmla="*/ 337 w 1662"/>
                    <a:gd name="T73" fmla="*/ 1669 h 1942"/>
                    <a:gd name="T74" fmla="*/ 205 w 1662"/>
                    <a:gd name="T75" fmla="*/ 1452 h 1942"/>
                    <a:gd name="T76" fmla="*/ 111 w 1662"/>
                    <a:gd name="T77" fmla="*/ 1364 h 1942"/>
                    <a:gd name="T78" fmla="*/ 39 w 1662"/>
                    <a:gd name="T79" fmla="*/ 1284 h 1942"/>
                    <a:gd name="T80" fmla="*/ 2 w 1662"/>
                    <a:gd name="T81" fmla="*/ 1143 h 1942"/>
                    <a:gd name="T82" fmla="*/ 9 w 1662"/>
                    <a:gd name="T83" fmla="*/ 1009 h 1942"/>
                    <a:gd name="T84" fmla="*/ 50 w 1662"/>
                    <a:gd name="T85" fmla="*/ 930 h 1942"/>
                    <a:gd name="T86" fmla="*/ 98 w 1662"/>
                    <a:gd name="T87" fmla="*/ 851 h 1942"/>
                    <a:gd name="T88" fmla="*/ 85 w 1662"/>
                    <a:gd name="T89" fmla="*/ 643 h 1942"/>
                    <a:gd name="T90" fmla="*/ 120 w 1662"/>
                    <a:gd name="T91" fmla="*/ 487 h 1942"/>
                    <a:gd name="T92" fmla="*/ 183 w 1662"/>
                    <a:gd name="T93" fmla="*/ 377 h 1942"/>
                    <a:gd name="T94" fmla="*/ 257 w 1662"/>
                    <a:gd name="T95" fmla="*/ 305 h 1942"/>
                    <a:gd name="T96" fmla="*/ 319 w 1662"/>
                    <a:gd name="T97" fmla="*/ 266 h 1942"/>
                    <a:gd name="T98" fmla="*/ 352 w 1662"/>
                    <a:gd name="T99" fmla="*/ 246 h 1942"/>
                    <a:gd name="T100" fmla="*/ 390 w 1662"/>
                    <a:gd name="T101" fmla="*/ 196 h 1942"/>
                    <a:gd name="T102" fmla="*/ 459 w 1662"/>
                    <a:gd name="T103" fmla="*/ 127 h 1942"/>
                    <a:gd name="T104" fmla="*/ 559 w 1662"/>
                    <a:gd name="T105" fmla="*/ 57 h 1942"/>
                    <a:gd name="T106" fmla="*/ 690 w 1662"/>
                    <a:gd name="T107" fmla="*/ 10 h 19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1662" h="1942">
                      <a:moveTo>
                        <a:pt x="526" y="499"/>
                      </a:moveTo>
                      <a:lnTo>
                        <a:pt x="484" y="546"/>
                      </a:lnTo>
                      <a:lnTo>
                        <a:pt x="445" y="595"/>
                      </a:lnTo>
                      <a:lnTo>
                        <a:pt x="410" y="645"/>
                      </a:lnTo>
                      <a:lnTo>
                        <a:pt x="379" y="696"/>
                      </a:lnTo>
                      <a:lnTo>
                        <a:pt x="352" y="747"/>
                      </a:lnTo>
                      <a:lnTo>
                        <a:pt x="329" y="797"/>
                      </a:lnTo>
                      <a:lnTo>
                        <a:pt x="309" y="847"/>
                      </a:lnTo>
                      <a:lnTo>
                        <a:pt x="291" y="895"/>
                      </a:lnTo>
                      <a:lnTo>
                        <a:pt x="277" y="941"/>
                      </a:lnTo>
                      <a:lnTo>
                        <a:pt x="264" y="984"/>
                      </a:lnTo>
                      <a:lnTo>
                        <a:pt x="255" y="1023"/>
                      </a:lnTo>
                      <a:lnTo>
                        <a:pt x="247" y="1059"/>
                      </a:lnTo>
                      <a:lnTo>
                        <a:pt x="241" y="1091"/>
                      </a:lnTo>
                      <a:lnTo>
                        <a:pt x="250" y="1148"/>
                      </a:lnTo>
                      <a:lnTo>
                        <a:pt x="263" y="1206"/>
                      </a:lnTo>
                      <a:lnTo>
                        <a:pt x="280" y="1263"/>
                      </a:lnTo>
                      <a:lnTo>
                        <a:pt x="299" y="1320"/>
                      </a:lnTo>
                      <a:lnTo>
                        <a:pt x="322" y="1375"/>
                      </a:lnTo>
                      <a:lnTo>
                        <a:pt x="347" y="1429"/>
                      </a:lnTo>
                      <a:lnTo>
                        <a:pt x="375" y="1480"/>
                      </a:lnTo>
                      <a:lnTo>
                        <a:pt x="406" y="1530"/>
                      </a:lnTo>
                      <a:lnTo>
                        <a:pt x="440" y="1576"/>
                      </a:lnTo>
                      <a:lnTo>
                        <a:pt x="476" y="1620"/>
                      </a:lnTo>
                      <a:lnTo>
                        <a:pt x="513" y="1659"/>
                      </a:lnTo>
                      <a:lnTo>
                        <a:pt x="553" y="1695"/>
                      </a:lnTo>
                      <a:lnTo>
                        <a:pt x="594" y="1726"/>
                      </a:lnTo>
                      <a:lnTo>
                        <a:pt x="638" y="1753"/>
                      </a:lnTo>
                      <a:lnTo>
                        <a:pt x="683" y="1774"/>
                      </a:lnTo>
                      <a:lnTo>
                        <a:pt x="729" y="1789"/>
                      </a:lnTo>
                      <a:lnTo>
                        <a:pt x="777" y="1800"/>
                      </a:lnTo>
                      <a:lnTo>
                        <a:pt x="825" y="1803"/>
                      </a:lnTo>
                      <a:lnTo>
                        <a:pt x="875" y="1800"/>
                      </a:lnTo>
                      <a:lnTo>
                        <a:pt x="922" y="1789"/>
                      </a:lnTo>
                      <a:lnTo>
                        <a:pt x="968" y="1774"/>
                      </a:lnTo>
                      <a:lnTo>
                        <a:pt x="1013" y="1753"/>
                      </a:lnTo>
                      <a:lnTo>
                        <a:pt x="1056" y="1726"/>
                      </a:lnTo>
                      <a:lnTo>
                        <a:pt x="1099" y="1695"/>
                      </a:lnTo>
                      <a:lnTo>
                        <a:pt x="1139" y="1659"/>
                      </a:lnTo>
                      <a:lnTo>
                        <a:pt x="1176" y="1619"/>
                      </a:lnTo>
                      <a:lnTo>
                        <a:pt x="1212" y="1576"/>
                      </a:lnTo>
                      <a:lnTo>
                        <a:pt x="1245" y="1529"/>
                      </a:lnTo>
                      <a:lnTo>
                        <a:pt x="1276" y="1480"/>
                      </a:lnTo>
                      <a:lnTo>
                        <a:pt x="1305" y="1428"/>
                      </a:lnTo>
                      <a:lnTo>
                        <a:pt x="1330" y="1374"/>
                      </a:lnTo>
                      <a:lnTo>
                        <a:pt x="1353" y="1319"/>
                      </a:lnTo>
                      <a:lnTo>
                        <a:pt x="1372" y="1262"/>
                      </a:lnTo>
                      <a:lnTo>
                        <a:pt x="1388" y="1205"/>
                      </a:lnTo>
                      <a:lnTo>
                        <a:pt x="1401" y="1147"/>
                      </a:lnTo>
                      <a:lnTo>
                        <a:pt x="1411" y="1089"/>
                      </a:lnTo>
                      <a:lnTo>
                        <a:pt x="1416" y="1032"/>
                      </a:lnTo>
                      <a:lnTo>
                        <a:pt x="1418" y="974"/>
                      </a:lnTo>
                      <a:lnTo>
                        <a:pt x="1417" y="904"/>
                      </a:lnTo>
                      <a:lnTo>
                        <a:pt x="1414" y="838"/>
                      </a:lnTo>
                      <a:lnTo>
                        <a:pt x="1339" y="839"/>
                      </a:lnTo>
                      <a:lnTo>
                        <a:pt x="1266" y="836"/>
                      </a:lnTo>
                      <a:lnTo>
                        <a:pt x="1198" y="830"/>
                      </a:lnTo>
                      <a:lnTo>
                        <a:pt x="1133" y="820"/>
                      </a:lnTo>
                      <a:lnTo>
                        <a:pt x="1070" y="808"/>
                      </a:lnTo>
                      <a:lnTo>
                        <a:pt x="1012" y="794"/>
                      </a:lnTo>
                      <a:lnTo>
                        <a:pt x="956" y="777"/>
                      </a:lnTo>
                      <a:lnTo>
                        <a:pt x="903" y="757"/>
                      </a:lnTo>
                      <a:lnTo>
                        <a:pt x="853" y="737"/>
                      </a:lnTo>
                      <a:lnTo>
                        <a:pt x="806" y="713"/>
                      </a:lnTo>
                      <a:lnTo>
                        <a:pt x="762" y="690"/>
                      </a:lnTo>
                      <a:lnTo>
                        <a:pt x="721" y="664"/>
                      </a:lnTo>
                      <a:lnTo>
                        <a:pt x="682" y="638"/>
                      </a:lnTo>
                      <a:lnTo>
                        <a:pt x="646" y="610"/>
                      </a:lnTo>
                      <a:lnTo>
                        <a:pt x="612" y="583"/>
                      </a:lnTo>
                      <a:lnTo>
                        <a:pt x="581" y="555"/>
                      </a:lnTo>
                      <a:lnTo>
                        <a:pt x="552" y="527"/>
                      </a:lnTo>
                      <a:lnTo>
                        <a:pt x="526" y="499"/>
                      </a:lnTo>
                      <a:close/>
                      <a:moveTo>
                        <a:pt x="808" y="0"/>
                      </a:moveTo>
                      <a:lnTo>
                        <a:pt x="851" y="3"/>
                      </a:lnTo>
                      <a:lnTo>
                        <a:pt x="897" y="11"/>
                      </a:lnTo>
                      <a:lnTo>
                        <a:pt x="944" y="23"/>
                      </a:lnTo>
                      <a:lnTo>
                        <a:pt x="993" y="39"/>
                      </a:lnTo>
                      <a:lnTo>
                        <a:pt x="1044" y="60"/>
                      </a:lnTo>
                      <a:lnTo>
                        <a:pt x="1097" y="86"/>
                      </a:lnTo>
                      <a:lnTo>
                        <a:pt x="1152" y="118"/>
                      </a:lnTo>
                      <a:lnTo>
                        <a:pt x="1179" y="135"/>
                      </a:lnTo>
                      <a:lnTo>
                        <a:pt x="1208" y="155"/>
                      </a:lnTo>
                      <a:lnTo>
                        <a:pt x="1239" y="179"/>
                      </a:lnTo>
                      <a:lnTo>
                        <a:pt x="1271" y="205"/>
                      </a:lnTo>
                      <a:lnTo>
                        <a:pt x="1304" y="233"/>
                      </a:lnTo>
                      <a:lnTo>
                        <a:pt x="1334" y="261"/>
                      </a:lnTo>
                      <a:lnTo>
                        <a:pt x="1363" y="292"/>
                      </a:lnTo>
                      <a:lnTo>
                        <a:pt x="1388" y="323"/>
                      </a:lnTo>
                      <a:lnTo>
                        <a:pt x="1409" y="353"/>
                      </a:lnTo>
                      <a:lnTo>
                        <a:pt x="1409" y="353"/>
                      </a:lnTo>
                      <a:lnTo>
                        <a:pt x="1433" y="389"/>
                      </a:lnTo>
                      <a:lnTo>
                        <a:pt x="1455" y="429"/>
                      </a:lnTo>
                      <a:lnTo>
                        <a:pt x="1475" y="472"/>
                      </a:lnTo>
                      <a:lnTo>
                        <a:pt x="1493" y="519"/>
                      </a:lnTo>
                      <a:lnTo>
                        <a:pt x="1509" y="570"/>
                      </a:lnTo>
                      <a:lnTo>
                        <a:pt x="1524" y="626"/>
                      </a:lnTo>
                      <a:lnTo>
                        <a:pt x="1535" y="685"/>
                      </a:lnTo>
                      <a:lnTo>
                        <a:pt x="1545" y="749"/>
                      </a:lnTo>
                      <a:lnTo>
                        <a:pt x="1551" y="817"/>
                      </a:lnTo>
                      <a:lnTo>
                        <a:pt x="1555" y="892"/>
                      </a:lnTo>
                      <a:lnTo>
                        <a:pt x="1573" y="900"/>
                      </a:lnTo>
                      <a:lnTo>
                        <a:pt x="1590" y="910"/>
                      </a:lnTo>
                      <a:lnTo>
                        <a:pt x="1605" y="922"/>
                      </a:lnTo>
                      <a:lnTo>
                        <a:pt x="1619" y="939"/>
                      </a:lnTo>
                      <a:lnTo>
                        <a:pt x="1632" y="957"/>
                      </a:lnTo>
                      <a:lnTo>
                        <a:pt x="1642" y="979"/>
                      </a:lnTo>
                      <a:lnTo>
                        <a:pt x="1651" y="1003"/>
                      </a:lnTo>
                      <a:lnTo>
                        <a:pt x="1657" y="1032"/>
                      </a:lnTo>
                      <a:lnTo>
                        <a:pt x="1661" y="1064"/>
                      </a:lnTo>
                      <a:lnTo>
                        <a:pt x="1662" y="1102"/>
                      </a:lnTo>
                      <a:lnTo>
                        <a:pt x="1660" y="1143"/>
                      </a:lnTo>
                      <a:lnTo>
                        <a:pt x="1655" y="1183"/>
                      </a:lnTo>
                      <a:lnTo>
                        <a:pt x="1648" y="1218"/>
                      </a:lnTo>
                      <a:lnTo>
                        <a:pt x="1638" y="1250"/>
                      </a:lnTo>
                      <a:lnTo>
                        <a:pt x="1625" y="1278"/>
                      </a:lnTo>
                      <a:lnTo>
                        <a:pt x="1611" y="1304"/>
                      </a:lnTo>
                      <a:lnTo>
                        <a:pt x="1595" y="1325"/>
                      </a:lnTo>
                      <a:lnTo>
                        <a:pt x="1577" y="1344"/>
                      </a:lnTo>
                      <a:lnTo>
                        <a:pt x="1558" y="1360"/>
                      </a:lnTo>
                      <a:lnTo>
                        <a:pt x="1537" y="1372"/>
                      </a:lnTo>
                      <a:lnTo>
                        <a:pt x="1515" y="1382"/>
                      </a:lnTo>
                      <a:lnTo>
                        <a:pt x="1493" y="1390"/>
                      </a:lnTo>
                      <a:lnTo>
                        <a:pt x="1471" y="1395"/>
                      </a:lnTo>
                      <a:lnTo>
                        <a:pt x="1445" y="1454"/>
                      </a:lnTo>
                      <a:lnTo>
                        <a:pt x="1416" y="1512"/>
                      </a:lnTo>
                      <a:lnTo>
                        <a:pt x="1385" y="1567"/>
                      </a:lnTo>
                      <a:lnTo>
                        <a:pt x="1350" y="1620"/>
                      </a:lnTo>
                      <a:lnTo>
                        <a:pt x="1313" y="1670"/>
                      </a:lnTo>
                      <a:lnTo>
                        <a:pt x="1273" y="1717"/>
                      </a:lnTo>
                      <a:lnTo>
                        <a:pt x="1231" y="1761"/>
                      </a:lnTo>
                      <a:lnTo>
                        <a:pt x="1187" y="1801"/>
                      </a:lnTo>
                      <a:lnTo>
                        <a:pt x="1141" y="1836"/>
                      </a:lnTo>
                      <a:lnTo>
                        <a:pt x="1092" y="1868"/>
                      </a:lnTo>
                      <a:lnTo>
                        <a:pt x="1042" y="1893"/>
                      </a:lnTo>
                      <a:lnTo>
                        <a:pt x="990" y="1915"/>
                      </a:lnTo>
                      <a:lnTo>
                        <a:pt x="937" y="1930"/>
                      </a:lnTo>
                      <a:lnTo>
                        <a:pt x="882" y="1939"/>
                      </a:lnTo>
                      <a:lnTo>
                        <a:pt x="825" y="1942"/>
                      </a:lnTo>
                      <a:lnTo>
                        <a:pt x="769" y="1939"/>
                      </a:lnTo>
                      <a:lnTo>
                        <a:pt x="714" y="1930"/>
                      </a:lnTo>
                      <a:lnTo>
                        <a:pt x="661" y="1915"/>
                      </a:lnTo>
                      <a:lnTo>
                        <a:pt x="608" y="1893"/>
                      </a:lnTo>
                      <a:lnTo>
                        <a:pt x="558" y="1867"/>
                      </a:lnTo>
                      <a:lnTo>
                        <a:pt x="510" y="1836"/>
                      </a:lnTo>
                      <a:lnTo>
                        <a:pt x="464" y="1800"/>
                      </a:lnTo>
                      <a:lnTo>
                        <a:pt x="419" y="1760"/>
                      </a:lnTo>
                      <a:lnTo>
                        <a:pt x="377" y="1716"/>
                      </a:lnTo>
                      <a:lnTo>
                        <a:pt x="337" y="1669"/>
                      </a:lnTo>
                      <a:lnTo>
                        <a:pt x="300" y="1618"/>
                      </a:lnTo>
                      <a:lnTo>
                        <a:pt x="266" y="1565"/>
                      </a:lnTo>
                      <a:lnTo>
                        <a:pt x="234" y="1510"/>
                      </a:lnTo>
                      <a:lnTo>
                        <a:pt x="205" y="1452"/>
                      </a:lnTo>
                      <a:lnTo>
                        <a:pt x="179" y="1392"/>
                      </a:lnTo>
                      <a:lnTo>
                        <a:pt x="156" y="1386"/>
                      </a:lnTo>
                      <a:lnTo>
                        <a:pt x="133" y="1376"/>
                      </a:lnTo>
                      <a:lnTo>
                        <a:pt x="111" y="1364"/>
                      </a:lnTo>
                      <a:lnTo>
                        <a:pt x="91" y="1349"/>
                      </a:lnTo>
                      <a:lnTo>
                        <a:pt x="72" y="1330"/>
                      </a:lnTo>
                      <a:lnTo>
                        <a:pt x="55" y="1309"/>
                      </a:lnTo>
                      <a:lnTo>
                        <a:pt x="39" y="1284"/>
                      </a:lnTo>
                      <a:lnTo>
                        <a:pt x="26" y="1254"/>
                      </a:lnTo>
                      <a:lnTo>
                        <a:pt x="15" y="1221"/>
                      </a:lnTo>
                      <a:lnTo>
                        <a:pt x="7" y="1184"/>
                      </a:lnTo>
                      <a:lnTo>
                        <a:pt x="2" y="1143"/>
                      </a:lnTo>
                      <a:lnTo>
                        <a:pt x="0" y="1104"/>
                      </a:lnTo>
                      <a:lnTo>
                        <a:pt x="1" y="1068"/>
                      </a:lnTo>
                      <a:lnTo>
                        <a:pt x="4" y="1038"/>
                      </a:lnTo>
                      <a:lnTo>
                        <a:pt x="9" y="1009"/>
                      </a:lnTo>
                      <a:lnTo>
                        <a:pt x="17" y="985"/>
                      </a:lnTo>
                      <a:lnTo>
                        <a:pt x="27" y="964"/>
                      </a:lnTo>
                      <a:lnTo>
                        <a:pt x="38" y="946"/>
                      </a:lnTo>
                      <a:lnTo>
                        <a:pt x="50" y="930"/>
                      </a:lnTo>
                      <a:lnTo>
                        <a:pt x="65" y="916"/>
                      </a:lnTo>
                      <a:lnTo>
                        <a:pt x="80" y="906"/>
                      </a:lnTo>
                      <a:lnTo>
                        <a:pt x="96" y="897"/>
                      </a:lnTo>
                      <a:lnTo>
                        <a:pt x="98" y="851"/>
                      </a:lnTo>
                      <a:lnTo>
                        <a:pt x="89" y="794"/>
                      </a:lnTo>
                      <a:lnTo>
                        <a:pt x="85" y="740"/>
                      </a:lnTo>
                      <a:lnTo>
                        <a:pt x="83" y="690"/>
                      </a:lnTo>
                      <a:lnTo>
                        <a:pt x="85" y="643"/>
                      </a:lnTo>
                      <a:lnTo>
                        <a:pt x="90" y="599"/>
                      </a:lnTo>
                      <a:lnTo>
                        <a:pt x="98" y="559"/>
                      </a:lnTo>
                      <a:lnTo>
                        <a:pt x="108" y="522"/>
                      </a:lnTo>
                      <a:lnTo>
                        <a:pt x="120" y="487"/>
                      </a:lnTo>
                      <a:lnTo>
                        <a:pt x="134" y="455"/>
                      </a:lnTo>
                      <a:lnTo>
                        <a:pt x="149" y="427"/>
                      </a:lnTo>
                      <a:lnTo>
                        <a:pt x="166" y="400"/>
                      </a:lnTo>
                      <a:lnTo>
                        <a:pt x="183" y="377"/>
                      </a:lnTo>
                      <a:lnTo>
                        <a:pt x="202" y="355"/>
                      </a:lnTo>
                      <a:lnTo>
                        <a:pt x="220" y="337"/>
                      </a:lnTo>
                      <a:lnTo>
                        <a:pt x="239" y="320"/>
                      </a:lnTo>
                      <a:lnTo>
                        <a:pt x="257" y="305"/>
                      </a:lnTo>
                      <a:lnTo>
                        <a:pt x="274" y="293"/>
                      </a:lnTo>
                      <a:lnTo>
                        <a:pt x="290" y="282"/>
                      </a:lnTo>
                      <a:lnTo>
                        <a:pt x="305" y="273"/>
                      </a:lnTo>
                      <a:lnTo>
                        <a:pt x="319" y="266"/>
                      </a:lnTo>
                      <a:lnTo>
                        <a:pt x="331" y="260"/>
                      </a:lnTo>
                      <a:lnTo>
                        <a:pt x="341" y="255"/>
                      </a:lnTo>
                      <a:lnTo>
                        <a:pt x="348" y="253"/>
                      </a:lnTo>
                      <a:lnTo>
                        <a:pt x="352" y="246"/>
                      </a:lnTo>
                      <a:lnTo>
                        <a:pt x="359" y="237"/>
                      </a:lnTo>
                      <a:lnTo>
                        <a:pt x="367" y="225"/>
                      </a:lnTo>
                      <a:lnTo>
                        <a:pt x="377" y="212"/>
                      </a:lnTo>
                      <a:lnTo>
                        <a:pt x="390" y="196"/>
                      </a:lnTo>
                      <a:lnTo>
                        <a:pt x="404" y="180"/>
                      </a:lnTo>
                      <a:lnTo>
                        <a:pt x="421" y="163"/>
                      </a:lnTo>
                      <a:lnTo>
                        <a:pt x="439" y="145"/>
                      </a:lnTo>
                      <a:lnTo>
                        <a:pt x="459" y="127"/>
                      </a:lnTo>
                      <a:lnTo>
                        <a:pt x="481" y="108"/>
                      </a:lnTo>
                      <a:lnTo>
                        <a:pt x="505" y="91"/>
                      </a:lnTo>
                      <a:lnTo>
                        <a:pt x="531" y="74"/>
                      </a:lnTo>
                      <a:lnTo>
                        <a:pt x="559" y="57"/>
                      </a:lnTo>
                      <a:lnTo>
                        <a:pt x="589" y="43"/>
                      </a:lnTo>
                      <a:lnTo>
                        <a:pt x="620" y="30"/>
                      </a:lnTo>
                      <a:lnTo>
                        <a:pt x="655" y="19"/>
                      </a:lnTo>
                      <a:lnTo>
                        <a:pt x="690" y="10"/>
                      </a:lnTo>
                      <a:lnTo>
                        <a:pt x="728" y="3"/>
                      </a:lnTo>
                      <a:lnTo>
                        <a:pt x="767" y="0"/>
                      </a:lnTo>
                      <a:lnTo>
                        <a:pt x="808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36" name="Freeform 23"/>
                <p:cNvSpPr>
                  <a:spLocks noEditPoints="1"/>
                </p:cNvSpPr>
                <p:nvPr/>
              </p:nvSpPr>
              <p:spPr bwMode="auto">
                <a:xfrm>
                  <a:off x="2664" y="4250"/>
                  <a:ext cx="83" cy="27"/>
                </a:xfrm>
                <a:custGeom>
                  <a:avLst/>
                  <a:gdLst>
                    <a:gd name="T0" fmla="*/ 613 w 916"/>
                    <a:gd name="T1" fmla="*/ 78 h 300"/>
                    <a:gd name="T2" fmla="*/ 561 w 916"/>
                    <a:gd name="T3" fmla="*/ 109 h 300"/>
                    <a:gd name="T4" fmla="*/ 554 w 916"/>
                    <a:gd name="T5" fmla="*/ 165 h 300"/>
                    <a:gd name="T6" fmla="*/ 579 w 916"/>
                    <a:gd name="T7" fmla="*/ 210 h 300"/>
                    <a:gd name="T8" fmla="*/ 665 w 916"/>
                    <a:gd name="T9" fmla="*/ 229 h 300"/>
                    <a:gd name="T10" fmla="*/ 787 w 916"/>
                    <a:gd name="T11" fmla="*/ 223 h 300"/>
                    <a:gd name="T12" fmla="*/ 839 w 916"/>
                    <a:gd name="T13" fmla="*/ 191 h 300"/>
                    <a:gd name="T14" fmla="*/ 846 w 916"/>
                    <a:gd name="T15" fmla="*/ 135 h 300"/>
                    <a:gd name="T16" fmla="*/ 820 w 916"/>
                    <a:gd name="T17" fmla="*/ 90 h 300"/>
                    <a:gd name="T18" fmla="*/ 734 w 916"/>
                    <a:gd name="T19" fmla="*/ 72 h 300"/>
                    <a:gd name="T20" fmla="*/ 153 w 916"/>
                    <a:gd name="T21" fmla="*/ 74 h 300"/>
                    <a:gd name="T22" fmla="*/ 85 w 916"/>
                    <a:gd name="T23" fmla="*/ 99 h 300"/>
                    <a:gd name="T24" fmla="*/ 70 w 916"/>
                    <a:gd name="T25" fmla="*/ 150 h 300"/>
                    <a:gd name="T26" fmla="*/ 85 w 916"/>
                    <a:gd name="T27" fmla="*/ 201 h 300"/>
                    <a:gd name="T28" fmla="*/ 153 w 916"/>
                    <a:gd name="T29" fmla="*/ 227 h 300"/>
                    <a:gd name="T30" fmla="*/ 280 w 916"/>
                    <a:gd name="T31" fmla="*/ 227 h 300"/>
                    <a:gd name="T32" fmla="*/ 348 w 916"/>
                    <a:gd name="T33" fmla="*/ 201 h 300"/>
                    <a:gd name="T34" fmla="*/ 363 w 916"/>
                    <a:gd name="T35" fmla="*/ 150 h 300"/>
                    <a:gd name="T36" fmla="*/ 348 w 916"/>
                    <a:gd name="T37" fmla="*/ 99 h 300"/>
                    <a:gd name="T38" fmla="*/ 280 w 916"/>
                    <a:gd name="T39" fmla="*/ 74 h 300"/>
                    <a:gd name="T40" fmla="*/ 234 w 916"/>
                    <a:gd name="T41" fmla="*/ 0 h 300"/>
                    <a:gd name="T42" fmla="*/ 321 w 916"/>
                    <a:gd name="T43" fmla="*/ 9 h 300"/>
                    <a:gd name="T44" fmla="*/ 400 w 916"/>
                    <a:gd name="T45" fmla="*/ 53 h 300"/>
                    <a:gd name="T46" fmla="*/ 574 w 916"/>
                    <a:gd name="T47" fmla="*/ 17 h 300"/>
                    <a:gd name="T48" fmla="*/ 662 w 916"/>
                    <a:gd name="T49" fmla="*/ 1 h 300"/>
                    <a:gd name="T50" fmla="*/ 732 w 916"/>
                    <a:gd name="T51" fmla="*/ 0 h 300"/>
                    <a:gd name="T52" fmla="*/ 806 w 916"/>
                    <a:gd name="T53" fmla="*/ 10 h 300"/>
                    <a:gd name="T54" fmla="*/ 875 w 916"/>
                    <a:gd name="T55" fmla="*/ 45 h 300"/>
                    <a:gd name="T56" fmla="*/ 914 w 916"/>
                    <a:gd name="T57" fmla="*/ 123 h 300"/>
                    <a:gd name="T58" fmla="*/ 900 w 916"/>
                    <a:gd name="T59" fmla="*/ 223 h 300"/>
                    <a:gd name="T60" fmla="*/ 843 w 916"/>
                    <a:gd name="T61" fmla="*/ 277 h 300"/>
                    <a:gd name="T62" fmla="*/ 768 w 916"/>
                    <a:gd name="T63" fmla="*/ 297 h 300"/>
                    <a:gd name="T64" fmla="*/ 699 w 916"/>
                    <a:gd name="T65" fmla="*/ 300 h 300"/>
                    <a:gd name="T66" fmla="*/ 632 w 916"/>
                    <a:gd name="T67" fmla="*/ 297 h 300"/>
                    <a:gd name="T68" fmla="*/ 557 w 916"/>
                    <a:gd name="T69" fmla="*/ 277 h 300"/>
                    <a:gd name="T70" fmla="*/ 500 w 916"/>
                    <a:gd name="T71" fmla="*/ 224 h 300"/>
                    <a:gd name="T72" fmla="*/ 485 w 916"/>
                    <a:gd name="T73" fmla="*/ 137 h 300"/>
                    <a:gd name="T74" fmla="*/ 432 w 916"/>
                    <a:gd name="T75" fmla="*/ 150 h 300"/>
                    <a:gd name="T76" fmla="*/ 405 w 916"/>
                    <a:gd name="T77" fmla="*/ 241 h 300"/>
                    <a:gd name="T78" fmla="*/ 342 w 916"/>
                    <a:gd name="T79" fmla="*/ 284 h 300"/>
                    <a:gd name="T80" fmla="*/ 266 w 916"/>
                    <a:gd name="T81" fmla="*/ 298 h 300"/>
                    <a:gd name="T82" fmla="*/ 201 w 916"/>
                    <a:gd name="T83" fmla="*/ 299 h 300"/>
                    <a:gd name="T84" fmla="*/ 129 w 916"/>
                    <a:gd name="T85" fmla="*/ 294 h 300"/>
                    <a:gd name="T86" fmla="*/ 57 w 916"/>
                    <a:gd name="T87" fmla="*/ 267 h 300"/>
                    <a:gd name="T88" fmla="*/ 7 w 916"/>
                    <a:gd name="T89" fmla="*/ 202 h 300"/>
                    <a:gd name="T90" fmla="*/ 7 w 916"/>
                    <a:gd name="T91" fmla="*/ 98 h 300"/>
                    <a:gd name="T92" fmla="*/ 57 w 916"/>
                    <a:gd name="T93" fmla="*/ 33 h 300"/>
                    <a:gd name="T94" fmla="*/ 129 w 916"/>
                    <a:gd name="T95" fmla="*/ 6 h 300"/>
                    <a:gd name="T96" fmla="*/ 201 w 916"/>
                    <a:gd name="T97" fmla="*/ 0 h 3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916" h="300">
                      <a:moveTo>
                        <a:pt x="699" y="71"/>
                      </a:moveTo>
                      <a:lnTo>
                        <a:pt x="665" y="72"/>
                      </a:lnTo>
                      <a:lnTo>
                        <a:pt x="636" y="74"/>
                      </a:lnTo>
                      <a:lnTo>
                        <a:pt x="613" y="78"/>
                      </a:lnTo>
                      <a:lnTo>
                        <a:pt x="594" y="83"/>
                      </a:lnTo>
                      <a:lnTo>
                        <a:pt x="579" y="90"/>
                      </a:lnTo>
                      <a:lnTo>
                        <a:pt x="569" y="99"/>
                      </a:lnTo>
                      <a:lnTo>
                        <a:pt x="561" y="109"/>
                      </a:lnTo>
                      <a:lnTo>
                        <a:pt x="556" y="122"/>
                      </a:lnTo>
                      <a:lnTo>
                        <a:pt x="554" y="135"/>
                      </a:lnTo>
                      <a:lnTo>
                        <a:pt x="553" y="150"/>
                      </a:lnTo>
                      <a:lnTo>
                        <a:pt x="554" y="165"/>
                      </a:lnTo>
                      <a:lnTo>
                        <a:pt x="556" y="179"/>
                      </a:lnTo>
                      <a:lnTo>
                        <a:pt x="561" y="191"/>
                      </a:lnTo>
                      <a:lnTo>
                        <a:pt x="569" y="201"/>
                      </a:lnTo>
                      <a:lnTo>
                        <a:pt x="579" y="210"/>
                      </a:lnTo>
                      <a:lnTo>
                        <a:pt x="594" y="216"/>
                      </a:lnTo>
                      <a:lnTo>
                        <a:pt x="613" y="223"/>
                      </a:lnTo>
                      <a:lnTo>
                        <a:pt x="636" y="227"/>
                      </a:lnTo>
                      <a:lnTo>
                        <a:pt x="665" y="229"/>
                      </a:lnTo>
                      <a:lnTo>
                        <a:pt x="699" y="230"/>
                      </a:lnTo>
                      <a:lnTo>
                        <a:pt x="734" y="229"/>
                      </a:lnTo>
                      <a:lnTo>
                        <a:pt x="763" y="227"/>
                      </a:lnTo>
                      <a:lnTo>
                        <a:pt x="787" y="223"/>
                      </a:lnTo>
                      <a:lnTo>
                        <a:pt x="805" y="216"/>
                      </a:lnTo>
                      <a:lnTo>
                        <a:pt x="820" y="210"/>
                      </a:lnTo>
                      <a:lnTo>
                        <a:pt x="831" y="201"/>
                      </a:lnTo>
                      <a:lnTo>
                        <a:pt x="839" y="191"/>
                      </a:lnTo>
                      <a:lnTo>
                        <a:pt x="843" y="179"/>
                      </a:lnTo>
                      <a:lnTo>
                        <a:pt x="846" y="165"/>
                      </a:lnTo>
                      <a:lnTo>
                        <a:pt x="847" y="150"/>
                      </a:lnTo>
                      <a:lnTo>
                        <a:pt x="846" y="135"/>
                      </a:lnTo>
                      <a:lnTo>
                        <a:pt x="843" y="122"/>
                      </a:lnTo>
                      <a:lnTo>
                        <a:pt x="839" y="109"/>
                      </a:lnTo>
                      <a:lnTo>
                        <a:pt x="831" y="99"/>
                      </a:lnTo>
                      <a:lnTo>
                        <a:pt x="820" y="90"/>
                      </a:lnTo>
                      <a:lnTo>
                        <a:pt x="805" y="83"/>
                      </a:lnTo>
                      <a:lnTo>
                        <a:pt x="787" y="78"/>
                      </a:lnTo>
                      <a:lnTo>
                        <a:pt x="763" y="74"/>
                      </a:lnTo>
                      <a:lnTo>
                        <a:pt x="734" y="72"/>
                      </a:lnTo>
                      <a:lnTo>
                        <a:pt x="699" y="71"/>
                      </a:lnTo>
                      <a:close/>
                      <a:moveTo>
                        <a:pt x="216" y="71"/>
                      </a:moveTo>
                      <a:lnTo>
                        <a:pt x="182" y="72"/>
                      </a:lnTo>
                      <a:lnTo>
                        <a:pt x="153" y="74"/>
                      </a:lnTo>
                      <a:lnTo>
                        <a:pt x="130" y="78"/>
                      </a:lnTo>
                      <a:lnTo>
                        <a:pt x="111" y="83"/>
                      </a:lnTo>
                      <a:lnTo>
                        <a:pt x="96" y="90"/>
                      </a:lnTo>
                      <a:lnTo>
                        <a:pt x="85" y="99"/>
                      </a:lnTo>
                      <a:lnTo>
                        <a:pt x="78" y="109"/>
                      </a:lnTo>
                      <a:lnTo>
                        <a:pt x="73" y="122"/>
                      </a:lnTo>
                      <a:lnTo>
                        <a:pt x="70" y="135"/>
                      </a:lnTo>
                      <a:lnTo>
                        <a:pt x="70" y="150"/>
                      </a:lnTo>
                      <a:lnTo>
                        <a:pt x="70" y="165"/>
                      </a:lnTo>
                      <a:lnTo>
                        <a:pt x="73" y="179"/>
                      </a:lnTo>
                      <a:lnTo>
                        <a:pt x="78" y="191"/>
                      </a:lnTo>
                      <a:lnTo>
                        <a:pt x="85" y="201"/>
                      </a:lnTo>
                      <a:lnTo>
                        <a:pt x="96" y="210"/>
                      </a:lnTo>
                      <a:lnTo>
                        <a:pt x="111" y="216"/>
                      </a:lnTo>
                      <a:lnTo>
                        <a:pt x="130" y="223"/>
                      </a:lnTo>
                      <a:lnTo>
                        <a:pt x="153" y="227"/>
                      </a:lnTo>
                      <a:lnTo>
                        <a:pt x="182" y="229"/>
                      </a:lnTo>
                      <a:lnTo>
                        <a:pt x="216" y="230"/>
                      </a:lnTo>
                      <a:lnTo>
                        <a:pt x="250" y="229"/>
                      </a:lnTo>
                      <a:lnTo>
                        <a:pt x="280" y="227"/>
                      </a:lnTo>
                      <a:lnTo>
                        <a:pt x="304" y="223"/>
                      </a:lnTo>
                      <a:lnTo>
                        <a:pt x="322" y="216"/>
                      </a:lnTo>
                      <a:lnTo>
                        <a:pt x="337" y="210"/>
                      </a:lnTo>
                      <a:lnTo>
                        <a:pt x="348" y="201"/>
                      </a:lnTo>
                      <a:lnTo>
                        <a:pt x="355" y="191"/>
                      </a:lnTo>
                      <a:lnTo>
                        <a:pt x="360" y="179"/>
                      </a:lnTo>
                      <a:lnTo>
                        <a:pt x="363" y="165"/>
                      </a:lnTo>
                      <a:lnTo>
                        <a:pt x="363" y="150"/>
                      </a:lnTo>
                      <a:lnTo>
                        <a:pt x="363" y="135"/>
                      </a:lnTo>
                      <a:lnTo>
                        <a:pt x="360" y="122"/>
                      </a:lnTo>
                      <a:lnTo>
                        <a:pt x="355" y="109"/>
                      </a:lnTo>
                      <a:lnTo>
                        <a:pt x="348" y="99"/>
                      </a:lnTo>
                      <a:lnTo>
                        <a:pt x="337" y="90"/>
                      </a:lnTo>
                      <a:lnTo>
                        <a:pt x="322" y="83"/>
                      </a:lnTo>
                      <a:lnTo>
                        <a:pt x="304" y="78"/>
                      </a:lnTo>
                      <a:lnTo>
                        <a:pt x="280" y="74"/>
                      </a:lnTo>
                      <a:lnTo>
                        <a:pt x="250" y="72"/>
                      </a:lnTo>
                      <a:lnTo>
                        <a:pt x="216" y="71"/>
                      </a:lnTo>
                      <a:close/>
                      <a:moveTo>
                        <a:pt x="216" y="0"/>
                      </a:moveTo>
                      <a:lnTo>
                        <a:pt x="234" y="0"/>
                      </a:lnTo>
                      <a:lnTo>
                        <a:pt x="254" y="1"/>
                      </a:lnTo>
                      <a:lnTo>
                        <a:pt x="276" y="2"/>
                      </a:lnTo>
                      <a:lnTo>
                        <a:pt x="298" y="5"/>
                      </a:lnTo>
                      <a:lnTo>
                        <a:pt x="321" y="9"/>
                      </a:lnTo>
                      <a:lnTo>
                        <a:pt x="343" y="17"/>
                      </a:lnTo>
                      <a:lnTo>
                        <a:pt x="364" y="26"/>
                      </a:lnTo>
                      <a:lnTo>
                        <a:pt x="383" y="37"/>
                      </a:lnTo>
                      <a:lnTo>
                        <a:pt x="400" y="53"/>
                      </a:lnTo>
                      <a:lnTo>
                        <a:pt x="516" y="53"/>
                      </a:lnTo>
                      <a:lnTo>
                        <a:pt x="533" y="37"/>
                      </a:lnTo>
                      <a:lnTo>
                        <a:pt x="553" y="26"/>
                      </a:lnTo>
                      <a:lnTo>
                        <a:pt x="574" y="17"/>
                      </a:lnTo>
                      <a:lnTo>
                        <a:pt x="596" y="9"/>
                      </a:lnTo>
                      <a:lnTo>
                        <a:pt x="618" y="5"/>
                      </a:lnTo>
                      <a:lnTo>
                        <a:pt x="640" y="2"/>
                      </a:lnTo>
                      <a:lnTo>
                        <a:pt x="662" y="1"/>
                      </a:lnTo>
                      <a:lnTo>
                        <a:pt x="682" y="0"/>
                      </a:lnTo>
                      <a:lnTo>
                        <a:pt x="699" y="0"/>
                      </a:lnTo>
                      <a:lnTo>
                        <a:pt x="715" y="0"/>
                      </a:lnTo>
                      <a:lnTo>
                        <a:pt x="732" y="0"/>
                      </a:lnTo>
                      <a:lnTo>
                        <a:pt x="749" y="1"/>
                      </a:lnTo>
                      <a:lnTo>
                        <a:pt x="768" y="3"/>
                      </a:lnTo>
                      <a:lnTo>
                        <a:pt x="787" y="6"/>
                      </a:lnTo>
                      <a:lnTo>
                        <a:pt x="806" y="10"/>
                      </a:lnTo>
                      <a:lnTo>
                        <a:pt x="825" y="16"/>
                      </a:lnTo>
                      <a:lnTo>
                        <a:pt x="843" y="24"/>
                      </a:lnTo>
                      <a:lnTo>
                        <a:pt x="860" y="33"/>
                      </a:lnTo>
                      <a:lnTo>
                        <a:pt x="875" y="45"/>
                      </a:lnTo>
                      <a:lnTo>
                        <a:pt x="889" y="59"/>
                      </a:lnTo>
                      <a:lnTo>
                        <a:pt x="900" y="77"/>
                      </a:lnTo>
                      <a:lnTo>
                        <a:pt x="908" y="98"/>
                      </a:lnTo>
                      <a:lnTo>
                        <a:pt x="914" y="123"/>
                      </a:lnTo>
                      <a:lnTo>
                        <a:pt x="916" y="150"/>
                      </a:lnTo>
                      <a:lnTo>
                        <a:pt x="914" y="178"/>
                      </a:lnTo>
                      <a:lnTo>
                        <a:pt x="908" y="202"/>
                      </a:lnTo>
                      <a:lnTo>
                        <a:pt x="900" y="223"/>
                      </a:lnTo>
                      <a:lnTo>
                        <a:pt x="889" y="241"/>
                      </a:lnTo>
                      <a:lnTo>
                        <a:pt x="875" y="255"/>
                      </a:lnTo>
                      <a:lnTo>
                        <a:pt x="860" y="267"/>
                      </a:lnTo>
                      <a:lnTo>
                        <a:pt x="843" y="277"/>
                      </a:lnTo>
                      <a:lnTo>
                        <a:pt x="825" y="285"/>
                      </a:lnTo>
                      <a:lnTo>
                        <a:pt x="806" y="290"/>
                      </a:lnTo>
                      <a:lnTo>
                        <a:pt x="787" y="294"/>
                      </a:lnTo>
                      <a:lnTo>
                        <a:pt x="768" y="297"/>
                      </a:lnTo>
                      <a:lnTo>
                        <a:pt x="749" y="298"/>
                      </a:lnTo>
                      <a:lnTo>
                        <a:pt x="732" y="299"/>
                      </a:lnTo>
                      <a:lnTo>
                        <a:pt x="715" y="299"/>
                      </a:lnTo>
                      <a:lnTo>
                        <a:pt x="699" y="300"/>
                      </a:lnTo>
                      <a:lnTo>
                        <a:pt x="685" y="299"/>
                      </a:lnTo>
                      <a:lnTo>
                        <a:pt x="668" y="299"/>
                      </a:lnTo>
                      <a:lnTo>
                        <a:pt x="650" y="298"/>
                      </a:lnTo>
                      <a:lnTo>
                        <a:pt x="632" y="297"/>
                      </a:lnTo>
                      <a:lnTo>
                        <a:pt x="613" y="294"/>
                      </a:lnTo>
                      <a:lnTo>
                        <a:pt x="593" y="290"/>
                      </a:lnTo>
                      <a:lnTo>
                        <a:pt x="575" y="285"/>
                      </a:lnTo>
                      <a:lnTo>
                        <a:pt x="557" y="277"/>
                      </a:lnTo>
                      <a:lnTo>
                        <a:pt x="540" y="267"/>
                      </a:lnTo>
                      <a:lnTo>
                        <a:pt x="524" y="255"/>
                      </a:lnTo>
                      <a:lnTo>
                        <a:pt x="511" y="241"/>
                      </a:lnTo>
                      <a:lnTo>
                        <a:pt x="500" y="224"/>
                      </a:lnTo>
                      <a:lnTo>
                        <a:pt x="491" y="202"/>
                      </a:lnTo>
                      <a:lnTo>
                        <a:pt x="486" y="179"/>
                      </a:lnTo>
                      <a:lnTo>
                        <a:pt x="484" y="150"/>
                      </a:lnTo>
                      <a:lnTo>
                        <a:pt x="485" y="137"/>
                      </a:lnTo>
                      <a:lnTo>
                        <a:pt x="486" y="125"/>
                      </a:lnTo>
                      <a:lnTo>
                        <a:pt x="430" y="125"/>
                      </a:lnTo>
                      <a:lnTo>
                        <a:pt x="432" y="137"/>
                      </a:lnTo>
                      <a:lnTo>
                        <a:pt x="432" y="150"/>
                      </a:lnTo>
                      <a:lnTo>
                        <a:pt x="430" y="179"/>
                      </a:lnTo>
                      <a:lnTo>
                        <a:pt x="425" y="202"/>
                      </a:lnTo>
                      <a:lnTo>
                        <a:pt x="416" y="224"/>
                      </a:lnTo>
                      <a:lnTo>
                        <a:pt x="405" y="241"/>
                      </a:lnTo>
                      <a:lnTo>
                        <a:pt x="392" y="255"/>
                      </a:lnTo>
                      <a:lnTo>
                        <a:pt x="377" y="267"/>
                      </a:lnTo>
                      <a:lnTo>
                        <a:pt x="360" y="277"/>
                      </a:lnTo>
                      <a:lnTo>
                        <a:pt x="342" y="284"/>
                      </a:lnTo>
                      <a:lnTo>
                        <a:pt x="323" y="290"/>
                      </a:lnTo>
                      <a:lnTo>
                        <a:pt x="304" y="294"/>
                      </a:lnTo>
                      <a:lnTo>
                        <a:pt x="285" y="296"/>
                      </a:lnTo>
                      <a:lnTo>
                        <a:pt x="266" y="298"/>
                      </a:lnTo>
                      <a:lnTo>
                        <a:pt x="248" y="299"/>
                      </a:lnTo>
                      <a:lnTo>
                        <a:pt x="231" y="299"/>
                      </a:lnTo>
                      <a:lnTo>
                        <a:pt x="216" y="299"/>
                      </a:lnTo>
                      <a:lnTo>
                        <a:pt x="201" y="299"/>
                      </a:lnTo>
                      <a:lnTo>
                        <a:pt x="185" y="299"/>
                      </a:lnTo>
                      <a:lnTo>
                        <a:pt x="167" y="298"/>
                      </a:lnTo>
                      <a:lnTo>
                        <a:pt x="148" y="296"/>
                      </a:lnTo>
                      <a:lnTo>
                        <a:pt x="129" y="294"/>
                      </a:lnTo>
                      <a:lnTo>
                        <a:pt x="110" y="290"/>
                      </a:lnTo>
                      <a:lnTo>
                        <a:pt x="91" y="284"/>
                      </a:lnTo>
                      <a:lnTo>
                        <a:pt x="73" y="277"/>
                      </a:lnTo>
                      <a:lnTo>
                        <a:pt x="57" y="267"/>
                      </a:lnTo>
                      <a:lnTo>
                        <a:pt x="41" y="255"/>
                      </a:lnTo>
                      <a:lnTo>
                        <a:pt x="27" y="240"/>
                      </a:lnTo>
                      <a:lnTo>
                        <a:pt x="16" y="223"/>
                      </a:lnTo>
                      <a:lnTo>
                        <a:pt x="7" y="202"/>
                      </a:lnTo>
                      <a:lnTo>
                        <a:pt x="2" y="178"/>
                      </a:lnTo>
                      <a:lnTo>
                        <a:pt x="0" y="150"/>
                      </a:lnTo>
                      <a:lnTo>
                        <a:pt x="2" y="122"/>
                      </a:lnTo>
                      <a:lnTo>
                        <a:pt x="7" y="98"/>
                      </a:lnTo>
                      <a:lnTo>
                        <a:pt x="16" y="77"/>
                      </a:lnTo>
                      <a:lnTo>
                        <a:pt x="27" y="59"/>
                      </a:lnTo>
                      <a:lnTo>
                        <a:pt x="41" y="45"/>
                      </a:lnTo>
                      <a:lnTo>
                        <a:pt x="57" y="33"/>
                      </a:lnTo>
                      <a:lnTo>
                        <a:pt x="73" y="23"/>
                      </a:lnTo>
                      <a:lnTo>
                        <a:pt x="91" y="16"/>
                      </a:lnTo>
                      <a:lnTo>
                        <a:pt x="110" y="10"/>
                      </a:lnTo>
                      <a:lnTo>
                        <a:pt x="129" y="6"/>
                      </a:lnTo>
                      <a:lnTo>
                        <a:pt x="148" y="3"/>
                      </a:lnTo>
                      <a:lnTo>
                        <a:pt x="167" y="1"/>
                      </a:lnTo>
                      <a:lnTo>
                        <a:pt x="185" y="0"/>
                      </a:lnTo>
                      <a:lnTo>
                        <a:pt x="201" y="0"/>
                      </a:lnTo>
                      <a:lnTo>
                        <a:pt x="216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37" name="Freeform 24"/>
                <p:cNvSpPr>
                  <a:spLocks noEditPoints="1"/>
                </p:cNvSpPr>
                <p:nvPr/>
              </p:nvSpPr>
              <p:spPr bwMode="auto">
                <a:xfrm>
                  <a:off x="2597" y="4335"/>
                  <a:ext cx="217" cy="124"/>
                </a:xfrm>
                <a:custGeom>
                  <a:avLst/>
                  <a:gdLst>
                    <a:gd name="T0" fmla="*/ 1796 w 2393"/>
                    <a:gd name="T1" fmla="*/ 704 h 1360"/>
                    <a:gd name="T2" fmla="*/ 1761 w 2393"/>
                    <a:gd name="T3" fmla="*/ 720 h 1360"/>
                    <a:gd name="T4" fmla="*/ 1590 w 2393"/>
                    <a:gd name="T5" fmla="*/ 904 h 1360"/>
                    <a:gd name="T6" fmla="*/ 1882 w 2393"/>
                    <a:gd name="T7" fmla="*/ 733 h 1360"/>
                    <a:gd name="T8" fmla="*/ 1851 w 2393"/>
                    <a:gd name="T9" fmla="*/ 709 h 1360"/>
                    <a:gd name="T10" fmla="*/ 1814 w 2393"/>
                    <a:gd name="T11" fmla="*/ 702 h 1360"/>
                    <a:gd name="T12" fmla="*/ 1831 w 2393"/>
                    <a:gd name="T13" fmla="*/ 20 h 1360"/>
                    <a:gd name="T14" fmla="*/ 1950 w 2393"/>
                    <a:gd name="T15" fmla="*/ 61 h 1360"/>
                    <a:gd name="T16" fmla="*/ 2057 w 2393"/>
                    <a:gd name="T17" fmla="*/ 121 h 1360"/>
                    <a:gd name="T18" fmla="*/ 2154 w 2393"/>
                    <a:gd name="T19" fmla="*/ 196 h 1360"/>
                    <a:gd name="T20" fmla="*/ 2235 w 2393"/>
                    <a:gd name="T21" fmla="*/ 286 h 1360"/>
                    <a:gd name="T22" fmla="*/ 2301 w 2393"/>
                    <a:gd name="T23" fmla="*/ 388 h 1360"/>
                    <a:gd name="T24" fmla="*/ 2352 w 2393"/>
                    <a:gd name="T25" fmla="*/ 501 h 1360"/>
                    <a:gd name="T26" fmla="*/ 2382 w 2393"/>
                    <a:gd name="T27" fmla="*/ 622 h 1360"/>
                    <a:gd name="T28" fmla="*/ 2393 w 2393"/>
                    <a:gd name="T29" fmla="*/ 748 h 1360"/>
                    <a:gd name="T30" fmla="*/ 2390 w 2393"/>
                    <a:gd name="T31" fmla="*/ 1230 h 1360"/>
                    <a:gd name="T32" fmla="*/ 2370 w 2393"/>
                    <a:gd name="T33" fmla="*/ 1282 h 1360"/>
                    <a:gd name="T34" fmla="*/ 2335 w 2393"/>
                    <a:gd name="T35" fmla="*/ 1324 h 1360"/>
                    <a:gd name="T36" fmla="*/ 2286 w 2393"/>
                    <a:gd name="T37" fmla="*/ 1351 h 1360"/>
                    <a:gd name="T38" fmla="*/ 2230 w 2393"/>
                    <a:gd name="T39" fmla="*/ 1360 h 1360"/>
                    <a:gd name="T40" fmla="*/ 129 w 2393"/>
                    <a:gd name="T41" fmla="*/ 1358 h 1360"/>
                    <a:gd name="T42" fmla="*/ 77 w 2393"/>
                    <a:gd name="T43" fmla="*/ 1339 h 1360"/>
                    <a:gd name="T44" fmla="*/ 36 w 2393"/>
                    <a:gd name="T45" fmla="*/ 1304 h 1360"/>
                    <a:gd name="T46" fmla="*/ 10 w 2393"/>
                    <a:gd name="T47" fmla="*/ 1256 h 1360"/>
                    <a:gd name="T48" fmla="*/ 0 w 2393"/>
                    <a:gd name="T49" fmla="*/ 1200 h 1360"/>
                    <a:gd name="T50" fmla="*/ 3 w 2393"/>
                    <a:gd name="T51" fmla="*/ 684 h 1360"/>
                    <a:gd name="T52" fmla="*/ 23 w 2393"/>
                    <a:gd name="T53" fmla="*/ 561 h 1360"/>
                    <a:gd name="T54" fmla="*/ 63 w 2393"/>
                    <a:gd name="T55" fmla="*/ 443 h 1360"/>
                    <a:gd name="T56" fmla="*/ 122 w 2393"/>
                    <a:gd name="T57" fmla="*/ 336 h 1360"/>
                    <a:gd name="T58" fmla="*/ 195 w 2393"/>
                    <a:gd name="T59" fmla="*/ 240 h 1360"/>
                    <a:gd name="T60" fmla="*/ 283 w 2393"/>
                    <a:gd name="T61" fmla="*/ 157 h 1360"/>
                    <a:gd name="T62" fmla="*/ 385 w 2393"/>
                    <a:gd name="T63" fmla="*/ 89 h 1360"/>
                    <a:gd name="T64" fmla="*/ 498 w 2393"/>
                    <a:gd name="T65" fmla="*/ 38 h 1360"/>
                    <a:gd name="T66" fmla="*/ 640 w 2393"/>
                    <a:gd name="T67" fmla="*/ 0 h 1360"/>
                    <a:gd name="T68" fmla="*/ 1748 w 2393"/>
                    <a:gd name="T69" fmla="*/ 0 h 13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393" h="1360">
                      <a:moveTo>
                        <a:pt x="1814" y="702"/>
                      </a:moveTo>
                      <a:lnTo>
                        <a:pt x="1796" y="704"/>
                      </a:lnTo>
                      <a:lnTo>
                        <a:pt x="1778" y="709"/>
                      </a:lnTo>
                      <a:lnTo>
                        <a:pt x="1761" y="720"/>
                      </a:lnTo>
                      <a:lnTo>
                        <a:pt x="1746" y="733"/>
                      </a:lnTo>
                      <a:lnTo>
                        <a:pt x="1590" y="904"/>
                      </a:lnTo>
                      <a:lnTo>
                        <a:pt x="2038" y="904"/>
                      </a:lnTo>
                      <a:lnTo>
                        <a:pt x="1882" y="733"/>
                      </a:lnTo>
                      <a:lnTo>
                        <a:pt x="1867" y="719"/>
                      </a:lnTo>
                      <a:lnTo>
                        <a:pt x="1851" y="709"/>
                      </a:lnTo>
                      <a:lnTo>
                        <a:pt x="1833" y="703"/>
                      </a:lnTo>
                      <a:lnTo>
                        <a:pt x="1814" y="702"/>
                      </a:lnTo>
                      <a:close/>
                      <a:moveTo>
                        <a:pt x="1748" y="0"/>
                      </a:moveTo>
                      <a:lnTo>
                        <a:pt x="1831" y="20"/>
                      </a:lnTo>
                      <a:lnTo>
                        <a:pt x="1892" y="38"/>
                      </a:lnTo>
                      <a:lnTo>
                        <a:pt x="1950" y="61"/>
                      </a:lnTo>
                      <a:lnTo>
                        <a:pt x="2005" y="88"/>
                      </a:lnTo>
                      <a:lnTo>
                        <a:pt x="2057" y="121"/>
                      </a:lnTo>
                      <a:lnTo>
                        <a:pt x="2107" y="157"/>
                      </a:lnTo>
                      <a:lnTo>
                        <a:pt x="2154" y="196"/>
                      </a:lnTo>
                      <a:lnTo>
                        <a:pt x="2196" y="239"/>
                      </a:lnTo>
                      <a:lnTo>
                        <a:pt x="2235" y="286"/>
                      </a:lnTo>
                      <a:lnTo>
                        <a:pt x="2270" y="336"/>
                      </a:lnTo>
                      <a:lnTo>
                        <a:pt x="2301" y="388"/>
                      </a:lnTo>
                      <a:lnTo>
                        <a:pt x="2328" y="443"/>
                      </a:lnTo>
                      <a:lnTo>
                        <a:pt x="2352" y="501"/>
                      </a:lnTo>
                      <a:lnTo>
                        <a:pt x="2369" y="561"/>
                      </a:lnTo>
                      <a:lnTo>
                        <a:pt x="2382" y="622"/>
                      </a:lnTo>
                      <a:lnTo>
                        <a:pt x="2390" y="684"/>
                      </a:lnTo>
                      <a:lnTo>
                        <a:pt x="2393" y="748"/>
                      </a:lnTo>
                      <a:lnTo>
                        <a:pt x="2393" y="1200"/>
                      </a:lnTo>
                      <a:lnTo>
                        <a:pt x="2390" y="1230"/>
                      </a:lnTo>
                      <a:lnTo>
                        <a:pt x="2383" y="1256"/>
                      </a:lnTo>
                      <a:lnTo>
                        <a:pt x="2370" y="1282"/>
                      </a:lnTo>
                      <a:lnTo>
                        <a:pt x="2354" y="1304"/>
                      </a:lnTo>
                      <a:lnTo>
                        <a:pt x="2335" y="1324"/>
                      </a:lnTo>
                      <a:lnTo>
                        <a:pt x="2311" y="1339"/>
                      </a:lnTo>
                      <a:lnTo>
                        <a:pt x="2286" y="1351"/>
                      </a:lnTo>
                      <a:lnTo>
                        <a:pt x="2259" y="1358"/>
                      </a:lnTo>
                      <a:lnTo>
                        <a:pt x="2230" y="1360"/>
                      </a:lnTo>
                      <a:lnTo>
                        <a:pt x="157" y="1360"/>
                      </a:lnTo>
                      <a:lnTo>
                        <a:pt x="129" y="1358"/>
                      </a:lnTo>
                      <a:lnTo>
                        <a:pt x="101" y="1351"/>
                      </a:lnTo>
                      <a:lnTo>
                        <a:pt x="77" y="1339"/>
                      </a:lnTo>
                      <a:lnTo>
                        <a:pt x="55" y="1324"/>
                      </a:lnTo>
                      <a:lnTo>
                        <a:pt x="36" y="1304"/>
                      </a:lnTo>
                      <a:lnTo>
                        <a:pt x="21" y="1282"/>
                      </a:lnTo>
                      <a:lnTo>
                        <a:pt x="10" y="1256"/>
                      </a:lnTo>
                      <a:lnTo>
                        <a:pt x="3" y="1230"/>
                      </a:lnTo>
                      <a:lnTo>
                        <a:pt x="0" y="1200"/>
                      </a:lnTo>
                      <a:lnTo>
                        <a:pt x="0" y="748"/>
                      </a:lnTo>
                      <a:lnTo>
                        <a:pt x="3" y="684"/>
                      </a:lnTo>
                      <a:lnTo>
                        <a:pt x="11" y="622"/>
                      </a:lnTo>
                      <a:lnTo>
                        <a:pt x="23" y="561"/>
                      </a:lnTo>
                      <a:lnTo>
                        <a:pt x="41" y="501"/>
                      </a:lnTo>
                      <a:lnTo>
                        <a:pt x="63" y="443"/>
                      </a:lnTo>
                      <a:lnTo>
                        <a:pt x="90" y="389"/>
                      </a:lnTo>
                      <a:lnTo>
                        <a:pt x="122" y="336"/>
                      </a:lnTo>
                      <a:lnTo>
                        <a:pt x="156" y="286"/>
                      </a:lnTo>
                      <a:lnTo>
                        <a:pt x="195" y="240"/>
                      </a:lnTo>
                      <a:lnTo>
                        <a:pt x="237" y="196"/>
                      </a:lnTo>
                      <a:lnTo>
                        <a:pt x="283" y="157"/>
                      </a:lnTo>
                      <a:lnTo>
                        <a:pt x="332" y="121"/>
                      </a:lnTo>
                      <a:lnTo>
                        <a:pt x="385" y="89"/>
                      </a:lnTo>
                      <a:lnTo>
                        <a:pt x="440" y="62"/>
                      </a:lnTo>
                      <a:lnTo>
                        <a:pt x="498" y="38"/>
                      </a:lnTo>
                      <a:lnTo>
                        <a:pt x="559" y="20"/>
                      </a:lnTo>
                      <a:lnTo>
                        <a:pt x="640" y="0"/>
                      </a:lnTo>
                      <a:lnTo>
                        <a:pt x="1193" y="1280"/>
                      </a:lnTo>
                      <a:lnTo>
                        <a:pt x="1748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38" name="Freeform 25"/>
                <p:cNvSpPr>
                  <a:spLocks/>
                </p:cNvSpPr>
                <p:nvPr/>
              </p:nvSpPr>
              <p:spPr bwMode="auto">
                <a:xfrm>
                  <a:off x="2689" y="4347"/>
                  <a:ext cx="34" cy="83"/>
                </a:xfrm>
                <a:custGeom>
                  <a:avLst/>
                  <a:gdLst>
                    <a:gd name="T0" fmla="*/ 135 w 373"/>
                    <a:gd name="T1" fmla="*/ 0 h 915"/>
                    <a:gd name="T2" fmla="*/ 237 w 373"/>
                    <a:gd name="T3" fmla="*/ 0 h 915"/>
                    <a:gd name="T4" fmla="*/ 258 w 373"/>
                    <a:gd name="T5" fmla="*/ 2 h 915"/>
                    <a:gd name="T6" fmla="*/ 278 w 373"/>
                    <a:gd name="T7" fmla="*/ 9 h 915"/>
                    <a:gd name="T8" fmla="*/ 295 w 373"/>
                    <a:gd name="T9" fmla="*/ 21 h 915"/>
                    <a:gd name="T10" fmla="*/ 310 w 373"/>
                    <a:gd name="T11" fmla="*/ 36 h 915"/>
                    <a:gd name="T12" fmla="*/ 321 w 373"/>
                    <a:gd name="T13" fmla="*/ 53 h 915"/>
                    <a:gd name="T14" fmla="*/ 328 w 373"/>
                    <a:gd name="T15" fmla="*/ 74 h 915"/>
                    <a:gd name="T16" fmla="*/ 366 w 373"/>
                    <a:gd name="T17" fmla="*/ 234 h 915"/>
                    <a:gd name="T18" fmla="*/ 368 w 373"/>
                    <a:gd name="T19" fmla="*/ 257 h 915"/>
                    <a:gd name="T20" fmla="*/ 365 w 373"/>
                    <a:gd name="T21" fmla="*/ 281 h 915"/>
                    <a:gd name="T22" fmla="*/ 357 w 373"/>
                    <a:gd name="T23" fmla="*/ 301 h 915"/>
                    <a:gd name="T24" fmla="*/ 345 w 373"/>
                    <a:gd name="T25" fmla="*/ 319 h 915"/>
                    <a:gd name="T26" fmla="*/ 329 w 373"/>
                    <a:gd name="T27" fmla="*/ 334 h 915"/>
                    <a:gd name="T28" fmla="*/ 309 w 373"/>
                    <a:gd name="T29" fmla="*/ 345 h 915"/>
                    <a:gd name="T30" fmla="*/ 287 w 373"/>
                    <a:gd name="T31" fmla="*/ 351 h 915"/>
                    <a:gd name="T32" fmla="*/ 373 w 373"/>
                    <a:gd name="T33" fmla="*/ 438 h 915"/>
                    <a:gd name="T34" fmla="*/ 187 w 373"/>
                    <a:gd name="T35" fmla="*/ 915 h 915"/>
                    <a:gd name="T36" fmla="*/ 0 w 373"/>
                    <a:gd name="T37" fmla="*/ 438 h 915"/>
                    <a:gd name="T38" fmla="*/ 85 w 373"/>
                    <a:gd name="T39" fmla="*/ 351 h 915"/>
                    <a:gd name="T40" fmla="*/ 63 w 373"/>
                    <a:gd name="T41" fmla="*/ 345 h 915"/>
                    <a:gd name="T42" fmla="*/ 44 w 373"/>
                    <a:gd name="T43" fmla="*/ 334 h 915"/>
                    <a:gd name="T44" fmla="*/ 27 w 373"/>
                    <a:gd name="T45" fmla="*/ 319 h 915"/>
                    <a:gd name="T46" fmla="*/ 15 w 373"/>
                    <a:gd name="T47" fmla="*/ 301 h 915"/>
                    <a:gd name="T48" fmla="*/ 7 w 373"/>
                    <a:gd name="T49" fmla="*/ 281 h 915"/>
                    <a:gd name="T50" fmla="*/ 4 w 373"/>
                    <a:gd name="T51" fmla="*/ 257 h 915"/>
                    <a:gd name="T52" fmla="*/ 6 w 373"/>
                    <a:gd name="T53" fmla="*/ 234 h 915"/>
                    <a:gd name="T54" fmla="*/ 44 w 373"/>
                    <a:gd name="T55" fmla="*/ 74 h 915"/>
                    <a:gd name="T56" fmla="*/ 52 w 373"/>
                    <a:gd name="T57" fmla="*/ 53 h 915"/>
                    <a:gd name="T58" fmla="*/ 63 w 373"/>
                    <a:gd name="T59" fmla="*/ 36 h 915"/>
                    <a:gd name="T60" fmla="*/ 77 w 373"/>
                    <a:gd name="T61" fmla="*/ 21 h 915"/>
                    <a:gd name="T62" fmla="*/ 95 w 373"/>
                    <a:gd name="T63" fmla="*/ 9 h 915"/>
                    <a:gd name="T64" fmla="*/ 114 w 373"/>
                    <a:gd name="T65" fmla="*/ 2 h 915"/>
                    <a:gd name="T66" fmla="*/ 135 w 373"/>
                    <a:gd name="T67" fmla="*/ 0 h 9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373" h="915">
                      <a:moveTo>
                        <a:pt x="135" y="0"/>
                      </a:moveTo>
                      <a:lnTo>
                        <a:pt x="237" y="0"/>
                      </a:lnTo>
                      <a:lnTo>
                        <a:pt x="258" y="2"/>
                      </a:lnTo>
                      <a:lnTo>
                        <a:pt x="278" y="9"/>
                      </a:lnTo>
                      <a:lnTo>
                        <a:pt x="295" y="21"/>
                      </a:lnTo>
                      <a:lnTo>
                        <a:pt x="310" y="36"/>
                      </a:lnTo>
                      <a:lnTo>
                        <a:pt x="321" y="53"/>
                      </a:lnTo>
                      <a:lnTo>
                        <a:pt x="328" y="74"/>
                      </a:lnTo>
                      <a:lnTo>
                        <a:pt x="366" y="234"/>
                      </a:lnTo>
                      <a:lnTo>
                        <a:pt x="368" y="257"/>
                      </a:lnTo>
                      <a:lnTo>
                        <a:pt x="365" y="281"/>
                      </a:lnTo>
                      <a:lnTo>
                        <a:pt x="357" y="301"/>
                      </a:lnTo>
                      <a:lnTo>
                        <a:pt x="345" y="319"/>
                      </a:lnTo>
                      <a:lnTo>
                        <a:pt x="329" y="334"/>
                      </a:lnTo>
                      <a:lnTo>
                        <a:pt x="309" y="345"/>
                      </a:lnTo>
                      <a:lnTo>
                        <a:pt x="287" y="351"/>
                      </a:lnTo>
                      <a:lnTo>
                        <a:pt x="373" y="438"/>
                      </a:lnTo>
                      <a:lnTo>
                        <a:pt x="187" y="915"/>
                      </a:lnTo>
                      <a:lnTo>
                        <a:pt x="0" y="438"/>
                      </a:lnTo>
                      <a:lnTo>
                        <a:pt x="85" y="351"/>
                      </a:lnTo>
                      <a:lnTo>
                        <a:pt x="63" y="345"/>
                      </a:lnTo>
                      <a:lnTo>
                        <a:pt x="44" y="334"/>
                      </a:lnTo>
                      <a:lnTo>
                        <a:pt x="27" y="319"/>
                      </a:lnTo>
                      <a:lnTo>
                        <a:pt x="15" y="301"/>
                      </a:lnTo>
                      <a:lnTo>
                        <a:pt x="7" y="281"/>
                      </a:lnTo>
                      <a:lnTo>
                        <a:pt x="4" y="257"/>
                      </a:lnTo>
                      <a:lnTo>
                        <a:pt x="6" y="234"/>
                      </a:lnTo>
                      <a:lnTo>
                        <a:pt x="44" y="74"/>
                      </a:lnTo>
                      <a:lnTo>
                        <a:pt x="52" y="53"/>
                      </a:lnTo>
                      <a:lnTo>
                        <a:pt x="63" y="36"/>
                      </a:lnTo>
                      <a:lnTo>
                        <a:pt x="77" y="21"/>
                      </a:lnTo>
                      <a:lnTo>
                        <a:pt x="95" y="9"/>
                      </a:lnTo>
                      <a:lnTo>
                        <a:pt x="114" y="2"/>
                      </a:lnTo>
                      <a:lnTo>
                        <a:pt x="135" y="0"/>
                      </a:lnTo>
                      <a:close/>
                    </a:path>
                  </a:pathLst>
                </a:custGeom>
                <a:solidFill>
                  <a:srgbClr val="FF660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</p:grpSp>
        <p:cxnSp>
          <p:nvCxnSpPr>
            <p:cNvPr id="110" name="직선 연결선 109"/>
            <p:cNvCxnSpPr>
              <a:stCxn id="133" idx="4"/>
              <a:endCxn id="113" idx="1"/>
            </p:cNvCxnSpPr>
            <p:nvPr/>
          </p:nvCxnSpPr>
          <p:spPr>
            <a:xfrm>
              <a:off x="6147399" y="2209680"/>
              <a:ext cx="661" cy="2162791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1" name="그룹 110"/>
            <p:cNvGrpSpPr/>
            <p:nvPr/>
          </p:nvGrpSpPr>
          <p:grpSpPr>
            <a:xfrm>
              <a:off x="6242866" y="4636189"/>
              <a:ext cx="807929" cy="807929"/>
              <a:chOff x="3113376" y="4194375"/>
              <a:chExt cx="807929" cy="807929"/>
            </a:xfrm>
          </p:grpSpPr>
          <p:sp>
            <p:nvSpPr>
              <p:cNvPr id="127" name="타원 126"/>
              <p:cNvSpPr/>
              <p:nvPr/>
            </p:nvSpPr>
            <p:spPr>
              <a:xfrm>
                <a:off x="3113376" y="4194375"/>
                <a:ext cx="807929" cy="807929"/>
              </a:xfrm>
              <a:prstGeom prst="ellipse">
                <a:avLst/>
              </a:prstGeom>
              <a:solidFill>
                <a:srgbClr val="F7F7F7"/>
              </a:solidFill>
              <a:ln w="19050">
                <a:solidFill>
                  <a:schemeClr val="bg1"/>
                </a:solidFill>
              </a:ln>
              <a:effectLst>
                <a:outerShdw blurRad="279400" dist="177800" dir="8100000" sx="94000" sy="94000" algn="tr" rotWithShape="0">
                  <a:prstClr val="black">
                    <a:alpha val="32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28" name="Group 20"/>
              <p:cNvGrpSpPr>
                <a:grpSpLocks noChangeAspect="1"/>
              </p:cNvGrpSpPr>
              <p:nvPr/>
            </p:nvGrpSpPr>
            <p:grpSpPr bwMode="auto">
              <a:xfrm>
                <a:off x="3373442" y="4402055"/>
                <a:ext cx="287796" cy="392567"/>
                <a:chOff x="2597" y="4163"/>
                <a:chExt cx="217" cy="296"/>
              </a:xfrm>
              <a:solidFill>
                <a:schemeClr val="tx1">
                  <a:lumMod val="65000"/>
                  <a:lumOff val="35000"/>
                </a:schemeClr>
              </a:solidFill>
            </p:grpSpPr>
            <p:sp>
              <p:nvSpPr>
                <p:cNvPr id="129" name="Freeform 22"/>
                <p:cNvSpPr>
                  <a:spLocks noEditPoints="1"/>
                </p:cNvSpPr>
                <p:nvPr/>
              </p:nvSpPr>
              <p:spPr bwMode="auto">
                <a:xfrm>
                  <a:off x="2630" y="4163"/>
                  <a:ext cx="151" cy="176"/>
                </a:xfrm>
                <a:custGeom>
                  <a:avLst/>
                  <a:gdLst>
                    <a:gd name="T0" fmla="*/ 410 w 1662"/>
                    <a:gd name="T1" fmla="*/ 645 h 1942"/>
                    <a:gd name="T2" fmla="*/ 309 w 1662"/>
                    <a:gd name="T3" fmla="*/ 847 h 1942"/>
                    <a:gd name="T4" fmla="*/ 255 w 1662"/>
                    <a:gd name="T5" fmla="*/ 1023 h 1942"/>
                    <a:gd name="T6" fmla="*/ 263 w 1662"/>
                    <a:gd name="T7" fmla="*/ 1206 h 1942"/>
                    <a:gd name="T8" fmla="*/ 347 w 1662"/>
                    <a:gd name="T9" fmla="*/ 1429 h 1942"/>
                    <a:gd name="T10" fmla="*/ 476 w 1662"/>
                    <a:gd name="T11" fmla="*/ 1620 h 1942"/>
                    <a:gd name="T12" fmla="*/ 638 w 1662"/>
                    <a:gd name="T13" fmla="*/ 1753 h 1942"/>
                    <a:gd name="T14" fmla="*/ 825 w 1662"/>
                    <a:gd name="T15" fmla="*/ 1803 h 1942"/>
                    <a:gd name="T16" fmla="*/ 1013 w 1662"/>
                    <a:gd name="T17" fmla="*/ 1753 h 1942"/>
                    <a:gd name="T18" fmla="*/ 1176 w 1662"/>
                    <a:gd name="T19" fmla="*/ 1619 h 1942"/>
                    <a:gd name="T20" fmla="*/ 1305 w 1662"/>
                    <a:gd name="T21" fmla="*/ 1428 h 1942"/>
                    <a:gd name="T22" fmla="*/ 1388 w 1662"/>
                    <a:gd name="T23" fmla="*/ 1205 h 1942"/>
                    <a:gd name="T24" fmla="*/ 1418 w 1662"/>
                    <a:gd name="T25" fmla="*/ 974 h 1942"/>
                    <a:gd name="T26" fmla="*/ 1266 w 1662"/>
                    <a:gd name="T27" fmla="*/ 836 h 1942"/>
                    <a:gd name="T28" fmla="*/ 1012 w 1662"/>
                    <a:gd name="T29" fmla="*/ 794 h 1942"/>
                    <a:gd name="T30" fmla="*/ 806 w 1662"/>
                    <a:gd name="T31" fmla="*/ 713 h 1942"/>
                    <a:gd name="T32" fmla="*/ 646 w 1662"/>
                    <a:gd name="T33" fmla="*/ 610 h 1942"/>
                    <a:gd name="T34" fmla="*/ 526 w 1662"/>
                    <a:gd name="T35" fmla="*/ 499 h 1942"/>
                    <a:gd name="T36" fmla="*/ 944 w 1662"/>
                    <a:gd name="T37" fmla="*/ 23 h 1942"/>
                    <a:gd name="T38" fmla="*/ 1152 w 1662"/>
                    <a:gd name="T39" fmla="*/ 118 h 1942"/>
                    <a:gd name="T40" fmla="*/ 1271 w 1662"/>
                    <a:gd name="T41" fmla="*/ 205 h 1942"/>
                    <a:gd name="T42" fmla="*/ 1388 w 1662"/>
                    <a:gd name="T43" fmla="*/ 323 h 1942"/>
                    <a:gd name="T44" fmla="*/ 1455 w 1662"/>
                    <a:gd name="T45" fmla="*/ 429 h 1942"/>
                    <a:gd name="T46" fmla="*/ 1524 w 1662"/>
                    <a:gd name="T47" fmla="*/ 626 h 1942"/>
                    <a:gd name="T48" fmla="*/ 1555 w 1662"/>
                    <a:gd name="T49" fmla="*/ 892 h 1942"/>
                    <a:gd name="T50" fmla="*/ 1619 w 1662"/>
                    <a:gd name="T51" fmla="*/ 939 h 1942"/>
                    <a:gd name="T52" fmla="*/ 1657 w 1662"/>
                    <a:gd name="T53" fmla="*/ 1032 h 1942"/>
                    <a:gd name="T54" fmla="*/ 1655 w 1662"/>
                    <a:gd name="T55" fmla="*/ 1183 h 1942"/>
                    <a:gd name="T56" fmla="*/ 1611 w 1662"/>
                    <a:gd name="T57" fmla="*/ 1304 h 1942"/>
                    <a:gd name="T58" fmla="*/ 1537 w 1662"/>
                    <a:gd name="T59" fmla="*/ 1372 h 1942"/>
                    <a:gd name="T60" fmla="*/ 1445 w 1662"/>
                    <a:gd name="T61" fmla="*/ 1454 h 1942"/>
                    <a:gd name="T62" fmla="*/ 1313 w 1662"/>
                    <a:gd name="T63" fmla="*/ 1670 h 1942"/>
                    <a:gd name="T64" fmla="*/ 1141 w 1662"/>
                    <a:gd name="T65" fmla="*/ 1836 h 1942"/>
                    <a:gd name="T66" fmla="*/ 937 w 1662"/>
                    <a:gd name="T67" fmla="*/ 1930 h 1942"/>
                    <a:gd name="T68" fmla="*/ 714 w 1662"/>
                    <a:gd name="T69" fmla="*/ 1930 h 1942"/>
                    <a:gd name="T70" fmla="*/ 510 w 1662"/>
                    <a:gd name="T71" fmla="*/ 1836 h 1942"/>
                    <a:gd name="T72" fmla="*/ 337 w 1662"/>
                    <a:gd name="T73" fmla="*/ 1669 h 1942"/>
                    <a:gd name="T74" fmla="*/ 205 w 1662"/>
                    <a:gd name="T75" fmla="*/ 1452 h 1942"/>
                    <a:gd name="T76" fmla="*/ 111 w 1662"/>
                    <a:gd name="T77" fmla="*/ 1364 h 1942"/>
                    <a:gd name="T78" fmla="*/ 39 w 1662"/>
                    <a:gd name="T79" fmla="*/ 1284 h 1942"/>
                    <a:gd name="T80" fmla="*/ 2 w 1662"/>
                    <a:gd name="T81" fmla="*/ 1143 h 1942"/>
                    <a:gd name="T82" fmla="*/ 9 w 1662"/>
                    <a:gd name="T83" fmla="*/ 1009 h 1942"/>
                    <a:gd name="T84" fmla="*/ 50 w 1662"/>
                    <a:gd name="T85" fmla="*/ 930 h 1942"/>
                    <a:gd name="T86" fmla="*/ 98 w 1662"/>
                    <a:gd name="T87" fmla="*/ 851 h 1942"/>
                    <a:gd name="T88" fmla="*/ 85 w 1662"/>
                    <a:gd name="T89" fmla="*/ 643 h 1942"/>
                    <a:gd name="T90" fmla="*/ 120 w 1662"/>
                    <a:gd name="T91" fmla="*/ 487 h 1942"/>
                    <a:gd name="T92" fmla="*/ 183 w 1662"/>
                    <a:gd name="T93" fmla="*/ 377 h 1942"/>
                    <a:gd name="T94" fmla="*/ 257 w 1662"/>
                    <a:gd name="T95" fmla="*/ 305 h 1942"/>
                    <a:gd name="T96" fmla="*/ 319 w 1662"/>
                    <a:gd name="T97" fmla="*/ 266 h 1942"/>
                    <a:gd name="T98" fmla="*/ 352 w 1662"/>
                    <a:gd name="T99" fmla="*/ 246 h 1942"/>
                    <a:gd name="T100" fmla="*/ 390 w 1662"/>
                    <a:gd name="T101" fmla="*/ 196 h 1942"/>
                    <a:gd name="T102" fmla="*/ 459 w 1662"/>
                    <a:gd name="T103" fmla="*/ 127 h 1942"/>
                    <a:gd name="T104" fmla="*/ 559 w 1662"/>
                    <a:gd name="T105" fmla="*/ 57 h 1942"/>
                    <a:gd name="T106" fmla="*/ 690 w 1662"/>
                    <a:gd name="T107" fmla="*/ 10 h 19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1662" h="1942">
                      <a:moveTo>
                        <a:pt x="526" y="499"/>
                      </a:moveTo>
                      <a:lnTo>
                        <a:pt x="484" y="546"/>
                      </a:lnTo>
                      <a:lnTo>
                        <a:pt x="445" y="595"/>
                      </a:lnTo>
                      <a:lnTo>
                        <a:pt x="410" y="645"/>
                      </a:lnTo>
                      <a:lnTo>
                        <a:pt x="379" y="696"/>
                      </a:lnTo>
                      <a:lnTo>
                        <a:pt x="352" y="747"/>
                      </a:lnTo>
                      <a:lnTo>
                        <a:pt x="329" y="797"/>
                      </a:lnTo>
                      <a:lnTo>
                        <a:pt x="309" y="847"/>
                      </a:lnTo>
                      <a:lnTo>
                        <a:pt x="291" y="895"/>
                      </a:lnTo>
                      <a:lnTo>
                        <a:pt x="277" y="941"/>
                      </a:lnTo>
                      <a:lnTo>
                        <a:pt x="264" y="984"/>
                      </a:lnTo>
                      <a:lnTo>
                        <a:pt x="255" y="1023"/>
                      </a:lnTo>
                      <a:lnTo>
                        <a:pt x="247" y="1059"/>
                      </a:lnTo>
                      <a:lnTo>
                        <a:pt x="241" y="1091"/>
                      </a:lnTo>
                      <a:lnTo>
                        <a:pt x="250" y="1148"/>
                      </a:lnTo>
                      <a:lnTo>
                        <a:pt x="263" y="1206"/>
                      </a:lnTo>
                      <a:lnTo>
                        <a:pt x="280" y="1263"/>
                      </a:lnTo>
                      <a:lnTo>
                        <a:pt x="299" y="1320"/>
                      </a:lnTo>
                      <a:lnTo>
                        <a:pt x="322" y="1375"/>
                      </a:lnTo>
                      <a:lnTo>
                        <a:pt x="347" y="1429"/>
                      </a:lnTo>
                      <a:lnTo>
                        <a:pt x="375" y="1480"/>
                      </a:lnTo>
                      <a:lnTo>
                        <a:pt x="406" y="1530"/>
                      </a:lnTo>
                      <a:lnTo>
                        <a:pt x="440" y="1576"/>
                      </a:lnTo>
                      <a:lnTo>
                        <a:pt x="476" y="1620"/>
                      </a:lnTo>
                      <a:lnTo>
                        <a:pt x="513" y="1659"/>
                      </a:lnTo>
                      <a:lnTo>
                        <a:pt x="553" y="1695"/>
                      </a:lnTo>
                      <a:lnTo>
                        <a:pt x="594" y="1726"/>
                      </a:lnTo>
                      <a:lnTo>
                        <a:pt x="638" y="1753"/>
                      </a:lnTo>
                      <a:lnTo>
                        <a:pt x="683" y="1774"/>
                      </a:lnTo>
                      <a:lnTo>
                        <a:pt x="729" y="1789"/>
                      </a:lnTo>
                      <a:lnTo>
                        <a:pt x="777" y="1800"/>
                      </a:lnTo>
                      <a:lnTo>
                        <a:pt x="825" y="1803"/>
                      </a:lnTo>
                      <a:lnTo>
                        <a:pt x="875" y="1800"/>
                      </a:lnTo>
                      <a:lnTo>
                        <a:pt x="922" y="1789"/>
                      </a:lnTo>
                      <a:lnTo>
                        <a:pt x="968" y="1774"/>
                      </a:lnTo>
                      <a:lnTo>
                        <a:pt x="1013" y="1753"/>
                      </a:lnTo>
                      <a:lnTo>
                        <a:pt x="1056" y="1726"/>
                      </a:lnTo>
                      <a:lnTo>
                        <a:pt x="1099" y="1695"/>
                      </a:lnTo>
                      <a:lnTo>
                        <a:pt x="1139" y="1659"/>
                      </a:lnTo>
                      <a:lnTo>
                        <a:pt x="1176" y="1619"/>
                      </a:lnTo>
                      <a:lnTo>
                        <a:pt x="1212" y="1576"/>
                      </a:lnTo>
                      <a:lnTo>
                        <a:pt x="1245" y="1529"/>
                      </a:lnTo>
                      <a:lnTo>
                        <a:pt x="1276" y="1480"/>
                      </a:lnTo>
                      <a:lnTo>
                        <a:pt x="1305" y="1428"/>
                      </a:lnTo>
                      <a:lnTo>
                        <a:pt x="1330" y="1374"/>
                      </a:lnTo>
                      <a:lnTo>
                        <a:pt x="1353" y="1319"/>
                      </a:lnTo>
                      <a:lnTo>
                        <a:pt x="1372" y="1262"/>
                      </a:lnTo>
                      <a:lnTo>
                        <a:pt x="1388" y="1205"/>
                      </a:lnTo>
                      <a:lnTo>
                        <a:pt x="1401" y="1147"/>
                      </a:lnTo>
                      <a:lnTo>
                        <a:pt x="1411" y="1089"/>
                      </a:lnTo>
                      <a:lnTo>
                        <a:pt x="1416" y="1032"/>
                      </a:lnTo>
                      <a:lnTo>
                        <a:pt x="1418" y="974"/>
                      </a:lnTo>
                      <a:lnTo>
                        <a:pt x="1417" y="904"/>
                      </a:lnTo>
                      <a:lnTo>
                        <a:pt x="1414" y="838"/>
                      </a:lnTo>
                      <a:lnTo>
                        <a:pt x="1339" y="839"/>
                      </a:lnTo>
                      <a:lnTo>
                        <a:pt x="1266" y="836"/>
                      </a:lnTo>
                      <a:lnTo>
                        <a:pt x="1198" y="830"/>
                      </a:lnTo>
                      <a:lnTo>
                        <a:pt x="1133" y="820"/>
                      </a:lnTo>
                      <a:lnTo>
                        <a:pt x="1070" y="808"/>
                      </a:lnTo>
                      <a:lnTo>
                        <a:pt x="1012" y="794"/>
                      </a:lnTo>
                      <a:lnTo>
                        <a:pt x="956" y="777"/>
                      </a:lnTo>
                      <a:lnTo>
                        <a:pt x="903" y="757"/>
                      </a:lnTo>
                      <a:lnTo>
                        <a:pt x="853" y="737"/>
                      </a:lnTo>
                      <a:lnTo>
                        <a:pt x="806" y="713"/>
                      </a:lnTo>
                      <a:lnTo>
                        <a:pt x="762" y="690"/>
                      </a:lnTo>
                      <a:lnTo>
                        <a:pt x="721" y="664"/>
                      </a:lnTo>
                      <a:lnTo>
                        <a:pt x="682" y="638"/>
                      </a:lnTo>
                      <a:lnTo>
                        <a:pt x="646" y="610"/>
                      </a:lnTo>
                      <a:lnTo>
                        <a:pt x="612" y="583"/>
                      </a:lnTo>
                      <a:lnTo>
                        <a:pt x="581" y="555"/>
                      </a:lnTo>
                      <a:lnTo>
                        <a:pt x="552" y="527"/>
                      </a:lnTo>
                      <a:lnTo>
                        <a:pt x="526" y="499"/>
                      </a:lnTo>
                      <a:close/>
                      <a:moveTo>
                        <a:pt x="808" y="0"/>
                      </a:moveTo>
                      <a:lnTo>
                        <a:pt x="851" y="3"/>
                      </a:lnTo>
                      <a:lnTo>
                        <a:pt x="897" y="11"/>
                      </a:lnTo>
                      <a:lnTo>
                        <a:pt x="944" y="23"/>
                      </a:lnTo>
                      <a:lnTo>
                        <a:pt x="993" y="39"/>
                      </a:lnTo>
                      <a:lnTo>
                        <a:pt x="1044" y="60"/>
                      </a:lnTo>
                      <a:lnTo>
                        <a:pt x="1097" y="86"/>
                      </a:lnTo>
                      <a:lnTo>
                        <a:pt x="1152" y="118"/>
                      </a:lnTo>
                      <a:lnTo>
                        <a:pt x="1179" y="135"/>
                      </a:lnTo>
                      <a:lnTo>
                        <a:pt x="1208" y="155"/>
                      </a:lnTo>
                      <a:lnTo>
                        <a:pt x="1239" y="179"/>
                      </a:lnTo>
                      <a:lnTo>
                        <a:pt x="1271" y="205"/>
                      </a:lnTo>
                      <a:lnTo>
                        <a:pt x="1304" y="233"/>
                      </a:lnTo>
                      <a:lnTo>
                        <a:pt x="1334" y="261"/>
                      </a:lnTo>
                      <a:lnTo>
                        <a:pt x="1363" y="292"/>
                      </a:lnTo>
                      <a:lnTo>
                        <a:pt x="1388" y="323"/>
                      </a:lnTo>
                      <a:lnTo>
                        <a:pt x="1409" y="353"/>
                      </a:lnTo>
                      <a:lnTo>
                        <a:pt x="1409" y="353"/>
                      </a:lnTo>
                      <a:lnTo>
                        <a:pt x="1433" y="389"/>
                      </a:lnTo>
                      <a:lnTo>
                        <a:pt x="1455" y="429"/>
                      </a:lnTo>
                      <a:lnTo>
                        <a:pt x="1475" y="472"/>
                      </a:lnTo>
                      <a:lnTo>
                        <a:pt x="1493" y="519"/>
                      </a:lnTo>
                      <a:lnTo>
                        <a:pt x="1509" y="570"/>
                      </a:lnTo>
                      <a:lnTo>
                        <a:pt x="1524" y="626"/>
                      </a:lnTo>
                      <a:lnTo>
                        <a:pt x="1535" y="685"/>
                      </a:lnTo>
                      <a:lnTo>
                        <a:pt x="1545" y="749"/>
                      </a:lnTo>
                      <a:lnTo>
                        <a:pt x="1551" y="817"/>
                      </a:lnTo>
                      <a:lnTo>
                        <a:pt x="1555" y="892"/>
                      </a:lnTo>
                      <a:lnTo>
                        <a:pt x="1573" y="900"/>
                      </a:lnTo>
                      <a:lnTo>
                        <a:pt x="1590" y="910"/>
                      </a:lnTo>
                      <a:lnTo>
                        <a:pt x="1605" y="922"/>
                      </a:lnTo>
                      <a:lnTo>
                        <a:pt x="1619" y="939"/>
                      </a:lnTo>
                      <a:lnTo>
                        <a:pt x="1632" y="957"/>
                      </a:lnTo>
                      <a:lnTo>
                        <a:pt x="1642" y="979"/>
                      </a:lnTo>
                      <a:lnTo>
                        <a:pt x="1651" y="1003"/>
                      </a:lnTo>
                      <a:lnTo>
                        <a:pt x="1657" y="1032"/>
                      </a:lnTo>
                      <a:lnTo>
                        <a:pt x="1661" y="1064"/>
                      </a:lnTo>
                      <a:lnTo>
                        <a:pt x="1662" y="1102"/>
                      </a:lnTo>
                      <a:lnTo>
                        <a:pt x="1660" y="1143"/>
                      </a:lnTo>
                      <a:lnTo>
                        <a:pt x="1655" y="1183"/>
                      </a:lnTo>
                      <a:lnTo>
                        <a:pt x="1648" y="1218"/>
                      </a:lnTo>
                      <a:lnTo>
                        <a:pt x="1638" y="1250"/>
                      </a:lnTo>
                      <a:lnTo>
                        <a:pt x="1625" y="1278"/>
                      </a:lnTo>
                      <a:lnTo>
                        <a:pt x="1611" y="1304"/>
                      </a:lnTo>
                      <a:lnTo>
                        <a:pt x="1595" y="1325"/>
                      </a:lnTo>
                      <a:lnTo>
                        <a:pt x="1577" y="1344"/>
                      </a:lnTo>
                      <a:lnTo>
                        <a:pt x="1558" y="1360"/>
                      </a:lnTo>
                      <a:lnTo>
                        <a:pt x="1537" y="1372"/>
                      </a:lnTo>
                      <a:lnTo>
                        <a:pt x="1515" y="1382"/>
                      </a:lnTo>
                      <a:lnTo>
                        <a:pt x="1493" y="1390"/>
                      </a:lnTo>
                      <a:lnTo>
                        <a:pt x="1471" y="1395"/>
                      </a:lnTo>
                      <a:lnTo>
                        <a:pt x="1445" y="1454"/>
                      </a:lnTo>
                      <a:lnTo>
                        <a:pt x="1416" y="1512"/>
                      </a:lnTo>
                      <a:lnTo>
                        <a:pt x="1385" y="1567"/>
                      </a:lnTo>
                      <a:lnTo>
                        <a:pt x="1350" y="1620"/>
                      </a:lnTo>
                      <a:lnTo>
                        <a:pt x="1313" y="1670"/>
                      </a:lnTo>
                      <a:lnTo>
                        <a:pt x="1273" y="1717"/>
                      </a:lnTo>
                      <a:lnTo>
                        <a:pt x="1231" y="1761"/>
                      </a:lnTo>
                      <a:lnTo>
                        <a:pt x="1187" y="1801"/>
                      </a:lnTo>
                      <a:lnTo>
                        <a:pt x="1141" y="1836"/>
                      </a:lnTo>
                      <a:lnTo>
                        <a:pt x="1092" y="1868"/>
                      </a:lnTo>
                      <a:lnTo>
                        <a:pt x="1042" y="1893"/>
                      </a:lnTo>
                      <a:lnTo>
                        <a:pt x="990" y="1915"/>
                      </a:lnTo>
                      <a:lnTo>
                        <a:pt x="937" y="1930"/>
                      </a:lnTo>
                      <a:lnTo>
                        <a:pt x="882" y="1939"/>
                      </a:lnTo>
                      <a:lnTo>
                        <a:pt x="825" y="1942"/>
                      </a:lnTo>
                      <a:lnTo>
                        <a:pt x="769" y="1939"/>
                      </a:lnTo>
                      <a:lnTo>
                        <a:pt x="714" y="1930"/>
                      </a:lnTo>
                      <a:lnTo>
                        <a:pt x="661" y="1915"/>
                      </a:lnTo>
                      <a:lnTo>
                        <a:pt x="608" y="1893"/>
                      </a:lnTo>
                      <a:lnTo>
                        <a:pt x="558" y="1867"/>
                      </a:lnTo>
                      <a:lnTo>
                        <a:pt x="510" y="1836"/>
                      </a:lnTo>
                      <a:lnTo>
                        <a:pt x="464" y="1800"/>
                      </a:lnTo>
                      <a:lnTo>
                        <a:pt x="419" y="1760"/>
                      </a:lnTo>
                      <a:lnTo>
                        <a:pt x="377" y="1716"/>
                      </a:lnTo>
                      <a:lnTo>
                        <a:pt x="337" y="1669"/>
                      </a:lnTo>
                      <a:lnTo>
                        <a:pt x="300" y="1618"/>
                      </a:lnTo>
                      <a:lnTo>
                        <a:pt x="266" y="1565"/>
                      </a:lnTo>
                      <a:lnTo>
                        <a:pt x="234" y="1510"/>
                      </a:lnTo>
                      <a:lnTo>
                        <a:pt x="205" y="1452"/>
                      </a:lnTo>
                      <a:lnTo>
                        <a:pt x="179" y="1392"/>
                      </a:lnTo>
                      <a:lnTo>
                        <a:pt x="156" y="1386"/>
                      </a:lnTo>
                      <a:lnTo>
                        <a:pt x="133" y="1376"/>
                      </a:lnTo>
                      <a:lnTo>
                        <a:pt x="111" y="1364"/>
                      </a:lnTo>
                      <a:lnTo>
                        <a:pt x="91" y="1349"/>
                      </a:lnTo>
                      <a:lnTo>
                        <a:pt x="72" y="1330"/>
                      </a:lnTo>
                      <a:lnTo>
                        <a:pt x="55" y="1309"/>
                      </a:lnTo>
                      <a:lnTo>
                        <a:pt x="39" y="1284"/>
                      </a:lnTo>
                      <a:lnTo>
                        <a:pt x="26" y="1254"/>
                      </a:lnTo>
                      <a:lnTo>
                        <a:pt x="15" y="1221"/>
                      </a:lnTo>
                      <a:lnTo>
                        <a:pt x="7" y="1184"/>
                      </a:lnTo>
                      <a:lnTo>
                        <a:pt x="2" y="1143"/>
                      </a:lnTo>
                      <a:lnTo>
                        <a:pt x="0" y="1104"/>
                      </a:lnTo>
                      <a:lnTo>
                        <a:pt x="1" y="1068"/>
                      </a:lnTo>
                      <a:lnTo>
                        <a:pt x="4" y="1038"/>
                      </a:lnTo>
                      <a:lnTo>
                        <a:pt x="9" y="1009"/>
                      </a:lnTo>
                      <a:lnTo>
                        <a:pt x="17" y="985"/>
                      </a:lnTo>
                      <a:lnTo>
                        <a:pt x="27" y="964"/>
                      </a:lnTo>
                      <a:lnTo>
                        <a:pt x="38" y="946"/>
                      </a:lnTo>
                      <a:lnTo>
                        <a:pt x="50" y="930"/>
                      </a:lnTo>
                      <a:lnTo>
                        <a:pt x="65" y="916"/>
                      </a:lnTo>
                      <a:lnTo>
                        <a:pt x="80" y="906"/>
                      </a:lnTo>
                      <a:lnTo>
                        <a:pt x="96" y="897"/>
                      </a:lnTo>
                      <a:lnTo>
                        <a:pt x="98" y="851"/>
                      </a:lnTo>
                      <a:lnTo>
                        <a:pt x="89" y="794"/>
                      </a:lnTo>
                      <a:lnTo>
                        <a:pt x="85" y="740"/>
                      </a:lnTo>
                      <a:lnTo>
                        <a:pt x="83" y="690"/>
                      </a:lnTo>
                      <a:lnTo>
                        <a:pt x="85" y="643"/>
                      </a:lnTo>
                      <a:lnTo>
                        <a:pt x="90" y="599"/>
                      </a:lnTo>
                      <a:lnTo>
                        <a:pt x="98" y="559"/>
                      </a:lnTo>
                      <a:lnTo>
                        <a:pt x="108" y="522"/>
                      </a:lnTo>
                      <a:lnTo>
                        <a:pt x="120" y="487"/>
                      </a:lnTo>
                      <a:lnTo>
                        <a:pt x="134" y="455"/>
                      </a:lnTo>
                      <a:lnTo>
                        <a:pt x="149" y="427"/>
                      </a:lnTo>
                      <a:lnTo>
                        <a:pt x="166" y="400"/>
                      </a:lnTo>
                      <a:lnTo>
                        <a:pt x="183" y="377"/>
                      </a:lnTo>
                      <a:lnTo>
                        <a:pt x="202" y="355"/>
                      </a:lnTo>
                      <a:lnTo>
                        <a:pt x="220" y="337"/>
                      </a:lnTo>
                      <a:lnTo>
                        <a:pt x="239" y="320"/>
                      </a:lnTo>
                      <a:lnTo>
                        <a:pt x="257" y="305"/>
                      </a:lnTo>
                      <a:lnTo>
                        <a:pt x="274" y="293"/>
                      </a:lnTo>
                      <a:lnTo>
                        <a:pt x="290" y="282"/>
                      </a:lnTo>
                      <a:lnTo>
                        <a:pt x="305" y="273"/>
                      </a:lnTo>
                      <a:lnTo>
                        <a:pt x="319" y="266"/>
                      </a:lnTo>
                      <a:lnTo>
                        <a:pt x="331" y="260"/>
                      </a:lnTo>
                      <a:lnTo>
                        <a:pt x="341" y="255"/>
                      </a:lnTo>
                      <a:lnTo>
                        <a:pt x="348" y="253"/>
                      </a:lnTo>
                      <a:lnTo>
                        <a:pt x="352" y="246"/>
                      </a:lnTo>
                      <a:lnTo>
                        <a:pt x="359" y="237"/>
                      </a:lnTo>
                      <a:lnTo>
                        <a:pt x="367" y="225"/>
                      </a:lnTo>
                      <a:lnTo>
                        <a:pt x="377" y="212"/>
                      </a:lnTo>
                      <a:lnTo>
                        <a:pt x="390" y="196"/>
                      </a:lnTo>
                      <a:lnTo>
                        <a:pt x="404" y="180"/>
                      </a:lnTo>
                      <a:lnTo>
                        <a:pt x="421" y="163"/>
                      </a:lnTo>
                      <a:lnTo>
                        <a:pt x="439" y="145"/>
                      </a:lnTo>
                      <a:lnTo>
                        <a:pt x="459" y="127"/>
                      </a:lnTo>
                      <a:lnTo>
                        <a:pt x="481" y="108"/>
                      </a:lnTo>
                      <a:lnTo>
                        <a:pt x="505" y="91"/>
                      </a:lnTo>
                      <a:lnTo>
                        <a:pt x="531" y="74"/>
                      </a:lnTo>
                      <a:lnTo>
                        <a:pt x="559" y="57"/>
                      </a:lnTo>
                      <a:lnTo>
                        <a:pt x="589" y="43"/>
                      </a:lnTo>
                      <a:lnTo>
                        <a:pt x="620" y="30"/>
                      </a:lnTo>
                      <a:lnTo>
                        <a:pt x="655" y="19"/>
                      </a:lnTo>
                      <a:lnTo>
                        <a:pt x="690" y="10"/>
                      </a:lnTo>
                      <a:lnTo>
                        <a:pt x="728" y="3"/>
                      </a:lnTo>
                      <a:lnTo>
                        <a:pt x="767" y="0"/>
                      </a:lnTo>
                      <a:lnTo>
                        <a:pt x="808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30" name="Freeform 23"/>
                <p:cNvSpPr>
                  <a:spLocks noEditPoints="1"/>
                </p:cNvSpPr>
                <p:nvPr/>
              </p:nvSpPr>
              <p:spPr bwMode="auto">
                <a:xfrm>
                  <a:off x="2664" y="4250"/>
                  <a:ext cx="83" cy="27"/>
                </a:xfrm>
                <a:custGeom>
                  <a:avLst/>
                  <a:gdLst>
                    <a:gd name="T0" fmla="*/ 613 w 916"/>
                    <a:gd name="T1" fmla="*/ 78 h 300"/>
                    <a:gd name="T2" fmla="*/ 561 w 916"/>
                    <a:gd name="T3" fmla="*/ 109 h 300"/>
                    <a:gd name="T4" fmla="*/ 554 w 916"/>
                    <a:gd name="T5" fmla="*/ 165 h 300"/>
                    <a:gd name="T6" fmla="*/ 579 w 916"/>
                    <a:gd name="T7" fmla="*/ 210 h 300"/>
                    <a:gd name="T8" fmla="*/ 665 w 916"/>
                    <a:gd name="T9" fmla="*/ 229 h 300"/>
                    <a:gd name="T10" fmla="*/ 787 w 916"/>
                    <a:gd name="T11" fmla="*/ 223 h 300"/>
                    <a:gd name="T12" fmla="*/ 839 w 916"/>
                    <a:gd name="T13" fmla="*/ 191 h 300"/>
                    <a:gd name="T14" fmla="*/ 846 w 916"/>
                    <a:gd name="T15" fmla="*/ 135 h 300"/>
                    <a:gd name="T16" fmla="*/ 820 w 916"/>
                    <a:gd name="T17" fmla="*/ 90 h 300"/>
                    <a:gd name="T18" fmla="*/ 734 w 916"/>
                    <a:gd name="T19" fmla="*/ 72 h 300"/>
                    <a:gd name="T20" fmla="*/ 153 w 916"/>
                    <a:gd name="T21" fmla="*/ 74 h 300"/>
                    <a:gd name="T22" fmla="*/ 85 w 916"/>
                    <a:gd name="T23" fmla="*/ 99 h 300"/>
                    <a:gd name="T24" fmla="*/ 70 w 916"/>
                    <a:gd name="T25" fmla="*/ 150 h 300"/>
                    <a:gd name="T26" fmla="*/ 85 w 916"/>
                    <a:gd name="T27" fmla="*/ 201 h 300"/>
                    <a:gd name="T28" fmla="*/ 153 w 916"/>
                    <a:gd name="T29" fmla="*/ 227 h 300"/>
                    <a:gd name="T30" fmla="*/ 280 w 916"/>
                    <a:gd name="T31" fmla="*/ 227 h 300"/>
                    <a:gd name="T32" fmla="*/ 348 w 916"/>
                    <a:gd name="T33" fmla="*/ 201 h 300"/>
                    <a:gd name="T34" fmla="*/ 363 w 916"/>
                    <a:gd name="T35" fmla="*/ 150 h 300"/>
                    <a:gd name="T36" fmla="*/ 348 w 916"/>
                    <a:gd name="T37" fmla="*/ 99 h 300"/>
                    <a:gd name="T38" fmla="*/ 280 w 916"/>
                    <a:gd name="T39" fmla="*/ 74 h 300"/>
                    <a:gd name="T40" fmla="*/ 234 w 916"/>
                    <a:gd name="T41" fmla="*/ 0 h 300"/>
                    <a:gd name="T42" fmla="*/ 321 w 916"/>
                    <a:gd name="T43" fmla="*/ 9 h 300"/>
                    <a:gd name="T44" fmla="*/ 400 w 916"/>
                    <a:gd name="T45" fmla="*/ 53 h 300"/>
                    <a:gd name="T46" fmla="*/ 574 w 916"/>
                    <a:gd name="T47" fmla="*/ 17 h 300"/>
                    <a:gd name="T48" fmla="*/ 662 w 916"/>
                    <a:gd name="T49" fmla="*/ 1 h 300"/>
                    <a:gd name="T50" fmla="*/ 732 w 916"/>
                    <a:gd name="T51" fmla="*/ 0 h 300"/>
                    <a:gd name="T52" fmla="*/ 806 w 916"/>
                    <a:gd name="T53" fmla="*/ 10 h 300"/>
                    <a:gd name="T54" fmla="*/ 875 w 916"/>
                    <a:gd name="T55" fmla="*/ 45 h 300"/>
                    <a:gd name="T56" fmla="*/ 914 w 916"/>
                    <a:gd name="T57" fmla="*/ 123 h 300"/>
                    <a:gd name="T58" fmla="*/ 900 w 916"/>
                    <a:gd name="T59" fmla="*/ 223 h 300"/>
                    <a:gd name="T60" fmla="*/ 843 w 916"/>
                    <a:gd name="T61" fmla="*/ 277 h 300"/>
                    <a:gd name="T62" fmla="*/ 768 w 916"/>
                    <a:gd name="T63" fmla="*/ 297 h 300"/>
                    <a:gd name="T64" fmla="*/ 699 w 916"/>
                    <a:gd name="T65" fmla="*/ 300 h 300"/>
                    <a:gd name="T66" fmla="*/ 632 w 916"/>
                    <a:gd name="T67" fmla="*/ 297 h 300"/>
                    <a:gd name="T68" fmla="*/ 557 w 916"/>
                    <a:gd name="T69" fmla="*/ 277 h 300"/>
                    <a:gd name="T70" fmla="*/ 500 w 916"/>
                    <a:gd name="T71" fmla="*/ 224 h 300"/>
                    <a:gd name="T72" fmla="*/ 485 w 916"/>
                    <a:gd name="T73" fmla="*/ 137 h 300"/>
                    <a:gd name="T74" fmla="*/ 432 w 916"/>
                    <a:gd name="T75" fmla="*/ 150 h 300"/>
                    <a:gd name="T76" fmla="*/ 405 w 916"/>
                    <a:gd name="T77" fmla="*/ 241 h 300"/>
                    <a:gd name="T78" fmla="*/ 342 w 916"/>
                    <a:gd name="T79" fmla="*/ 284 h 300"/>
                    <a:gd name="T80" fmla="*/ 266 w 916"/>
                    <a:gd name="T81" fmla="*/ 298 h 300"/>
                    <a:gd name="T82" fmla="*/ 201 w 916"/>
                    <a:gd name="T83" fmla="*/ 299 h 300"/>
                    <a:gd name="T84" fmla="*/ 129 w 916"/>
                    <a:gd name="T85" fmla="*/ 294 h 300"/>
                    <a:gd name="T86" fmla="*/ 57 w 916"/>
                    <a:gd name="T87" fmla="*/ 267 h 300"/>
                    <a:gd name="T88" fmla="*/ 7 w 916"/>
                    <a:gd name="T89" fmla="*/ 202 h 300"/>
                    <a:gd name="T90" fmla="*/ 7 w 916"/>
                    <a:gd name="T91" fmla="*/ 98 h 300"/>
                    <a:gd name="T92" fmla="*/ 57 w 916"/>
                    <a:gd name="T93" fmla="*/ 33 h 300"/>
                    <a:gd name="T94" fmla="*/ 129 w 916"/>
                    <a:gd name="T95" fmla="*/ 6 h 300"/>
                    <a:gd name="T96" fmla="*/ 201 w 916"/>
                    <a:gd name="T97" fmla="*/ 0 h 3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916" h="300">
                      <a:moveTo>
                        <a:pt x="699" y="71"/>
                      </a:moveTo>
                      <a:lnTo>
                        <a:pt x="665" y="72"/>
                      </a:lnTo>
                      <a:lnTo>
                        <a:pt x="636" y="74"/>
                      </a:lnTo>
                      <a:lnTo>
                        <a:pt x="613" y="78"/>
                      </a:lnTo>
                      <a:lnTo>
                        <a:pt x="594" y="83"/>
                      </a:lnTo>
                      <a:lnTo>
                        <a:pt x="579" y="90"/>
                      </a:lnTo>
                      <a:lnTo>
                        <a:pt x="569" y="99"/>
                      </a:lnTo>
                      <a:lnTo>
                        <a:pt x="561" y="109"/>
                      </a:lnTo>
                      <a:lnTo>
                        <a:pt x="556" y="122"/>
                      </a:lnTo>
                      <a:lnTo>
                        <a:pt x="554" y="135"/>
                      </a:lnTo>
                      <a:lnTo>
                        <a:pt x="553" y="150"/>
                      </a:lnTo>
                      <a:lnTo>
                        <a:pt x="554" y="165"/>
                      </a:lnTo>
                      <a:lnTo>
                        <a:pt x="556" y="179"/>
                      </a:lnTo>
                      <a:lnTo>
                        <a:pt x="561" y="191"/>
                      </a:lnTo>
                      <a:lnTo>
                        <a:pt x="569" y="201"/>
                      </a:lnTo>
                      <a:lnTo>
                        <a:pt x="579" y="210"/>
                      </a:lnTo>
                      <a:lnTo>
                        <a:pt x="594" y="216"/>
                      </a:lnTo>
                      <a:lnTo>
                        <a:pt x="613" y="223"/>
                      </a:lnTo>
                      <a:lnTo>
                        <a:pt x="636" y="227"/>
                      </a:lnTo>
                      <a:lnTo>
                        <a:pt x="665" y="229"/>
                      </a:lnTo>
                      <a:lnTo>
                        <a:pt x="699" y="230"/>
                      </a:lnTo>
                      <a:lnTo>
                        <a:pt x="734" y="229"/>
                      </a:lnTo>
                      <a:lnTo>
                        <a:pt x="763" y="227"/>
                      </a:lnTo>
                      <a:lnTo>
                        <a:pt x="787" y="223"/>
                      </a:lnTo>
                      <a:lnTo>
                        <a:pt x="805" y="216"/>
                      </a:lnTo>
                      <a:lnTo>
                        <a:pt x="820" y="210"/>
                      </a:lnTo>
                      <a:lnTo>
                        <a:pt x="831" y="201"/>
                      </a:lnTo>
                      <a:lnTo>
                        <a:pt x="839" y="191"/>
                      </a:lnTo>
                      <a:lnTo>
                        <a:pt x="843" y="179"/>
                      </a:lnTo>
                      <a:lnTo>
                        <a:pt x="846" y="165"/>
                      </a:lnTo>
                      <a:lnTo>
                        <a:pt x="847" y="150"/>
                      </a:lnTo>
                      <a:lnTo>
                        <a:pt x="846" y="135"/>
                      </a:lnTo>
                      <a:lnTo>
                        <a:pt x="843" y="122"/>
                      </a:lnTo>
                      <a:lnTo>
                        <a:pt x="839" y="109"/>
                      </a:lnTo>
                      <a:lnTo>
                        <a:pt x="831" y="99"/>
                      </a:lnTo>
                      <a:lnTo>
                        <a:pt x="820" y="90"/>
                      </a:lnTo>
                      <a:lnTo>
                        <a:pt x="805" y="83"/>
                      </a:lnTo>
                      <a:lnTo>
                        <a:pt x="787" y="78"/>
                      </a:lnTo>
                      <a:lnTo>
                        <a:pt x="763" y="74"/>
                      </a:lnTo>
                      <a:lnTo>
                        <a:pt x="734" y="72"/>
                      </a:lnTo>
                      <a:lnTo>
                        <a:pt x="699" y="71"/>
                      </a:lnTo>
                      <a:close/>
                      <a:moveTo>
                        <a:pt x="216" y="71"/>
                      </a:moveTo>
                      <a:lnTo>
                        <a:pt x="182" y="72"/>
                      </a:lnTo>
                      <a:lnTo>
                        <a:pt x="153" y="74"/>
                      </a:lnTo>
                      <a:lnTo>
                        <a:pt x="130" y="78"/>
                      </a:lnTo>
                      <a:lnTo>
                        <a:pt x="111" y="83"/>
                      </a:lnTo>
                      <a:lnTo>
                        <a:pt x="96" y="90"/>
                      </a:lnTo>
                      <a:lnTo>
                        <a:pt x="85" y="99"/>
                      </a:lnTo>
                      <a:lnTo>
                        <a:pt x="78" y="109"/>
                      </a:lnTo>
                      <a:lnTo>
                        <a:pt x="73" y="122"/>
                      </a:lnTo>
                      <a:lnTo>
                        <a:pt x="70" y="135"/>
                      </a:lnTo>
                      <a:lnTo>
                        <a:pt x="70" y="150"/>
                      </a:lnTo>
                      <a:lnTo>
                        <a:pt x="70" y="165"/>
                      </a:lnTo>
                      <a:lnTo>
                        <a:pt x="73" y="179"/>
                      </a:lnTo>
                      <a:lnTo>
                        <a:pt x="78" y="191"/>
                      </a:lnTo>
                      <a:lnTo>
                        <a:pt x="85" y="201"/>
                      </a:lnTo>
                      <a:lnTo>
                        <a:pt x="96" y="210"/>
                      </a:lnTo>
                      <a:lnTo>
                        <a:pt x="111" y="216"/>
                      </a:lnTo>
                      <a:lnTo>
                        <a:pt x="130" y="223"/>
                      </a:lnTo>
                      <a:lnTo>
                        <a:pt x="153" y="227"/>
                      </a:lnTo>
                      <a:lnTo>
                        <a:pt x="182" y="229"/>
                      </a:lnTo>
                      <a:lnTo>
                        <a:pt x="216" y="230"/>
                      </a:lnTo>
                      <a:lnTo>
                        <a:pt x="250" y="229"/>
                      </a:lnTo>
                      <a:lnTo>
                        <a:pt x="280" y="227"/>
                      </a:lnTo>
                      <a:lnTo>
                        <a:pt x="304" y="223"/>
                      </a:lnTo>
                      <a:lnTo>
                        <a:pt x="322" y="216"/>
                      </a:lnTo>
                      <a:lnTo>
                        <a:pt x="337" y="210"/>
                      </a:lnTo>
                      <a:lnTo>
                        <a:pt x="348" y="201"/>
                      </a:lnTo>
                      <a:lnTo>
                        <a:pt x="355" y="191"/>
                      </a:lnTo>
                      <a:lnTo>
                        <a:pt x="360" y="179"/>
                      </a:lnTo>
                      <a:lnTo>
                        <a:pt x="363" y="165"/>
                      </a:lnTo>
                      <a:lnTo>
                        <a:pt x="363" y="150"/>
                      </a:lnTo>
                      <a:lnTo>
                        <a:pt x="363" y="135"/>
                      </a:lnTo>
                      <a:lnTo>
                        <a:pt x="360" y="122"/>
                      </a:lnTo>
                      <a:lnTo>
                        <a:pt x="355" y="109"/>
                      </a:lnTo>
                      <a:lnTo>
                        <a:pt x="348" y="99"/>
                      </a:lnTo>
                      <a:lnTo>
                        <a:pt x="337" y="90"/>
                      </a:lnTo>
                      <a:lnTo>
                        <a:pt x="322" y="83"/>
                      </a:lnTo>
                      <a:lnTo>
                        <a:pt x="304" y="78"/>
                      </a:lnTo>
                      <a:lnTo>
                        <a:pt x="280" y="74"/>
                      </a:lnTo>
                      <a:lnTo>
                        <a:pt x="250" y="72"/>
                      </a:lnTo>
                      <a:lnTo>
                        <a:pt x="216" y="71"/>
                      </a:lnTo>
                      <a:close/>
                      <a:moveTo>
                        <a:pt x="216" y="0"/>
                      </a:moveTo>
                      <a:lnTo>
                        <a:pt x="234" y="0"/>
                      </a:lnTo>
                      <a:lnTo>
                        <a:pt x="254" y="1"/>
                      </a:lnTo>
                      <a:lnTo>
                        <a:pt x="276" y="2"/>
                      </a:lnTo>
                      <a:lnTo>
                        <a:pt x="298" y="5"/>
                      </a:lnTo>
                      <a:lnTo>
                        <a:pt x="321" y="9"/>
                      </a:lnTo>
                      <a:lnTo>
                        <a:pt x="343" y="17"/>
                      </a:lnTo>
                      <a:lnTo>
                        <a:pt x="364" y="26"/>
                      </a:lnTo>
                      <a:lnTo>
                        <a:pt x="383" y="37"/>
                      </a:lnTo>
                      <a:lnTo>
                        <a:pt x="400" y="53"/>
                      </a:lnTo>
                      <a:lnTo>
                        <a:pt x="516" y="53"/>
                      </a:lnTo>
                      <a:lnTo>
                        <a:pt x="533" y="37"/>
                      </a:lnTo>
                      <a:lnTo>
                        <a:pt x="553" y="26"/>
                      </a:lnTo>
                      <a:lnTo>
                        <a:pt x="574" y="17"/>
                      </a:lnTo>
                      <a:lnTo>
                        <a:pt x="596" y="9"/>
                      </a:lnTo>
                      <a:lnTo>
                        <a:pt x="618" y="5"/>
                      </a:lnTo>
                      <a:lnTo>
                        <a:pt x="640" y="2"/>
                      </a:lnTo>
                      <a:lnTo>
                        <a:pt x="662" y="1"/>
                      </a:lnTo>
                      <a:lnTo>
                        <a:pt x="682" y="0"/>
                      </a:lnTo>
                      <a:lnTo>
                        <a:pt x="699" y="0"/>
                      </a:lnTo>
                      <a:lnTo>
                        <a:pt x="715" y="0"/>
                      </a:lnTo>
                      <a:lnTo>
                        <a:pt x="732" y="0"/>
                      </a:lnTo>
                      <a:lnTo>
                        <a:pt x="749" y="1"/>
                      </a:lnTo>
                      <a:lnTo>
                        <a:pt x="768" y="3"/>
                      </a:lnTo>
                      <a:lnTo>
                        <a:pt x="787" y="6"/>
                      </a:lnTo>
                      <a:lnTo>
                        <a:pt x="806" y="10"/>
                      </a:lnTo>
                      <a:lnTo>
                        <a:pt x="825" y="16"/>
                      </a:lnTo>
                      <a:lnTo>
                        <a:pt x="843" y="24"/>
                      </a:lnTo>
                      <a:lnTo>
                        <a:pt x="860" y="33"/>
                      </a:lnTo>
                      <a:lnTo>
                        <a:pt x="875" y="45"/>
                      </a:lnTo>
                      <a:lnTo>
                        <a:pt x="889" y="59"/>
                      </a:lnTo>
                      <a:lnTo>
                        <a:pt x="900" y="77"/>
                      </a:lnTo>
                      <a:lnTo>
                        <a:pt x="908" y="98"/>
                      </a:lnTo>
                      <a:lnTo>
                        <a:pt x="914" y="123"/>
                      </a:lnTo>
                      <a:lnTo>
                        <a:pt x="916" y="150"/>
                      </a:lnTo>
                      <a:lnTo>
                        <a:pt x="914" y="178"/>
                      </a:lnTo>
                      <a:lnTo>
                        <a:pt x="908" y="202"/>
                      </a:lnTo>
                      <a:lnTo>
                        <a:pt x="900" y="223"/>
                      </a:lnTo>
                      <a:lnTo>
                        <a:pt x="889" y="241"/>
                      </a:lnTo>
                      <a:lnTo>
                        <a:pt x="875" y="255"/>
                      </a:lnTo>
                      <a:lnTo>
                        <a:pt x="860" y="267"/>
                      </a:lnTo>
                      <a:lnTo>
                        <a:pt x="843" y="277"/>
                      </a:lnTo>
                      <a:lnTo>
                        <a:pt x="825" y="285"/>
                      </a:lnTo>
                      <a:lnTo>
                        <a:pt x="806" y="290"/>
                      </a:lnTo>
                      <a:lnTo>
                        <a:pt x="787" y="294"/>
                      </a:lnTo>
                      <a:lnTo>
                        <a:pt x="768" y="297"/>
                      </a:lnTo>
                      <a:lnTo>
                        <a:pt x="749" y="298"/>
                      </a:lnTo>
                      <a:lnTo>
                        <a:pt x="732" y="299"/>
                      </a:lnTo>
                      <a:lnTo>
                        <a:pt x="715" y="299"/>
                      </a:lnTo>
                      <a:lnTo>
                        <a:pt x="699" y="300"/>
                      </a:lnTo>
                      <a:lnTo>
                        <a:pt x="685" y="299"/>
                      </a:lnTo>
                      <a:lnTo>
                        <a:pt x="668" y="299"/>
                      </a:lnTo>
                      <a:lnTo>
                        <a:pt x="650" y="298"/>
                      </a:lnTo>
                      <a:lnTo>
                        <a:pt x="632" y="297"/>
                      </a:lnTo>
                      <a:lnTo>
                        <a:pt x="613" y="294"/>
                      </a:lnTo>
                      <a:lnTo>
                        <a:pt x="593" y="290"/>
                      </a:lnTo>
                      <a:lnTo>
                        <a:pt x="575" y="285"/>
                      </a:lnTo>
                      <a:lnTo>
                        <a:pt x="557" y="277"/>
                      </a:lnTo>
                      <a:lnTo>
                        <a:pt x="540" y="267"/>
                      </a:lnTo>
                      <a:lnTo>
                        <a:pt x="524" y="255"/>
                      </a:lnTo>
                      <a:lnTo>
                        <a:pt x="511" y="241"/>
                      </a:lnTo>
                      <a:lnTo>
                        <a:pt x="500" y="224"/>
                      </a:lnTo>
                      <a:lnTo>
                        <a:pt x="491" y="202"/>
                      </a:lnTo>
                      <a:lnTo>
                        <a:pt x="486" y="179"/>
                      </a:lnTo>
                      <a:lnTo>
                        <a:pt x="484" y="150"/>
                      </a:lnTo>
                      <a:lnTo>
                        <a:pt x="485" y="137"/>
                      </a:lnTo>
                      <a:lnTo>
                        <a:pt x="486" y="125"/>
                      </a:lnTo>
                      <a:lnTo>
                        <a:pt x="430" y="125"/>
                      </a:lnTo>
                      <a:lnTo>
                        <a:pt x="432" y="137"/>
                      </a:lnTo>
                      <a:lnTo>
                        <a:pt x="432" y="150"/>
                      </a:lnTo>
                      <a:lnTo>
                        <a:pt x="430" y="179"/>
                      </a:lnTo>
                      <a:lnTo>
                        <a:pt x="425" y="202"/>
                      </a:lnTo>
                      <a:lnTo>
                        <a:pt x="416" y="224"/>
                      </a:lnTo>
                      <a:lnTo>
                        <a:pt x="405" y="241"/>
                      </a:lnTo>
                      <a:lnTo>
                        <a:pt x="392" y="255"/>
                      </a:lnTo>
                      <a:lnTo>
                        <a:pt x="377" y="267"/>
                      </a:lnTo>
                      <a:lnTo>
                        <a:pt x="360" y="277"/>
                      </a:lnTo>
                      <a:lnTo>
                        <a:pt x="342" y="284"/>
                      </a:lnTo>
                      <a:lnTo>
                        <a:pt x="323" y="290"/>
                      </a:lnTo>
                      <a:lnTo>
                        <a:pt x="304" y="294"/>
                      </a:lnTo>
                      <a:lnTo>
                        <a:pt x="285" y="296"/>
                      </a:lnTo>
                      <a:lnTo>
                        <a:pt x="266" y="298"/>
                      </a:lnTo>
                      <a:lnTo>
                        <a:pt x="248" y="299"/>
                      </a:lnTo>
                      <a:lnTo>
                        <a:pt x="231" y="299"/>
                      </a:lnTo>
                      <a:lnTo>
                        <a:pt x="216" y="299"/>
                      </a:lnTo>
                      <a:lnTo>
                        <a:pt x="201" y="299"/>
                      </a:lnTo>
                      <a:lnTo>
                        <a:pt x="185" y="299"/>
                      </a:lnTo>
                      <a:lnTo>
                        <a:pt x="167" y="298"/>
                      </a:lnTo>
                      <a:lnTo>
                        <a:pt x="148" y="296"/>
                      </a:lnTo>
                      <a:lnTo>
                        <a:pt x="129" y="294"/>
                      </a:lnTo>
                      <a:lnTo>
                        <a:pt x="110" y="290"/>
                      </a:lnTo>
                      <a:lnTo>
                        <a:pt x="91" y="284"/>
                      </a:lnTo>
                      <a:lnTo>
                        <a:pt x="73" y="277"/>
                      </a:lnTo>
                      <a:lnTo>
                        <a:pt x="57" y="267"/>
                      </a:lnTo>
                      <a:lnTo>
                        <a:pt x="41" y="255"/>
                      </a:lnTo>
                      <a:lnTo>
                        <a:pt x="27" y="240"/>
                      </a:lnTo>
                      <a:lnTo>
                        <a:pt x="16" y="223"/>
                      </a:lnTo>
                      <a:lnTo>
                        <a:pt x="7" y="202"/>
                      </a:lnTo>
                      <a:lnTo>
                        <a:pt x="2" y="178"/>
                      </a:lnTo>
                      <a:lnTo>
                        <a:pt x="0" y="150"/>
                      </a:lnTo>
                      <a:lnTo>
                        <a:pt x="2" y="122"/>
                      </a:lnTo>
                      <a:lnTo>
                        <a:pt x="7" y="98"/>
                      </a:lnTo>
                      <a:lnTo>
                        <a:pt x="16" y="77"/>
                      </a:lnTo>
                      <a:lnTo>
                        <a:pt x="27" y="59"/>
                      </a:lnTo>
                      <a:lnTo>
                        <a:pt x="41" y="45"/>
                      </a:lnTo>
                      <a:lnTo>
                        <a:pt x="57" y="33"/>
                      </a:lnTo>
                      <a:lnTo>
                        <a:pt x="73" y="23"/>
                      </a:lnTo>
                      <a:lnTo>
                        <a:pt x="91" y="16"/>
                      </a:lnTo>
                      <a:lnTo>
                        <a:pt x="110" y="10"/>
                      </a:lnTo>
                      <a:lnTo>
                        <a:pt x="129" y="6"/>
                      </a:lnTo>
                      <a:lnTo>
                        <a:pt x="148" y="3"/>
                      </a:lnTo>
                      <a:lnTo>
                        <a:pt x="167" y="1"/>
                      </a:lnTo>
                      <a:lnTo>
                        <a:pt x="185" y="0"/>
                      </a:lnTo>
                      <a:lnTo>
                        <a:pt x="201" y="0"/>
                      </a:lnTo>
                      <a:lnTo>
                        <a:pt x="216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31" name="Freeform 24"/>
                <p:cNvSpPr>
                  <a:spLocks noEditPoints="1"/>
                </p:cNvSpPr>
                <p:nvPr/>
              </p:nvSpPr>
              <p:spPr bwMode="auto">
                <a:xfrm>
                  <a:off x="2597" y="4335"/>
                  <a:ext cx="217" cy="124"/>
                </a:xfrm>
                <a:custGeom>
                  <a:avLst/>
                  <a:gdLst>
                    <a:gd name="T0" fmla="*/ 1796 w 2393"/>
                    <a:gd name="T1" fmla="*/ 704 h 1360"/>
                    <a:gd name="T2" fmla="*/ 1761 w 2393"/>
                    <a:gd name="T3" fmla="*/ 720 h 1360"/>
                    <a:gd name="T4" fmla="*/ 1590 w 2393"/>
                    <a:gd name="T5" fmla="*/ 904 h 1360"/>
                    <a:gd name="T6" fmla="*/ 1882 w 2393"/>
                    <a:gd name="T7" fmla="*/ 733 h 1360"/>
                    <a:gd name="T8" fmla="*/ 1851 w 2393"/>
                    <a:gd name="T9" fmla="*/ 709 h 1360"/>
                    <a:gd name="T10" fmla="*/ 1814 w 2393"/>
                    <a:gd name="T11" fmla="*/ 702 h 1360"/>
                    <a:gd name="T12" fmla="*/ 1831 w 2393"/>
                    <a:gd name="T13" fmla="*/ 20 h 1360"/>
                    <a:gd name="T14" fmla="*/ 1950 w 2393"/>
                    <a:gd name="T15" fmla="*/ 61 h 1360"/>
                    <a:gd name="T16" fmla="*/ 2057 w 2393"/>
                    <a:gd name="T17" fmla="*/ 121 h 1360"/>
                    <a:gd name="T18" fmla="*/ 2154 w 2393"/>
                    <a:gd name="T19" fmla="*/ 196 h 1360"/>
                    <a:gd name="T20" fmla="*/ 2235 w 2393"/>
                    <a:gd name="T21" fmla="*/ 286 h 1360"/>
                    <a:gd name="T22" fmla="*/ 2301 w 2393"/>
                    <a:gd name="T23" fmla="*/ 388 h 1360"/>
                    <a:gd name="T24" fmla="*/ 2352 w 2393"/>
                    <a:gd name="T25" fmla="*/ 501 h 1360"/>
                    <a:gd name="T26" fmla="*/ 2382 w 2393"/>
                    <a:gd name="T27" fmla="*/ 622 h 1360"/>
                    <a:gd name="T28" fmla="*/ 2393 w 2393"/>
                    <a:gd name="T29" fmla="*/ 748 h 1360"/>
                    <a:gd name="T30" fmla="*/ 2390 w 2393"/>
                    <a:gd name="T31" fmla="*/ 1230 h 1360"/>
                    <a:gd name="T32" fmla="*/ 2370 w 2393"/>
                    <a:gd name="T33" fmla="*/ 1282 h 1360"/>
                    <a:gd name="T34" fmla="*/ 2335 w 2393"/>
                    <a:gd name="T35" fmla="*/ 1324 h 1360"/>
                    <a:gd name="T36" fmla="*/ 2286 w 2393"/>
                    <a:gd name="T37" fmla="*/ 1351 h 1360"/>
                    <a:gd name="T38" fmla="*/ 2230 w 2393"/>
                    <a:gd name="T39" fmla="*/ 1360 h 1360"/>
                    <a:gd name="T40" fmla="*/ 129 w 2393"/>
                    <a:gd name="T41" fmla="*/ 1358 h 1360"/>
                    <a:gd name="T42" fmla="*/ 77 w 2393"/>
                    <a:gd name="T43" fmla="*/ 1339 h 1360"/>
                    <a:gd name="T44" fmla="*/ 36 w 2393"/>
                    <a:gd name="T45" fmla="*/ 1304 h 1360"/>
                    <a:gd name="T46" fmla="*/ 10 w 2393"/>
                    <a:gd name="T47" fmla="*/ 1256 h 1360"/>
                    <a:gd name="T48" fmla="*/ 0 w 2393"/>
                    <a:gd name="T49" fmla="*/ 1200 h 1360"/>
                    <a:gd name="T50" fmla="*/ 3 w 2393"/>
                    <a:gd name="T51" fmla="*/ 684 h 1360"/>
                    <a:gd name="T52" fmla="*/ 23 w 2393"/>
                    <a:gd name="T53" fmla="*/ 561 h 1360"/>
                    <a:gd name="T54" fmla="*/ 63 w 2393"/>
                    <a:gd name="T55" fmla="*/ 443 h 1360"/>
                    <a:gd name="T56" fmla="*/ 122 w 2393"/>
                    <a:gd name="T57" fmla="*/ 336 h 1360"/>
                    <a:gd name="T58" fmla="*/ 195 w 2393"/>
                    <a:gd name="T59" fmla="*/ 240 h 1360"/>
                    <a:gd name="T60" fmla="*/ 283 w 2393"/>
                    <a:gd name="T61" fmla="*/ 157 h 1360"/>
                    <a:gd name="T62" fmla="*/ 385 w 2393"/>
                    <a:gd name="T63" fmla="*/ 89 h 1360"/>
                    <a:gd name="T64" fmla="*/ 498 w 2393"/>
                    <a:gd name="T65" fmla="*/ 38 h 1360"/>
                    <a:gd name="T66" fmla="*/ 640 w 2393"/>
                    <a:gd name="T67" fmla="*/ 0 h 1360"/>
                    <a:gd name="T68" fmla="*/ 1748 w 2393"/>
                    <a:gd name="T69" fmla="*/ 0 h 13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393" h="1360">
                      <a:moveTo>
                        <a:pt x="1814" y="702"/>
                      </a:moveTo>
                      <a:lnTo>
                        <a:pt x="1796" y="704"/>
                      </a:lnTo>
                      <a:lnTo>
                        <a:pt x="1778" y="709"/>
                      </a:lnTo>
                      <a:lnTo>
                        <a:pt x="1761" y="720"/>
                      </a:lnTo>
                      <a:lnTo>
                        <a:pt x="1746" y="733"/>
                      </a:lnTo>
                      <a:lnTo>
                        <a:pt x="1590" y="904"/>
                      </a:lnTo>
                      <a:lnTo>
                        <a:pt x="2038" y="904"/>
                      </a:lnTo>
                      <a:lnTo>
                        <a:pt x="1882" y="733"/>
                      </a:lnTo>
                      <a:lnTo>
                        <a:pt x="1867" y="719"/>
                      </a:lnTo>
                      <a:lnTo>
                        <a:pt x="1851" y="709"/>
                      </a:lnTo>
                      <a:lnTo>
                        <a:pt x="1833" y="703"/>
                      </a:lnTo>
                      <a:lnTo>
                        <a:pt x="1814" y="702"/>
                      </a:lnTo>
                      <a:close/>
                      <a:moveTo>
                        <a:pt x="1748" y="0"/>
                      </a:moveTo>
                      <a:lnTo>
                        <a:pt x="1831" y="20"/>
                      </a:lnTo>
                      <a:lnTo>
                        <a:pt x="1892" y="38"/>
                      </a:lnTo>
                      <a:lnTo>
                        <a:pt x="1950" y="61"/>
                      </a:lnTo>
                      <a:lnTo>
                        <a:pt x="2005" y="88"/>
                      </a:lnTo>
                      <a:lnTo>
                        <a:pt x="2057" y="121"/>
                      </a:lnTo>
                      <a:lnTo>
                        <a:pt x="2107" y="157"/>
                      </a:lnTo>
                      <a:lnTo>
                        <a:pt x="2154" y="196"/>
                      </a:lnTo>
                      <a:lnTo>
                        <a:pt x="2196" y="239"/>
                      </a:lnTo>
                      <a:lnTo>
                        <a:pt x="2235" y="286"/>
                      </a:lnTo>
                      <a:lnTo>
                        <a:pt x="2270" y="336"/>
                      </a:lnTo>
                      <a:lnTo>
                        <a:pt x="2301" y="388"/>
                      </a:lnTo>
                      <a:lnTo>
                        <a:pt x="2328" y="443"/>
                      </a:lnTo>
                      <a:lnTo>
                        <a:pt x="2352" y="501"/>
                      </a:lnTo>
                      <a:lnTo>
                        <a:pt x="2369" y="561"/>
                      </a:lnTo>
                      <a:lnTo>
                        <a:pt x="2382" y="622"/>
                      </a:lnTo>
                      <a:lnTo>
                        <a:pt x="2390" y="684"/>
                      </a:lnTo>
                      <a:lnTo>
                        <a:pt x="2393" y="748"/>
                      </a:lnTo>
                      <a:lnTo>
                        <a:pt x="2393" y="1200"/>
                      </a:lnTo>
                      <a:lnTo>
                        <a:pt x="2390" y="1230"/>
                      </a:lnTo>
                      <a:lnTo>
                        <a:pt x="2383" y="1256"/>
                      </a:lnTo>
                      <a:lnTo>
                        <a:pt x="2370" y="1282"/>
                      </a:lnTo>
                      <a:lnTo>
                        <a:pt x="2354" y="1304"/>
                      </a:lnTo>
                      <a:lnTo>
                        <a:pt x="2335" y="1324"/>
                      </a:lnTo>
                      <a:lnTo>
                        <a:pt x="2311" y="1339"/>
                      </a:lnTo>
                      <a:lnTo>
                        <a:pt x="2286" y="1351"/>
                      </a:lnTo>
                      <a:lnTo>
                        <a:pt x="2259" y="1358"/>
                      </a:lnTo>
                      <a:lnTo>
                        <a:pt x="2230" y="1360"/>
                      </a:lnTo>
                      <a:lnTo>
                        <a:pt x="157" y="1360"/>
                      </a:lnTo>
                      <a:lnTo>
                        <a:pt x="129" y="1358"/>
                      </a:lnTo>
                      <a:lnTo>
                        <a:pt x="101" y="1351"/>
                      </a:lnTo>
                      <a:lnTo>
                        <a:pt x="77" y="1339"/>
                      </a:lnTo>
                      <a:lnTo>
                        <a:pt x="55" y="1324"/>
                      </a:lnTo>
                      <a:lnTo>
                        <a:pt x="36" y="1304"/>
                      </a:lnTo>
                      <a:lnTo>
                        <a:pt x="21" y="1282"/>
                      </a:lnTo>
                      <a:lnTo>
                        <a:pt x="10" y="1256"/>
                      </a:lnTo>
                      <a:lnTo>
                        <a:pt x="3" y="1230"/>
                      </a:lnTo>
                      <a:lnTo>
                        <a:pt x="0" y="1200"/>
                      </a:lnTo>
                      <a:lnTo>
                        <a:pt x="0" y="748"/>
                      </a:lnTo>
                      <a:lnTo>
                        <a:pt x="3" y="684"/>
                      </a:lnTo>
                      <a:lnTo>
                        <a:pt x="11" y="622"/>
                      </a:lnTo>
                      <a:lnTo>
                        <a:pt x="23" y="561"/>
                      </a:lnTo>
                      <a:lnTo>
                        <a:pt x="41" y="501"/>
                      </a:lnTo>
                      <a:lnTo>
                        <a:pt x="63" y="443"/>
                      </a:lnTo>
                      <a:lnTo>
                        <a:pt x="90" y="389"/>
                      </a:lnTo>
                      <a:lnTo>
                        <a:pt x="122" y="336"/>
                      </a:lnTo>
                      <a:lnTo>
                        <a:pt x="156" y="286"/>
                      </a:lnTo>
                      <a:lnTo>
                        <a:pt x="195" y="240"/>
                      </a:lnTo>
                      <a:lnTo>
                        <a:pt x="237" y="196"/>
                      </a:lnTo>
                      <a:lnTo>
                        <a:pt x="283" y="157"/>
                      </a:lnTo>
                      <a:lnTo>
                        <a:pt x="332" y="121"/>
                      </a:lnTo>
                      <a:lnTo>
                        <a:pt x="385" y="89"/>
                      </a:lnTo>
                      <a:lnTo>
                        <a:pt x="440" y="62"/>
                      </a:lnTo>
                      <a:lnTo>
                        <a:pt x="498" y="38"/>
                      </a:lnTo>
                      <a:lnTo>
                        <a:pt x="559" y="20"/>
                      </a:lnTo>
                      <a:lnTo>
                        <a:pt x="640" y="0"/>
                      </a:lnTo>
                      <a:lnTo>
                        <a:pt x="1193" y="1280"/>
                      </a:lnTo>
                      <a:lnTo>
                        <a:pt x="1748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32" name="Freeform 25"/>
                <p:cNvSpPr>
                  <a:spLocks/>
                </p:cNvSpPr>
                <p:nvPr/>
              </p:nvSpPr>
              <p:spPr bwMode="auto">
                <a:xfrm>
                  <a:off x="2689" y="4347"/>
                  <a:ext cx="34" cy="83"/>
                </a:xfrm>
                <a:custGeom>
                  <a:avLst/>
                  <a:gdLst>
                    <a:gd name="T0" fmla="*/ 135 w 373"/>
                    <a:gd name="T1" fmla="*/ 0 h 915"/>
                    <a:gd name="T2" fmla="*/ 237 w 373"/>
                    <a:gd name="T3" fmla="*/ 0 h 915"/>
                    <a:gd name="T4" fmla="*/ 258 w 373"/>
                    <a:gd name="T5" fmla="*/ 2 h 915"/>
                    <a:gd name="T6" fmla="*/ 278 w 373"/>
                    <a:gd name="T7" fmla="*/ 9 h 915"/>
                    <a:gd name="T8" fmla="*/ 295 w 373"/>
                    <a:gd name="T9" fmla="*/ 21 h 915"/>
                    <a:gd name="T10" fmla="*/ 310 w 373"/>
                    <a:gd name="T11" fmla="*/ 36 h 915"/>
                    <a:gd name="T12" fmla="*/ 321 w 373"/>
                    <a:gd name="T13" fmla="*/ 53 h 915"/>
                    <a:gd name="T14" fmla="*/ 328 w 373"/>
                    <a:gd name="T15" fmla="*/ 74 h 915"/>
                    <a:gd name="T16" fmla="*/ 366 w 373"/>
                    <a:gd name="T17" fmla="*/ 234 h 915"/>
                    <a:gd name="T18" fmla="*/ 368 w 373"/>
                    <a:gd name="T19" fmla="*/ 257 h 915"/>
                    <a:gd name="T20" fmla="*/ 365 w 373"/>
                    <a:gd name="T21" fmla="*/ 281 h 915"/>
                    <a:gd name="T22" fmla="*/ 357 w 373"/>
                    <a:gd name="T23" fmla="*/ 301 h 915"/>
                    <a:gd name="T24" fmla="*/ 345 w 373"/>
                    <a:gd name="T25" fmla="*/ 319 h 915"/>
                    <a:gd name="T26" fmla="*/ 329 w 373"/>
                    <a:gd name="T27" fmla="*/ 334 h 915"/>
                    <a:gd name="T28" fmla="*/ 309 w 373"/>
                    <a:gd name="T29" fmla="*/ 345 h 915"/>
                    <a:gd name="T30" fmla="*/ 287 w 373"/>
                    <a:gd name="T31" fmla="*/ 351 h 915"/>
                    <a:gd name="T32" fmla="*/ 373 w 373"/>
                    <a:gd name="T33" fmla="*/ 438 h 915"/>
                    <a:gd name="T34" fmla="*/ 187 w 373"/>
                    <a:gd name="T35" fmla="*/ 915 h 915"/>
                    <a:gd name="T36" fmla="*/ 0 w 373"/>
                    <a:gd name="T37" fmla="*/ 438 h 915"/>
                    <a:gd name="T38" fmla="*/ 85 w 373"/>
                    <a:gd name="T39" fmla="*/ 351 h 915"/>
                    <a:gd name="T40" fmla="*/ 63 w 373"/>
                    <a:gd name="T41" fmla="*/ 345 h 915"/>
                    <a:gd name="T42" fmla="*/ 44 w 373"/>
                    <a:gd name="T43" fmla="*/ 334 h 915"/>
                    <a:gd name="T44" fmla="*/ 27 w 373"/>
                    <a:gd name="T45" fmla="*/ 319 h 915"/>
                    <a:gd name="T46" fmla="*/ 15 w 373"/>
                    <a:gd name="T47" fmla="*/ 301 h 915"/>
                    <a:gd name="T48" fmla="*/ 7 w 373"/>
                    <a:gd name="T49" fmla="*/ 281 h 915"/>
                    <a:gd name="T50" fmla="*/ 4 w 373"/>
                    <a:gd name="T51" fmla="*/ 257 h 915"/>
                    <a:gd name="T52" fmla="*/ 6 w 373"/>
                    <a:gd name="T53" fmla="*/ 234 h 915"/>
                    <a:gd name="T54" fmla="*/ 44 w 373"/>
                    <a:gd name="T55" fmla="*/ 74 h 915"/>
                    <a:gd name="T56" fmla="*/ 52 w 373"/>
                    <a:gd name="T57" fmla="*/ 53 h 915"/>
                    <a:gd name="T58" fmla="*/ 63 w 373"/>
                    <a:gd name="T59" fmla="*/ 36 h 915"/>
                    <a:gd name="T60" fmla="*/ 77 w 373"/>
                    <a:gd name="T61" fmla="*/ 21 h 915"/>
                    <a:gd name="T62" fmla="*/ 95 w 373"/>
                    <a:gd name="T63" fmla="*/ 9 h 915"/>
                    <a:gd name="T64" fmla="*/ 114 w 373"/>
                    <a:gd name="T65" fmla="*/ 2 h 915"/>
                    <a:gd name="T66" fmla="*/ 135 w 373"/>
                    <a:gd name="T67" fmla="*/ 0 h 9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373" h="915">
                      <a:moveTo>
                        <a:pt x="135" y="0"/>
                      </a:moveTo>
                      <a:lnTo>
                        <a:pt x="237" y="0"/>
                      </a:lnTo>
                      <a:lnTo>
                        <a:pt x="258" y="2"/>
                      </a:lnTo>
                      <a:lnTo>
                        <a:pt x="278" y="9"/>
                      </a:lnTo>
                      <a:lnTo>
                        <a:pt x="295" y="21"/>
                      </a:lnTo>
                      <a:lnTo>
                        <a:pt x="310" y="36"/>
                      </a:lnTo>
                      <a:lnTo>
                        <a:pt x="321" y="53"/>
                      </a:lnTo>
                      <a:lnTo>
                        <a:pt x="328" y="74"/>
                      </a:lnTo>
                      <a:lnTo>
                        <a:pt x="366" y="234"/>
                      </a:lnTo>
                      <a:lnTo>
                        <a:pt x="368" y="257"/>
                      </a:lnTo>
                      <a:lnTo>
                        <a:pt x="365" y="281"/>
                      </a:lnTo>
                      <a:lnTo>
                        <a:pt x="357" y="301"/>
                      </a:lnTo>
                      <a:lnTo>
                        <a:pt x="345" y="319"/>
                      </a:lnTo>
                      <a:lnTo>
                        <a:pt x="329" y="334"/>
                      </a:lnTo>
                      <a:lnTo>
                        <a:pt x="309" y="345"/>
                      </a:lnTo>
                      <a:lnTo>
                        <a:pt x="287" y="351"/>
                      </a:lnTo>
                      <a:lnTo>
                        <a:pt x="373" y="438"/>
                      </a:lnTo>
                      <a:lnTo>
                        <a:pt x="187" y="915"/>
                      </a:lnTo>
                      <a:lnTo>
                        <a:pt x="0" y="438"/>
                      </a:lnTo>
                      <a:lnTo>
                        <a:pt x="85" y="351"/>
                      </a:lnTo>
                      <a:lnTo>
                        <a:pt x="63" y="345"/>
                      </a:lnTo>
                      <a:lnTo>
                        <a:pt x="44" y="334"/>
                      </a:lnTo>
                      <a:lnTo>
                        <a:pt x="27" y="319"/>
                      </a:lnTo>
                      <a:lnTo>
                        <a:pt x="15" y="301"/>
                      </a:lnTo>
                      <a:lnTo>
                        <a:pt x="7" y="281"/>
                      </a:lnTo>
                      <a:lnTo>
                        <a:pt x="4" y="257"/>
                      </a:lnTo>
                      <a:lnTo>
                        <a:pt x="6" y="234"/>
                      </a:lnTo>
                      <a:lnTo>
                        <a:pt x="44" y="74"/>
                      </a:lnTo>
                      <a:lnTo>
                        <a:pt x="52" y="53"/>
                      </a:lnTo>
                      <a:lnTo>
                        <a:pt x="63" y="36"/>
                      </a:lnTo>
                      <a:lnTo>
                        <a:pt x="77" y="21"/>
                      </a:lnTo>
                      <a:lnTo>
                        <a:pt x="95" y="9"/>
                      </a:lnTo>
                      <a:lnTo>
                        <a:pt x="114" y="2"/>
                      </a:lnTo>
                      <a:lnTo>
                        <a:pt x="135" y="0"/>
                      </a:lnTo>
                      <a:close/>
                    </a:path>
                  </a:pathLst>
                </a:custGeom>
                <a:solidFill>
                  <a:srgbClr val="FF660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</p:grpSp>
        <p:grpSp>
          <p:nvGrpSpPr>
            <p:cNvPr id="112" name="그룹 111"/>
            <p:cNvGrpSpPr/>
            <p:nvPr/>
          </p:nvGrpSpPr>
          <p:grpSpPr>
            <a:xfrm>
              <a:off x="5244001" y="4636188"/>
              <a:ext cx="807929" cy="807929"/>
              <a:chOff x="5644580" y="993978"/>
              <a:chExt cx="807929" cy="807929"/>
            </a:xfrm>
          </p:grpSpPr>
          <p:sp>
            <p:nvSpPr>
              <p:cNvPr id="121" name="타원 120"/>
              <p:cNvSpPr/>
              <p:nvPr/>
            </p:nvSpPr>
            <p:spPr>
              <a:xfrm>
                <a:off x="5644580" y="993978"/>
                <a:ext cx="807929" cy="807929"/>
              </a:xfrm>
              <a:prstGeom prst="ellipse">
                <a:avLst/>
              </a:prstGeom>
              <a:solidFill>
                <a:srgbClr val="F7F7F7"/>
              </a:solidFill>
              <a:ln w="19050">
                <a:solidFill>
                  <a:schemeClr val="bg1"/>
                </a:solidFill>
              </a:ln>
              <a:effectLst>
                <a:outerShdw blurRad="279400" dist="177800" dir="8100000" sx="94000" sy="94000" algn="tr" rotWithShape="0">
                  <a:prstClr val="black">
                    <a:alpha val="32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22" name="Group 20"/>
              <p:cNvGrpSpPr>
                <a:grpSpLocks noChangeAspect="1"/>
              </p:cNvGrpSpPr>
              <p:nvPr/>
            </p:nvGrpSpPr>
            <p:grpSpPr bwMode="auto">
              <a:xfrm>
                <a:off x="5904646" y="1201658"/>
                <a:ext cx="287796" cy="392567"/>
                <a:chOff x="2597" y="4163"/>
                <a:chExt cx="217" cy="296"/>
              </a:xfrm>
              <a:solidFill>
                <a:schemeClr val="tx1">
                  <a:lumMod val="65000"/>
                  <a:lumOff val="35000"/>
                </a:schemeClr>
              </a:solidFill>
            </p:grpSpPr>
            <p:sp>
              <p:nvSpPr>
                <p:cNvPr id="123" name="Freeform 22"/>
                <p:cNvSpPr>
                  <a:spLocks noEditPoints="1"/>
                </p:cNvSpPr>
                <p:nvPr/>
              </p:nvSpPr>
              <p:spPr bwMode="auto">
                <a:xfrm>
                  <a:off x="2630" y="4163"/>
                  <a:ext cx="151" cy="176"/>
                </a:xfrm>
                <a:custGeom>
                  <a:avLst/>
                  <a:gdLst>
                    <a:gd name="T0" fmla="*/ 410 w 1662"/>
                    <a:gd name="T1" fmla="*/ 645 h 1942"/>
                    <a:gd name="T2" fmla="*/ 309 w 1662"/>
                    <a:gd name="T3" fmla="*/ 847 h 1942"/>
                    <a:gd name="T4" fmla="*/ 255 w 1662"/>
                    <a:gd name="T5" fmla="*/ 1023 h 1942"/>
                    <a:gd name="T6" fmla="*/ 263 w 1662"/>
                    <a:gd name="T7" fmla="*/ 1206 h 1942"/>
                    <a:gd name="T8" fmla="*/ 347 w 1662"/>
                    <a:gd name="T9" fmla="*/ 1429 h 1942"/>
                    <a:gd name="T10" fmla="*/ 476 w 1662"/>
                    <a:gd name="T11" fmla="*/ 1620 h 1942"/>
                    <a:gd name="T12" fmla="*/ 638 w 1662"/>
                    <a:gd name="T13" fmla="*/ 1753 h 1942"/>
                    <a:gd name="T14" fmla="*/ 825 w 1662"/>
                    <a:gd name="T15" fmla="*/ 1803 h 1942"/>
                    <a:gd name="T16" fmla="*/ 1013 w 1662"/>
                    <a:gd name="T17" fmla="*/ 1753 h 1942"/>
                    <a:gd name="T18" fmla="*/ 1176 w 1662"/>
                    <a:gd name="T19" fmla="*/ 1619 h 1942"/>
                    <a:gd name="T20" fmla="*/ 1305 w 1662"/>
                    <a:gd name="T21" fmla="*/ 1428 h 1942"/>
                    <a:gd name="T22" fmla="*/ 1388 w 1662"/>
                    <a:gd name="T23" fmla="*/ 1205 h 1942"/>
                    <a:gd name="T24" fmla="*/ 1418 w 1662"/>
                    <a:gd name="T25" fmla="*/ 974 h 1942"/>
                    <a:gd name="T26" fmla="*/ 1266 w 1662"/>
                    <a:gd name="T27" fmla="*/ 836 h 1942"/>
                    <a:gd name="T28" fmla="*/ 1012 w 1662"/>
                    <a:gd name="T29" fmla="*/ 794 h 1942"/>
                    <a:gd name="T30" fmla="*/ 806 w 1662"/>
                    <a:gd name="T31" fmla="*/ 713 h 1942"/>
                    <a:gd name="T32" fmla="*/ 646 w 1662"/>
                    <a:gd name="T33" fmla="*/ 610 h 1942"/>
                    <a:gd name="T34" fmla="*/ 526 w 1662"/>
                    <a:gd name="T35" fmla="*/ 499 h 1942"/>
                    <a:gd name="T36" fmla="*/ 944 w 1662"/>
                    <a:gd name="T37" fmla="*/ 23 h 1942"/>
                    <a:gd name="T38" fmla="*/ 1152 w 1662"/>
                    <a:gd name="T39" fmla="*/ 118 h 1942"/>
                    <a:gd name="T40" fmla="*/ 1271 w 1662"/>
                    <a:gd name="T41" fmla="*/ 205 h 1942"/>
                    <a:gd name="T42" fmla="*/ 1388 w 1662"/>
                    <a:gd name="T43" fmla="*/ 323 h 1942"/>
                    <a:gd name="T44" fmla="*/ 1455 w 1662"/>
                    <a:gd name="T45" fmla="*/ 429 h 1942"/>
                    <a:gd name="T46" fmla="*/ 1524 w 1662"/>
                    <a:gd name="T47" fmla="*/ 626 h 1942"/>
                    <a:gd name="T48" fmla="*/ 1555 w 1662"/>
                    <a:gd name="T49" fmla="*/ 892 h 1942"/>
                    <a:gd name="T50" fmla="*/ 1619 w 1662"/>
                    <a:gd name="T51" fmla="*/ 939 h 1942"/>
                    <a:gd name="T52" fmla="*/ 1657 w 1662"/>
                    <a:gd name="T53" fmla="*/ 1032 h 1942"/>
                    <a:gd name="T54" fmla="*/ 1655 w 1662"/>
                    <a:gd name="T55" fmla="*/ 1183 h 1942"/>
                    <a:gd name="T56" fmla="*/ 1611 w 1662"/>
                    <a:gd name="T57" fmla="*/ 1304 h 1942"/>
                    <a:gd name="T58" fmla="*/ 1537 w 1662"/>
                    <a:gd name="T59" fmla="*/ 1372 h 1942"/>
                    <a:gd name="T60" fmla="*/ 1445 w 1662"/>
                    <a:gd name="T61" fmla="*/ 1454 h 1942"/>
                    <a:gd name="T62" fmla="*/ 1313 w 1662"/>
                    <a:gd name="T63" fmla="*/ 1670 h 1942"/>
                    <a:gd name="T64" fmla="*/ 1141 w 1662"/>
                    <a:gd name="T65" fmla="*/ 1836 h 1942"/>
                    <a:gd name="T66" fmla="*/ 937 w 1662"/>
                    <a:gd name="T67" fmla="*/ 1930 h 1942"/>
                    <a:gd name="T68" fmla="*/ 714 w 1662"/>
                    <a:gd name="T69" fmla="*/ 1930 h 1942"/>
                    <a:gd name="T70" fmla="*/ 510 w 1662"/>
                    <a:gd name="T71" fmla="*/ 1836 h 1942"/>
                    <a:gd name="T72" fmla="*/ 337 w 1662"/>
                    <a:gd name="T73" fmla="*/ 1669 h 1942"/>
                    <a:gd name="T74" fmla="*/ 205 w 1662"/>
                    <a:gd name="T75" fmla="*/ 1452 h 1942"/>
                    <a:gd name="T76" fmla="*/ 111 w 1662"/>
                    <a:gd name="T77" fmla="*/ 1364 h 1942"/>
                    <a:gd name="T78" fmla="*/ 39 w 1662"/>
                    <a:gd name="T79" fmla="*/ 1284 h 1942"/>
                    <a:gd name="T80" fmla="*/ 2 w 1662"/>
                    <a:gd name="T81" fmla="*/ 1143 h 1942"/>
                    <a:gd name="T82" fmla="*/ 9 w 1662"/>
                    <a:gd name="T83" fmla="*/ 1009 h 1942"/>
                    <a:gd name="T84" fmla="*/ 50 w 1662"/>
                    <a:gd name="T85" fmla="*/ 930 h 1942"/>
                    <a:gd name="T86" fmla="*/ 98 w 1662"/>
                    <a:gd name="T87" fmla="*/ 851 h 1942"/>
                    <a:gd name="T88" fmla="*/ 85 w 1662"/>
                    <a:gd name="T89" fmla="*/ 643 h 1942"/>
                    <a:gd name="T90" fmla="*/ 120 w 1662"/>
                    <a:gd name="T91" fmla="*/ 487 h 1942"/>
                    <a:gd name="T92" fmla="*/ 183 w 1662"/>
                    <a:gd name="T93" fmla="*/ 377 h 1942"/>
                    <a:gd name="T94" fmla="*/ 257 w 1662"/>
                    <a:gd name="T95" fmla="*/ 305 h 1942"/>
                    <a:gd name="T96" fmla="*/ 319 w 1662"/>
                    <a:gd name="T97" fmla="*/ 266 h 1942"/>
                    <a:gd name="T98" fmla="*/ 352 w 1662"/>
                    <a:gd name="T99" fmla="*/ 246 h 1942"/>
                    <a:gd name="T100" fmla="*/ 390 w 1662"/>
                    <a:gd name="T101" fmla="*/ 196 h 1942"/>
                    <a:gd name="T102" fmla="*/ 459 w 1662"/>
                    <a:gd name="T103" fmla="*/ 127 h 1942"/>
                    <a:gd name="T104" fmla="*/ 559 w 1662"/>
                    <a:gd name="T105" fmla="*/ 57 h 1942"/>
                    <a:gd name="T106" fmla="*/ 690 w 1662"/>
                    <a:gd name="T107" fmla="*/ 10 h 19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1662" h="1942">
                      <a:moveTo>
                        <a:pt x="526" y="499"/>
                      </a:moveTo>
                      <a:lnTo>
                        <a:pt x="484" y="546"/>
                      </a:lnTo>
                      <a:lnTo>
                        <a:pt x="445" y="595"/>
                      </a:lnTo>
                      <a:lnTo>
                        <a:pt x="410" y="645"/>
                      </a:lnTo>
                      <a:lnTo>
                        <a:pt x="379" y="696"/>
                      </a:lnTo>
                      <a:lnTo>
                        <a:pt x="352" y="747"/>
                      </a:lnTo>
                      <a:lnTo>
                        <a:pt x="329" y="797"/>
                      </a:lnTo>
                      <a:lnTo>
                        <a:pt x="309" y="847"/>
                      </a:lnTo>
                      <a:lnTo>
                        <a:pt x="291" y="895"/>
                      </a:lnTo>
                      <a:lnTo>
                        <a:pt x="277" y="941"/>
                      </a:lnTo>
                      <a:lnTo>
                        <a:pt x="264" y="984"/>
                      </a:lnTo>
                      <a:lnTo>
                        <a:pt x="255" y="1023"/>
                      </a:lnTo>
                      <a:lnTo>
                        <a:pt x="247" y="1059"/>
                      </a:lnTo>
                      <a:lnTo>
                        <a:pt x="241" y="1091"/>
                      </a:lnTo>
                      <a:lnTo>
                        <a:pt x="250" y="1148"/>
                      </a:lnTo>
                      <a:lnTo>
                        <a:pt x="263" y="1206"/>
                      </a:lnTo>
                      <a:lnTo>
                        <a:pt x="280" y="1263"/>
                      </a:lnTo>
                      <a:lnTo>
                        <a:pt x="299" y="1320"/>
                      </a:lnTo>
                      <a:lnTo>
                        <a:pt x="322" y="1375"/>
                      </a:lnTo>
                      <a:lnTo>
                        <a:pt x="347" y="1429"/>
                      </a:lnTo>
                      <a:lnTo>
                        <a:pt x="375" y="1480"/>
                      </a:lnTo>
                      <a:lnTo>
                        <a:pt x="406" y="1530"/>
                      </a:lnTo>
                      <a:lnTo>
                        <a:pt x="440" y="1576"/>
                      </a:lnTo>
                      <a:lnTo>
                        <a:pt x="476" y="1620"/>
                      </a:lnTo>
                      <a:lnTo>
                        <a:pt x="513" y="1659"/>
                      </a:lnTo>
                      <a:lnTo>
                        <a:pt x="553" y="1695"/>
                      </a:lnTo>
                      <a:lnTo>
                        <a:pt x="594" y="1726"/>
                      </a:lnTo>
                      <a:lnTo>
                        <a:pt x="638" y="1753"/>
                      </a:lnTo>
                      <a:lnTo>
                        <a:pt x="683" y="1774"/>
                      </a:lnTo>
                      <a:lnTo>
                        <a:pt x="729" y="1789"/>
                      </a:lnTo>
                      <a:lnTo>
                        <a:pt x="777" y="1800"/>
                      </a:lnTo>
                      <a:lnTo>
                        <a:pt x="825" y="1803"/>
                      </a:lnTo>
                      <a:lnTo>
                        <a:pt x="875" y="1800"/>
                      </a:lnTo>
                      <a:lnTo>
                        <a:pt x="922" y="1789"/>
                      </a:lnTo>
                      <a:lnTo>
                        <a:pt x="968" y="1774"/>
                      </a:lnTo>
                      <a:lnTo>
                        <a:pt x="1013" y="1753"/>
                      </a:lnTo>
                      <a:lnTo>
                        <a:pt x="1056" y="1726"/>
                      </a:lnTo>
                      <a:lnTo>
                        <a:pt x="1099" y="1695"/>
                      </a:lnTo>
                      <a:lnTo>
                        <a:pt x="1139" y="1659"/>
                      </a:lnTo>
                      <a:lnTo>
                        <a:pt x="1176" y="1619"/>
                      </a:lnTo>
                      <a:lnTo>
                        <a:pt x="1212" y="1576"/>
                      </a:lnTo>
                      <a:lnTo>
                        <a:pt x="1245" y="1529"/>
                      </a:lnTo>
                      <a:lnTo>
                        <a:pt x="1276" y="1480"/>
                      </a:lnTo>
                      <a:lnTo>
                        <a:pt x="1305" y="1428"/>
                      </a:lnTo>
                      <a:lnTo>
                        <a:pt x="1330" y="1374"/>
                      </a:lnTo>
                      <a:lnTo>
                        <a:pt x="1353" y="1319"/>
                      </a:lnTo>
                      <a:lnTo>
                        <a:pt x="1372" y="1262"/>
                      </a:lnTo>
                      <a:lnTo>
                        <a:pt x="1388" y="1205"/>
                      </a:lnTo>
                      <a:lnTo>
                        <a:pt x="1401" y="1147"/>
                      </a:lnTo>
                      <a:lnTo>
                        <a:pt x="1411" y="1089"/>
                      </a:lnTo>
                      <a:lnTo>
                        <a:pt x="1416" y="1032"/>
                      </a:lnTo>
                      <a:lnTo>
                        <a:pt x="1418" y="974"/>
                      </a:lnTo>
                      <a:lnTo>
                        <a:pt x="1417" y="904"/>
                      </a:lnTo>
                      <a:lnTo>
                        <a:pt x="1414" y="838"/>
                      </a:lnTo>
                      <a:lnTo>
                        <a:pt x="1339" y="839"/>
                      </a:lnTo>
                      <a:lnTo>
                        <a:pt x="1266" y="836"/>
                      </a:lnTo>
                      <a:lnTo>
                        <a:pt x="1198" y="830"/>
                      </a:lnTo>
                      <a:lnTo>
                        <a:pt x="1133" y="820"/>
                      </a:lnTo>
                      <a:lnTo>
                        <a:pt x="1070" y="808"/>
                      </a:lnTo>
                      <a:lnTo>
                        <a:pt x="1012" y="794"/>
                      </a:lnTo>
                      <a:lnTo>
                        <a:pt x="956" y="777"/>
                      </a:lnTo>
                      <a:lnTo>
                        <a:pt x="903" y="757"/>
                      </a:lnTo>
                      <a:lnTo>
                        <a:pt x="853" y="737"/>
                      </a:lnTo>
                      <a:lnTo>
                        <a:pt x="806" y="713"/>
                      </a:lnTo>
                      <a:lnTo>
                        <a:pt x="762" y="690"/>
                      </a:lnTo>
                      <a:lnTo>
                        <a:pt x="721" y="664"/>
                      </a:lnTo>
                      <a:lnTo>
                        <a:pt x="682" y="638"/>
                      </a:lnTo>
                      <a:lnTo>
                        <a:pt x="646" y="610"/>
                      </a:lnTo>
                      <a:lnTo>
                        <a:pt x="612" y="583"/>
                      </a:lnTo>
                      <a:lnTo>
                        <a:pt x="581" y="555"/>
                      </a:lnTo>
                      <a:lnTo>
                        <a:pt x="552" y="527"/>
                      </a:lnTo>
                      <a:lnTo>
                        <a:pt x="526" y="499"/>
                      </a:lnTo>
                      <a:close/>
                      <a:moveTo>
                        <a:pt x="808" y="0"/>
                      </a:moveTo>
                      <a:lnTo>
                        <a:pt x="851" y="3"/>
                      </a:lnTo>
                      <a:lnTo>
                        <a:pt x="897" y="11"/>
                      </a:lnTo>
                      <a:lnTo>
                        <a:pt x="944" y="23"/>
                      </a:lnTo>
                      <a:lnTo>
                        <a:pt x="993" y="39"/>
                      </a:lnTo>
                      <a:lnTo>
                        <a:pt x="1044" y="60"/>
                      </a:lnTo>
                      <a:lnTo>
                        <a:pt x="1097" y="86"/>
                      </a:lnTo>
                      <a:lnTo>
                        <a:pt x="1152" y="118"/>
                      </a:lnTo>
                      <a:lnTo>
                        <a:pt x="1179" y="135"/>
                      </a:lnTo>
                      <a:lnTo>
                        <a:pt x="1208" y="155"/>
                      </a:lnTo>
                      <a:lnTo>
                        <a:pt x="1239" y="179"/>
                      </a:lnTo>
                      <a:lnTo>
                        <a:pt x="1271" y="205"/>
                      </a:lnTo>
                      <a:lnTo>
                        <a:pt x="1304" y="233"/>
                      </a:lnTo>
                      <a:lnTo>
                        <a:pt x="1334" y="261"/>
                      </a:lnTo>
                      <a:lnTo>
                        <a:pt x="1363" y="292"/>
                      </a:lnTo>
                      <a:lnTo>
                        <a:pt x="1388" y="323"/>
                      </a:lnTo>
                      <a:lnTo>
                        <a:pt x="1409" y="353"/>
                      </a:lnTo>
                      <a:lnTo>
                        <a:pt x="1409" y="353"/>
                      </a:lnTo>
                      <a:lnTo>
                        <a:pt x="1433" y="389"/>
                      </a:lnTo>
                      <a:lnTo>
                        <a:pt x="1455" y="429"/>
                      </a:lnTo>
                      <a:lnTo>
                        <a:pt x="1475" y="472"/>
                      </a:lnTo>
                      <a:lnTo>
                        <a:pt x="1493" y="519"/>
                      </a:lnTo>
                      <a:lnTo>
                        <a:pt x="1509" y="570"/>
                      </a:lnTo>
                      <a:lnTo>
                        <a:pt x="1524" y="626"/>
                      </a:lnTo>
                      <a:lnTo>
                        <a:pt x="1535" y="685"/>
                      </a:lnTo>
                      <a:lnTo>
                        <a:pt x="1545" y="749"/>
                      </a:lnTo>
                      <a:lnTo>
                        <a:pt x="1551" y="817"/>
                      </a:lnTo>
                      <a:lnTo>
                        <a:pt x="1555" y="892"/>
                      </a:lnTo>
                      <a:lnTo>
                        <a:pt x="1573" y="900"/>
                      </a:lnTo>
                      <a:lnTo>
                        <a:pt x="1590" y="910"/>
                      </a:lnTo>
                      <a:lnTo>
                        <a:pt x="1605" y="922"/>
                      </a:lnTo>
                      <a:lnTo>
                        <a:pt x="1619" y="939"/>
                      </a:lnTo>
                      <a:lnTo>
                        <a:pt x="1632" y="957"/>
                      </a:lnTo>
                      <a:lnTo>
                        <a:pt x="1642" y="979"/>
                      </a:lnTo>
                      <a:lnTo>
                        <a:pt x="1651" y="1003"/>
                      </a:lnTo>
                      <a:lnTo>
                        <a:pt x="1657" y="1032"/>
                      </a:lnTo>
                      <a:lnTo>
                        <a:pt x="1661" y="1064"/>
                      </a:lnTo>
                      <a:lnTo>
                        <a:pt x="1662" y="1102"/>
                      </a:lnTo>
                      <a:lnTo>
                        <a:pt x="1660" y="1143"/>
                      </a:lnTo>
                      <a:lnTo>
                        <a:pt x="1655" y="1183"/>
                      </a:lnTo>
                      <a:lnTo>
                        <a:pt x="1648" y="1218"/>
                      </a:lnTo>
                      <a:lnTo>
                        <a:pt x="1638" y="1250"/>
                      </a:lnTo>
                      <a:lnTo>
                        <a:pt x="1625" y="1278"/>
                      </a:lnTo>
                      <a:lnTo>
                        <a:pt x="1611" y="1304"/>
                      </a:lnTo>
                      <a:lnTo>
                        <a:pt x="1595" y="1325"/>
                      </a:lnTo>
                      <a:lnTo>
                        <a:pt x="1577" y="1344"/>
                      </a:lnTo>
                      <a:lnTo>
                        <a:pt x="1558" y="1360"/>
                      </a:lnTo>
                      <a:lnTo>
                        <a:pt x="1537" y="1372"/>
                      </a:lnTo>
                      <a:lnTo>
                        <a:pt x="1515" y="1382"/>
                      </a:lnTo>
                      <a:lnTo>
                        <a:pt x="1493" y="1390"/>
                      </a:lnTo>
                      <a:lnTo>
                        <a:pt x="1471" y="1395"/>
                      </a:lnTo>
                      <a:lnTo>
                        <a:pt x="1445" y="1454"/>
                      </a:lnTo>
                      <a:lnTo>
                        <a:pt x="1416" y="1512"/>
                      </a:lnTo>
                      <a:lnTo>
                        <a:pt x="1385" y="1567"/>
                      </a:lnTo>
                      <a:lnTo>
                        <a:pt x="1350" y="1620"/>
                      </a:lnTo>
                      <a:lnTo>
                        <a:pt x="1313" y="1670"/>
                      </a:lnTo>
                      <a:lnTo>
                        <a:pt x="1273" y="1717"/>
                      </a:lnTo>
                      <a:lnTo>
                        <a:pt x="1231" y="1761"/>
                      </a:lnTo>
                      <a:lnTo>
                        <a:pt x="1187" y="1801"/>
                      </a:lnTo>
                      <a:lnTo>
                        <a:pt x="1141" y="1836"/>
                      </a:lnTo>
                      <a:lnTo>
                        <a:pt x="1092" y="1868"/>
                      </a:lnTo>
                      <a:lnTo>
                        <a:pt x="1042" y="1893"/>
                      </a:lnTo>
                      <a:lnTo>
                        <a:pt x="990" y="1915"/>
                      </a:lnTo>
                      <a:lnTo>
                        <a:pt x="937" y="1930"/>
                      </a:lnTo>
                      <a:lnTo>
                        <a:pt x="882" y="1939"/>
                      </a:lnTo>
                      <a:lnTo>
                        <a:pt x="825" y="1942"/>
                      </a:lnTo>
                      <a:lnTo>
                        <a:pt x="769" y="1939"/>
                      </a:lnTo>
                      <a:lnTo>
                        <a:pt x="714" y="1930"/>
                      </a:lnTo>
                      <a:lnTo>
                        <a:pt x="661" y="1915"/>
                      </a:lnTo>
                      <a:lnTo>
                        <a:pt x="608" y="1893"/>
                      </a:lnTo>
                      <a:lnTo>
                        <a:pt x="558" y="1867"/>
                      </a:lnTo>
                      <a:lnTo>
                        <a:pt x="510" y="1836"/>
                      </a:lnTo>
                      <a:lnTo>
                        <a:pt x="464" y="1800"/>
                      </a:lnTo>
                      <a:lnTo>
                        <a:pt x="419" y="1760"/>
                      </a:lnTo>
                      <a:lnTo>
                        <a:pt x="377" y="1716"/>
                      </a:lnTo>
                      <a:lnTo>
                        <a:pt x="337" y="1669"/>
                      </a:lnTo>
                      <a:lnTo>
                        <a:pt x="300" y="1618"/>
                      </a:lnTo>
                      <a:lnTo>
                        <a:pt x="266" y="1565"/>
                      </a:lnTo>
                      <a:lnTo>
                        <a:pt x="234" y="1510"/>
                      </a:lnTo>
                      <a:lnTo>
                        <a:pt x="205" y="1452"/>
                      </a:lnTo>
                      <a:lnTo>
                        <a:pt x="179" y="1392"/>
                      </a:lnTo>
                      <a:lnTo>
                        <a:pt x="156" y="1386"/>
                      </a:lnTo>
                      <a:lnTo>
                        <a:pt x="133" y="1376"/>
                      </a:lnTo>
                      <a:lnTo>
                        <a:pt x="111" y="1364"/>
                      </a:lnTo>
                      <a:lnTo>
                        <a:pt x="91" y="1349"/>
                      </a:lnTo>
                      <a:lnTo>
                        <a:pt x="72" y="1330"/>
                      </a:lnTo>
                      <a:lnTo>
                        <a:pt x="55" y="1309"/>
                      </a:lnTo>
                      <a:lnTo>
                        <a:pt x="39" y="1284"/>
                      </a:lnTo>
                      <a:lnTo>
                        <a:pt x="26" y="1254"/>
                      </a:lnTo>
                      <a:lnTo>
                        <a:pt x="15" y="1221"/>
                      </a:lnTo>
                      <a:lnTo>
                        <a:pt x="7" y="1184"/>
                      </a:lnTo>
                      <a:lnTo>
                        <a:pt x="2" y="1143"/>
                      </a:lnTo>
                      <a:lnTo>
                        <a:pt x="0" y="1104"/>
                      </a:lnTo>
                      <a:lnTo>
                        <a:pt x="1" y="1068"/>
                      </a:lnTo>
                      <a:lnTo>
                        <a:pt x="4" y="1038"/>
                      </a:lnTo>
                      <a:lnTo>
                        <a:pt x="9" y="1009"/>
                      </a:lnTo>
                      <a:lnTo>
                        <a:pt x="17" y="985"/>
                      </a:lnTo>
                      <a:lnTo>
                        <a:pt x="27" y="964"/>
                      </a:lnTo>
                      <a:lnTo>
                        <a:pt x="38" y="946"/>
                      </a:lnTo>
                      <a:lnTo>
                        <a:pt x="50" y="930"/>
                      </a:lnTo>
                      <a:lnTo>
                        <a:pt x="65" y="916"/>
                      </a:lnTo>
                      <a:lnTo>
                        <a:pt x="80" y="906"/>
                      </a:lnTo>
                      <a:lnTo>
                        <a:pt x="96" y="897"/>
                      </a:lnTo>
                      <a:lnTo>
                        <a:pt x="98" y="851"/>
                      </a:lnTo>
                      <a:lnTo>
                        <a:pt x="89" y="794"/>
                      </a:lnTo>
                      <a:lnTo>
                        <a:pt x="85" y="740"/>
                      </a:lnTo>
                      <a:lnTo>
                        <a:pt x="83" y="690"/>
                      </a:lnTo>
                      <a:lnTo>
                        <a:pt x="85" y="643"/>
                      </a:lnTo>
                      <a:lnTo>
                        <a:pt x="90" y="599"/>
                      </a:lnTo>
                      <a:lnTo>
                        <a:pt x="98" y="559"/>
                      </a:lnTo>
                      <a:lnTo>
                        <a:pt x="108" y="522"/>
                      </a:lnTo>
                      <a:lnTo>
                        <a:pt x="120" y="487"/>
                      </a:lnTo>
                      <a:lnTo>
                        <a:pt x="134" y="455"/>
                      </a:lnTo>
                      <a:lnTo>
                        <a:pt x="149" y="427"/>
                      </a:lnTo>
                      <a:lnTo>
                        <a:pt x="166" y="400"/>
                      </a:lnTo>
                      <a:lnTo>
                        <a:pt x="183" y="377"/>
                      </a:lnTo>
                      <a:lnTo>
                        <a:pt x="202" y="355"/>
                      </a:lnTo>
                      <a:lnTo>
                        <a:pt x="220" y="337"/>
                      </a:lnTo>
                      <a:lnTo>
                        <a:pt x="239" y="320"/>
                      </a:lnTo>
                      <a:lnTo>
                        <a:pt x="257" y="305"/>
                      </a:lnTo>
                      <a:lnTo>
                        <a:pt x="274" y="293"/>
                      </a:lnTo>
                      <a:lnTo>
                        <a:pt x="290" y="282"/>
                      </a:lnTo>
                      <a:lnTo>
                        <a:pt x="305" y="273"/>
                      </a:lnTo>
                      <a:lnTo>
                        <a:pt x="319" y="266"/>
                      </a:lnTo>
                      <a:lnTo>
                        <a:pt x="331" y="260"/>
                      </a:lnTo>
                      <a:lnTo>
                        <a:pt x="341" y="255"/>
                      </a:lnTo>
                      <a:lnTo>
                        <a:pt x="348" y="253"/>
                      </a:lnTo>
                      <a:lnTo>
                        <a:pt x="352" y="246"/>
                      </a:lnTo>
                      <a:lnTo>
                        <a:pt x="359" y="237"/>
                      </a:lnTo>
                      <a:lnTo>
                        <a:pt x="367" y="225"/>
                      </a:lnTo>
                      <a:lnTo>
                        <a:pt x="377" y="212"/>
                      </a:lnTo>
                      <a:lnTo>
                        <a:pt x="390" y="196"/>
                      </a:lnTo>
                      <a:lnTo>
                        <a:pt x="404" y="180"/>
                      </a:lnTo>
                      <a:lnTo>
                        <a:pt x="421" y="163"/>
                      </a:lnTo>
                      <a:lnTo>
                        <a:pt x="439" y="145"/>
                      </a:lnTo>
                      <a:lnTo>
                        <a:pt x="459" y="127"/>
                      </a:lnTo>
                      <a:lnTo>
                        <a:pt x="481" y="108"/>
                      </a:lnTo>
                      <a:lnTo>
                        <a:pt x="505" y="91"/>
                      </a:lnTo>
                      <a:lnTo>
                        <a:pt x="531" y="74"/>
                      </a:lnTo>
                      <a:lnTo>
                        <a:pt x="559" y="57"/>
                      </a:lnTo>
                      <a:lnTo>
                        <a:pt x="589" y="43"/>
                      </a:lnTo>
                      <a:lnTo>
                        <a:pt x="620" y="30"/>
                      </a:lnTo>
                      <a:lnTo>
                        <a:pt x="655" y="19"/>
                      </a:lnTo>
                      <a:lnTo>
                        <a:pt x="690" y="10"/>
                      </a:lnTo>
                      <a:lnTo>
                        <a:pt x="728" y="3"/>
                      </a:lnTo>
                      <a:lnTo>
                        <a:pt x="767" y="0"/>
                      </a:lnTo>
                      <a:lnTo>
                        <a:pt x="808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24" name="Freeform 23"/>
                <p:cNvSpPr>
                  <a:spLocks noEditPoints="1"/>
                </p:cNvSpPr>
                <p:nvPr/>
              </p:nvSpPr>
              <p:spPr bwMode="auto">
                <a:xfrm>
                  <a:off x="2664" y="4250"/>
                  <a:ext cx="83" cy="27"/>
                </a:xfrm>
                <a:custGeom>
                  <a:avLst/>
                  <a:gdLst>
                    <a:gd name="T0" fmla="*/ 613 w 916"/>
                    <a:gd name="T1" fmla="*/ 78 h 300"/>
                    <a:gd name="T2" fmla="*/ 561 w 916"/>
                    <a:gd name="T3" fmla="*/ 109 h 300"/>
                    <a:gd name="T4" fmla="*/ 554 w 916"/>
                    <a:gd name="T5" fmla="*/ 165 h 300"/>
                    <a:gd name="T6" fmla="*/ 579 w 916"/>
                    <a:gd name="T7" fmla="*/ 210 h 300"/>
                    <a:gd name="T8" fmla="*/ 665 w 916"/>
                    <a:gd name="T9" fmla="*/ 229 h 300"/>
                    <a:gd name="T10" fmla="*/ 787 w 916"/>
                    <a:gd name="T11" fmla="*/ 223 h 300"/>
                    <a:gd name="T12" fmla="*/ 839 w 916"/>
                    <a:gd name="T13" fmla="*/ 191 h 300"/>
                    <a:gd name="T14" fmla="*/ 846 w 916"/>
                    <a:gd name="T15" fmla="*/ 135 h 300"/>
                    <a:gd name="T16" fmla="*/ 820 w 916"/>
                    <a:gd name="T17" fmla="*/ 90 h 300"/>
                    <a:gd name="T18" fmla="*/ 734 w 916"/>
                    <a:gd name="T19" fmla="*/ 72 h 300"/>
                    <a:gd name="T20" fmla="*/ 153 w 916"/>
                    <a:gd name="T21" fmla="*/ 74 h 300"/>
                    <a:gd name="T22" fmla="*/ 85 w 916"/>
                    <a:gd name="T23" fmla="*/ 99 h 300"/>
                    <a:gd name="T24" fmla="*/ 70 w 916"/>
                    <a:gd name="T25" fmla="*/ 150 h 300"/>
                    <a:gd name="T26" fmla="*/ 85 w 916"/>
                    <a:gd name="T27" fmla="*/ 201 h 300"/>
                    <a:gd name="T28" fmla="*/ 153 w 916"/>
                    <a:gd name="T29" fmla="*/ 227 h 300"/>
                    <a:gd name="T30" fmla="*/ 280 w 916"/>
                    <a:gd name="T31" fmla="*/ 227 h 300"/>
                    <a:gd name="T32" fmla="*/ 348 w 916"/>
                    <a:gd name="T33" fmla="*/ 201 h 300"/>
                    <a:gd name="T34" fmla="*/ 363 w 916"/>
                    <a:gd name="T35" fmla="*/ 150 h 300"/>
                    <a:gd name="T36" fmla="*/ 348 w 916"/>
                    <a:gd name="T37" fmla="*/ 99 h 300"/>
                    <a:gd name="T38" fmla="*/ 280 w 916"/>
                    <a:gd name="T39" fmla="*/ 74 h 300"/>
                    <a:gd name="T40" fmla="*/ 234 w 916"/>
                    <a:gd name="T41" fmla="*/ 0 h 300"/>
                    <a:gd name="T42" fmla="*/ 321 w 916"/>
                    <a:gd name="T43" fmla="*/ 9 h 300"/>
                    <a:gd name="T44" fmla="*/ 400 w 916"/>
                    <a:gd name="T45" fmla="*/ 53 h 300"/>
                    <a:gd name="T46" fmla="*/ 574 w 916"/>
                    <a:gd name="T47" fmla="*/ 17 h 300"/>
                    <a:gd name="T48" fmla="*/ 662 w 916"/>
                    <a:gd name="T49" fmla="*/ 1 h 300"/>
                    <a:gd name="T50" fmla="*/ 732 w 916"/>
                    <a:gd name="T51" fmla="*/ 0 h 300"/>
                    <a:gd name="T52" fmla="*/ 806 w 916"/>
                    <a:gd name="T53" fmla="*/ 10 h 300"/>
                    <a:gd name="T54" fmla="*/ 875 w 916"/>
                    <a:gd name="T55" fmla="*/ 45 h 300"/>
                    <a:gd name="T56" fmla="*/ 914 w 916"/>
                    <a:gd name="T57" fmla="*/ 123 h 300"/>
                    <a:gd name="T58" fmla="*/ 900 w 916"/>
                    <a:gd name="T59" fmla="*/ 223 h 300"/>
                    <a:gd name="T60" fmla="*/ 843 w 916"/>
                    <a:gd name="T61" fmla="*/ 277 h 300"/>
                    <a:gd name="T62" fmla="*/ 768 w 916"/>
                    <a:gd name="T63" fmla="*/ 297 h 300"/>
                    <a:gd name="T64" fmla="*/ 699 w 916"/>
                    <a:gd name="T65" fmla="*/ 300 h 300"/>
                    <a:gd name="T66" fmla="*/ 632 w 916"/>
                    <a:gd name="T67" fmla="*/ 297 h 300"/>
                    <a:gd name="T68" fmla="*/ 557 w 916"/>
                    <a:gd name="T69" fmla="*/ 277 h 300"/>
                    <a:gd name="T70" fmla="*/ 500 w 916"/>
                    <a:gd name="T71" fmla="*/ 224 h 300"/>
                    <a:gd name="T72" fmla="*/ 485 w 916"/>
                    <a:gd name="T73" fmla="*/ 137 h 300"/>
                    <a:gd name="T74" fmla="*/ 432 w 916"/>
                    <a:gd name="T75" fmla="*/ 150 h 300"/>
                    <a:gd name="T76" fmla="*/ 405 w 916"/>
                    <a:gd name="T77" fmla="*/ 241 h 300"/>
                    <a:gd name="T78" fmla="*/ 342 w 916"/>
                    <a:gd name="T79" fmla="*/ 284 h 300"/>
                    <a:gd name="T80" fmla="*/ 266 w 916"/>
                    <a:gd name="T81" fmla="*/ 298 h 300"/>
                    <a:gd name="T82" fmla="*/ 201 w 916"/>
                    <a:gd name="T83" fmla="*/ 299 h 300"/>
                    <a:gd name="T84" fmla="*/ 129 w 916"/>
                    <a:gd name="T85" fmla="*/ 294 h 300"/>
                    <a:gd name="T86" fmla="*/ 57 w 916"/>
                    <a:gd name="T87" fmla="*/ 267 h 300"/>
                    <a:gd name="T88" fmla="*/ 7 w 916"/>
                    <a:gd name="T89" fmla="*/ 202 h 300"/>
                    <a:gd name="T90" fmla="*/ 7 w 916"/>
                    <a:gd name="T91" fmla="*/ 98 h 300"/>
                    <a:gd name="T92" fmla="*/ 57 w 916"/>
                    <a:gd name="T93" fmla="*/ 33 h 300"/>
                    <a:gd name="T94" fmla="*/ 129 w 916"/>
                    <a:gd name="T95" fmla="*/ 6 h 300"/>
                    <a:gd name="T96" fmla="*/ 201 w 916"/>
                    <a:gd name="T97" fmla="*/ 0 h 3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916" h="300">
                      <a:moveTo>
                        <a:pt x="699" y="71"/>
                      </a:moveTo>
                      <a:lnTo>
                        <a:pt x="665" y="72"/>
                      </a:lnTo>
                      <a:lnTo>
                        <a:pt x="636" y="74"/>
                      </a:lnTo>
                      <a:lnTo>
                        <a:pt x="613" y="78"/>
                      </a:lnTo>
                      <a:lnTo>
                        <a:pt x="594" y="83"/>
                      </a:lnTo>
                      <a:lnTo>
                        <a:pt x="579" y="90"/>
                      </a:lnTo>
                      <a:lnTo>
                        <a:pt x="569" y="99"/>
                      </a:lnTo>
                      <a:lnTo>
                        <a:pt x="561" y="109"/>
                      </a:lnTo>
                      <a:lnTo>
                        <a:pt x="556" y="122"/>
                      </a:lnTo>
                      <a:lnTo>
                        <a:pt x="554" y="135"/>
                      </a:lnTo>
                      <a:lnTo>
                        <a:pt x="553" y="150"/>
                      </a:lnTo>
                      <a:lnTo>
                        <a:pt x="554" y="165"/>
                      </a:lnTo>
                      <a:lnTo>
                        <a:pt x="556" y="179"/>
                      </a:lnTo>
                      <a:lnTo>
                        <a:pt x="561" y="191"/>
                      </a:lnTo>
                      <a:lnTo>
                        <a:pt x="569" y="201"/>
                      </a:lnTo>
                      <a:lnTo>
                        <a:pt x="579" y="210"/>
                      </a:lnTo>
                      <a:lnTo>
                        <a:pt x="594" y="216"/>
                      </a:lnTo>
                      <a:lnTo>
                        <a:pt x="613" y="223"/>
                      </a:lnTo>
                      <a:lnTo>
                        <a:pt x="636" y="227"/>
                      </a:lnTo>
                      <a:lnTo>
                        <a:pt x="665" y="229"/>
                      </a:lnTo>
                      <a:lnTo>
                        <a:pt x="699" y="230"/>
                      </a:lnTo>
                      <a:lnTo>
                        <a:pt x="734" y="229"/>
                      </a:lnTo>
                      <a:lnTo>
                        <a:pt x="763" y="227"/>
                      </a:lnTo>
                      <a:lnTo>
                        <a:pt x="787" y="223"/>
                      </a:lnTo>
                      <a:lnTo>
                        <a:pt x="805" y="216"/>
                      </a:lnTo>
                      <a:lnTo>
                        <a:pt x="820" y="210"/>
                      </a:lnTo>
                      <a:lnTo>
                        <a:pt x="831" y="201"/>
                      </a:lnTo>
                      <a:lnTo>
                        <a:pt x="839" y="191"/>
                      </a:lnTo>
                      <a:lnTo>
                        <a:pt x="843" y="179"/>
                      </a:lnTo>
                      <a:lnTo>
                        <a:pt x="846" y="165"/>
                      </a:lnTo>
                      <a:lnTo>
                        <a:pt x="847" y="150"/>
                      </a:lnTo>
                      <a:lnTo>
                        <a:pt x="846" y="135"/>
                      </a:lnTo>
                      <a:lnTo>
                        <a:pt x="843" y="122"/>
                      </a:lnTo>
                      <a:lnTo>
                        <a:pt x="839" y="109"/>
                      </a:lnTo>
                      <a:lnTo>
                        <a:pt x="831" y="99"/>
                      </a:lnTo>
                      <a:lnTo>
                        <a:pt x="820" y="90"/>
                      </a:lnTo>
                      <a:lnTo>
                        <a:pt x="805" y="83"/>
                      </a:lnTo>
                      <a:lnTo>
                        <a:pt x="787" y="78"/>
                      </a:lnTo>
                      <a:lnTo>
                        <a:pt x="763" y="74"/>
                      </a:lnTo>
                      <a:lnTo>
                        <a:pt x="734" y="72"/>
                      </a:lnTo>
                      <a:lnTo>
                        <a:pt x="699" y="71"/>
                      </a:lnTo>
                      <a:close/>
                      <a:moveTo>
                        <a:pt x="216" y="71"/>
                      </a:moveTo>
                      <a:lnTo>
                        <a:pt x="182" y="72"/>
                      </a:lnTo>
                      <a:lnTo>
                        <a:pt x="153" y="74"/>
                      </a:lnTo>
                      <a:lnTo>
                        <a:pt x="130" y="78"/>
                      </a:lnTo>
                      <a:lnTo>
                        <a:pt x="111" y="83"/>
                      </a:lnTo>
                      <a:lnTo>
                        <a:pt x="96" y="90"/>
                      </a:lnTo>
                      <a:lnTo>
                        <a:pt x="85" y="99"/>
                      </a:lnTo>
                      <a:lnTo>
                        <a:pt x="78" y="109"/>
                      </a:lnTo>
                      <a:lnTo>
                        <a:pt x="73" y="122"/>
                      </a:lnTo>
                      <a:lnTo>
                        <a:pt x="70" y="135"/>
                      </a:lnTo>
                      <a:lnTo>
                        <a:pt x="70" y="150"/>
                      </a:lnTo>
                      <a:lnTo>
                        <a:pt x="70" y="165"/>
                      </a:lnTo>
                      <a:lnTo>
                        <a:pt x="73" y="179"/>
                      </a:lnTo>
                      <a:lnTo>
                        <a:pt x="78" y="191"/>
                      </a:lnTo>
                      <a:lnTo>
                        <a:pt x="85" y="201"/>
                      </a:lnTo>
                      <a:lnTo>
                        <a:pt x="96" y="210"/>
                      </a:lnTo>
                      <a:lnTo>
                        <a:pt x="111" y="216"/>
                      </a:lnTo>
                      <a:lnTo>
                        <a:pt x="130" y="223"/>
                      </a:lnTo>
                      <a:lnTo>
                        <a:pt x="153" y="227"/>
                      </a:lnTo>
                      <a:lnTo>
                        <a:pt x="182" y="229"/>
                      </a:lnTo>
                      <a:lnTo>
                        <a:pt x="216" y="230"/>
                      </a:lnTo>
                      <a:lnTo>
                        <a:pt x="250" y="229"/>
                      </a:lnTo>
                      <a:lnTo>
                        <a:pt x="280" y="227"/>
                      </a:lnTo>
                      <a:lnTo>
                        <a:pt x="304" y="223"/>
                      </a:lnTo>
                      <a:lnTo>
                        <a:pt x="322" y="216"/>
                      </a:lnTo>
                      <a:lnTo>
                        <a:pt x="337" y="210"/>
                      </a:lnTo>
                      <a:lnTo>
                        <a:pt x="348" y="201"/>
                      </a:lnTo>
                      <a:lnTo>
                        <a:pt x="355" y="191"/>
                      </a:lnTo>
                      <a:lnTo>
                        <a:pt x="360" y="179"/>
                      </a:lnTo>
                      <a:lnTo>
                        <a:pt x="363" y="165"/>
                      </a:lnTo>
                      <a:lnTo>
                        <a:pt x="363" y="150"/>
                      </a:lnTo>
                      <a:lnTo>
                        <a:pt x="363" y="135"/>
                      </a:lnTo>
                      <a:lnTo>
                        <a:pt x="360" y="122"/>
                      </a:lnTo>
                      <a:lnTo>
                        <a:pt x="355" y="109"/>
                      </a:lnTo>
                      <a:lnTo>
                        <a:pt x="348" y="99"/>
                      </a:lnTo>
                      <a:lnTo>
                        <a:pt x="337" y="90"/>
                      </a:lnTo>
                      <a:lnTo>
                        <a:pt x="322" y="83"/>
                      </a:lnTo>
                      <a:lnTo>
                        <a:pt x="304" y="78"/>
                      </a:lnTo>
                      <a:lnTo>
                        <a:pt x="280" y="74"/>
                      </a:lnTo>
                      <a:lnTo>
                        <a:pt x="250" y="72"/>
                      </a:lnTo>
                      <a:lnTo>
                        <a:pt x="216" y="71"/>
                      </a:lnTo>
                      <a:close/>
                      <a:moveTo>
                        <a:pt x="216" y="0"/>
                      </a:moveTo>
                      <a:lnTo>
                        <a:pt x="234" y="0"/>
                      </a:lnTo>
                      <a:lnTo>
                        <a:pt x="254" y="1"/>
                      </a:lnTo>
                      <a:lnTo>
                        <a:pt x="276" y="2"/>
                      </a:lnTo>
                      <a:lnTo>
                        <a:pt x="298" y="5"/>
                      </a:lnTo>
                      <a:lnTo>
                        <a:pt x="321" y="9"/>
                      </a:lnTo>
                      <a:lnTo>
                        <a:pt x="343" y="17"/>
                      </a:lnTo>
                      <a:lnTo>
                        <a:pt x="364" y="26"/>
                      </a:lnTo>
                      <a:lnTo>
                        <a:pt x="383" y="37"/>
                      </a:lnTo>
                      <a:lnTo>
                        <a:pt x="400" y="53"/>
                      </a:lnTo>
                      <a:lnTo>
                        <a:pt x="516" y="53"/>
                      </a:lnTo>
                      <a:lnTo>
                        <a:pt x="533" y="37"/>
                      </a:lnTo>
                      <a:lnTo>
                        <a:pt x="553" y="26"/>
                      </a:lnTo>
                      <a:lnTo>
                        <a:pt x="574" y="17"/>
                      </a:lnTo>
                      <a:lnTo>
                        <a:pt x="596" y="9"/>
                      </a:lnTo>
                      <a:lnTo>
                        <a:pt x="618" y="5"/>
                      </a:lnTo>
                      <a:lnTo>
                        <a:pt x="640" y="2"/>
                      </a:lnTo>
                      <a:lnTo>
                        <a:pt x="662" y="1"/>
                      </a:lnTo>
                      <a:lnTo>
                        <a:pt x="682" y="0"/>
                      </a:lnTo>
                      <a:lnTo>
                        <a:pt x="699" y="0"/>
                      </a:lnTo>
                      <a:lnTo>
                        <a:pt x="715" y="0"/>
                      </a:lnTo>
                      <a:lnTo>
                        <a:pt x="732" y="0"/>
                      </a:lnTo>
                      <a:lnTo>
                        <a:pt x="749" y="1"/>
                      </a:lnTo>
                      <a:lnTo>
                        <a:pt x="768" y="3"/>
                      </a:lnTo>
                      <a:lnTo>
                        <a:pt x="787" y="6"/>
                      </a:lnTo>
                      <a:lnTo>
                        <a:pt x="806" y="10"/>
                      </a:lnTo>
                      <a:lnTo>
                        <a:pt x="825" y="16"/>
                      </a:lnTo>
                      <a:lnTo>
                        <a:pt x="843" y="24"/>
                      </a:lnTo>
                      <a:lnTo>
                        <a:pt x="860" y="33"/>
                      </a:lnTo>
                      <a:lnTo>
                        <a:pt x="875" y="45"/>
                      </a:lnTo>
                      <a:lnTo>
                        <a:pt x="889" y="59"/>
                      </a:lnTo>
                      <a:lnTo>
                        <a:pt x="900" y="77"/>
                      </a:lnTo>
                      <a:lnTo>
                        <a:pt x="908" y="98"/>
                      </a:lnTo>
                      <a:lnTo>
                        <a:pt x="914" y="123"/>
                      </a:lnTo>
                      <a:lnTo>
                        <a:pt x="916" y="150"/>
                      </a:lnTo>
                      <a:lnTo>
                        <a:pt x="914" y="178"/>
                      </a:lnTo>
                      <a:lnTo>
                        <a:pt x="908" y="202"/>
                      </a:lnTo>
                      <a:lnTo>
                        <a:pt x="900" y="223"/>
                      </a:lnTo>
                      <a:lnTo>
                        <a:pt x="889" y="241"/>
                      </a:lnTo>
                      <a:lnTo>
                        <a:pt x="875" y="255"/>
                      </a:lnTo>
                      <a:lnTo>
                        <a:pt x="860" y="267"/>
                      </a:lnTo>
                      <a:lnTo>
                        <a:pt x="843" y="277"/>
                      </a:lnTo>
                      <a:lnTo>
                        <a:pt x="825" y="285"/>
                      </a:lnTo>
                      <a:lnTo>
                        <a:pt x="806" y="290"/>
                      </a:lnTo>
                      <a:lnTo>
                        <a:pt x="787" y="294"/>
                      </a:lnTo>
                      <a:lnTo>
                        <a:pt x="768" y="297"/>
                      </a:lnTo>
                      <a:lnTo>
                        <a:pt x="749" y="298"/>
                      </a:lnTo>
                      <a:lnTo>
                        <a:pt x="732" y="299"/>
                      </a:lnTo>
                      <a:lnTo>
                        <a:pt x="715" y="299"/>
                      </a:lnTo>
                      <a:lnTo>
                        <a:pt x="699" y="300"/>
                      </a:lnTo>
                      <a:lnTo>
                        <a:pt x="685" y="299"/>
                      </a:lnTo>
                      <a:lnTo>
                        <a:pt x="668" y="299"/>
                      </a:lnTo>
                      <a:lnTo>
                        <a:pt x="650" y="298"/>
                      </a:lnTo>
                      <a:lnTo>
                        <a:pt x="632" y="297"/>
                      </a:lnTo>
                      <a:lnTo>
                        <a:pt x="613" y="294"/>
                      </a:lnTo>
                      <a:lnTo>
                        <a:pt x="593" y="290"/>
                      </a:lnTo>
                      <a:lnTo>
                        <a:pt x="575" y="285"/>
                      </a:lnTo>
                      <a:lnTo>
                        <a:pt x="557" y="277"/>
                      </a:lnTo>
                      <a:lnTo>
                        <a:pt x="540" y="267"/>
                      </a:lnTo>
                      <a:lnTo>
                        <a:pt x="524" y="255"/>
                      </a:lnTo>
                      <a:lnTo>
                        <a:pt x="511" y="241"/>
                      </a:lnTo>
                      <a:lnTo>
                        <a:pt x="500" y="224"/>
                      </a:lnTo>
                      <a:lnTo>
                        <a:pt x="491" y="202"/>
                      </a:lnTo>
                      <a:lnTo>
                        <a:pt x="486" y="179"/>
                      </a:lnTo>
                      <a:lnTo>
                        <a:pt x="484" y="150"/>
                      </a:lnTo>
                      <a:lnTo>
                        <a:pt x="485" y="137"/>
                      </a:lnTo>
                      <a:lnTo>
                        <a:pt x="486" y="125"/>
                      </a:lnTo>
                      <a:lnTo>
                        <a:pt x="430" y="125"/>
                      </a:lnTo>
                      <a:lnTo>
                        <a:pt x="432" y="137"/>
                      </a:lnTo>
                      <a:lnTo>
                        <a:pt x="432" y="150"/>
                      </a:lnTo>
                      <a:lnTo>
                        <a:pt x="430" y="179"/>
                      </a:lnTo>
                      <a:lnTo>
                        <a:pt x="425" y="202"/>
                      </a:lnTo>
                      <a:lnTo>
                        <a:pt x="416" y="224"/>
                      </a:lnTo>
                      <a:lnTo>
                        <a:pt x="405" y="241"/>
                      </a:lnTo>
                      <a:lnTo>
                        <a:pt x="392" y="255"/>
                      </a:lnTo>
                      <a:lnTo>
                        <a:pt x="377" y="267"/>
                      </a:lnTo>
                      <a:lnTo>
                        <a:pt x="360" y="277"/>
                      </a:lnTo>
                      <a:lnTo>
                        <a:pt x="342" y="284"/>
                      </a:lnTo>
                      <a:lnTo>
                        <a:pt x="323" y="290"/>
                      </a:lnTo>
                      <a:lnTo>
                        <a:pt x="304" y="294"/>
                      </a:lnTo>
                      <a:lnTo>
                        <a:pt x="285" y="296"/>
                      </a:lnTo>
                      <a:lnTo>
                        <a:pt x="266" y="298"/>
                      </a:lnTo>
                      <a:lnTo>
                        <a:pt x="248" y="299"/>
                      </a:lnTo>
                      <a:lnTo>
                        <a:pt x="231" y="299"/>
                      </a:lnTo>
                      <a:lnTo>
                        <a:pt x="216" y="299"/>
                      </a:lnTo>
                      <a:lnTo>
                        <a:pt x="201" y="299"/>
                      </a:lnTo>
                      <a:lnTo>
                        <a:pt x="185" y="299"/>
                      </a:lnTo>
                      <a:lnTo>
                        <a:pt x="167" y="298"/>
                      </a:lnTo>
                      <a:lnTo>
                        <a:pt x="148" y="296"/>
                      </a:lnTo>
                      <a:lnTo>
                        <a:pt x="129" y="294"/>
                      </a:lnTo>
                      <a:lnTo>
                        <a:pt x="110" y="290"/>
                      </a:lnTo>
                      <a:lnTo>
                        <a:pt x="91" y="284"/>
                      </a:lnTo>
                      <a:lnTo>
                        <a:pt x="73" y="277"/>
                      </a:lnTo>
                      <a:lnTo>
                        <a:pt x="57" y="267"/>
                      </a:lnTo>
                      <a:lnTo>
                        <a:pt x="41" y="255"/>
                      </a:lnTo>
                      <a:lnTo>
                        <a:pt x="27" y="240"/>
                      </a:lnTo>
                      <a:lnTo>
                        <a:pt x="16" y="223"/>
                      </a:lnTo>
                      <a:lnTo>
                        <a:pt x="7" y="202"/>
                      </a:lnTo>
                      <a:lnTo>
                        <a:pt x="2" y="178"/>
                      </a:lnTo>
                      <a:lnTo>
                        <a:pt x="0" y="150"/>
                      </a:lnTo>
                      <a:lnTo>
                        <a:pt x="2" y="122"/>
                      </a:lnTo>
                      <a:lnTo>
                        <a:pt x="7" y="98"/>
                      </a:lnTo>
                      <a:lnTo>
                        <a:pt x="16" y="77"/>
                      </a:lnTo>
                      <a:lnTo>
                        <a:pt x="27" y="59"/>
                      </a:lnTo>
                      <a:lnTo>
                        <a:pt x="41" y="45"/>
                      </a:lnTo>
                      <a:lnTo>
                        <a:pt x="57" y="33"/>
                      </a:lnTo>
                      <a:lnTo>
                        <a:pt x="73" y="23"/>
                      </a:lnTo>
                      <a:lnTo>
                        <a:pt x="91" y="16"/>
                      </a:lnTo>
                      <a:lnTo>
                        <a:pt x="110" y="10"/>
                      </a:lnTo>
                      <a:lnTo>
                        <a:pt x="129" y="6"/>
                      </a:lnTo>
                      <a:lnTo>
                        <a:pt x="148" y="3"/>
                      </a:lnTo>
                      <a:lnTo>
                        <a:pt x="167" y="1"/>
                      </a:lnTo>
                      <a:lnTo>
                        <a:pt x="185" y="0"/>
                      </a:lnTo>
                      <a:lnTo>
                        <a:pt x="201" y="0"/>
                      </a:lnTo>
                      <a:lnTo>
                        <a:pt x="216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25" name="Freeform 24"/>
                <p:cNvSpPr>
                  <a:spLocks noEditPoints="1"/>
                </p:cNvSpPr>
                <p:nvPr/>
              </p:nvSpPr>
              <p:spPr bwMode="auto">
                <a:xfrm>
                  <a:off x="2597" y="4335"/>
                  <a:ext cx="217" cy="124"/>
                </a:xfrm>
                <a:custGeom>
                  <a:avLst/>
                  <a:gdLst>
                    <a:gd name="T0" fmla="*/ 1796 w 2393"/>
                    <a:gd name="T1" fmla="*/ 704 h 1360"/>
                    <a:gd name="T2" fmla="*/ 1761 w 2393"/>
                    <a:gd name="T3" fmla="*/ 720 h 1360"/>
                    <a:gd name="T4" fmla="*/ 1590 w 2393"/>
                    <a:gd name="T5" fmla="*/ 904 h 1360"/>
                    <a:gd name="T6" fmla="*/ 1882 w 2393"/>
                    <a:gd name="T7" fmla="*/ 733 h 1360"/>
                    <a:gd name="T8" fmla="*/ 1851 w 2393"/>
                    <a:gd name="T9" fmla="*/ 709 h 1360"/>
                    <a:gd name="T10" fmla="*/ 1814 w 2393"/>
                    <a:gd name="T11" fmla="*/ 702 h 1360"/>
                    <a:gd name="T12" fmla="*/ 1831 w 2393"/>
                    <a:gd name="T13" fmla="*/ 20 h 1360"/>
                    <a:gd name="T14" fmla="*/ 1950 w 2393"/>
                    <a:gd name="T15" fmla="*/ 61 h 1360"/>
                    <a:gd name="T16" fmla="*/ 2057 w 2393"/>
                    <a:gd name="T17" fmla="*/ 121 h 1360"/>
                    <a:gd name="T18" fmla="*/ 2154 w 2393"/>
                    <a:gd name="T19" fmla="*/ 196 h 1360"/>
                    <a:gd name="T20" fmla="*/ 2235 w 2393"/>
                    <a:gd name="T21" fmla="*/ 286 h 1360"/>
                    <a:gd name="T22" fmla="*/ 2301 w 2393"/>
                    <a:gd name="T23" fmla="*/ 388 h 1360"/>
                    <a:gd name="T24" fmla="*/ 2352 w 2393"/>
                    <a:gd name="T25" fmla="*/ 501 h 1360"/>
                    <a:gd name="T26" fmla="*/ 2382 w 2393"/>
                    <a:gd name="T27" fmla="*/ 622 h 1360"/>
                    <a:gd name="T28" fmla="*/ 2393 w 2393"/>
                    <a:gd name="T29" fmla="*/ 748 h 1360"/>
                    <a:gd name="T30" fmla="*/ 2390 w 2393"/>
                    <a:gd name="T31" fmla="*/ 1230 h 1360"/>
                    <a:gd name="T32" fmla="*/ 2370 w 2393"/>
                    <a:gd name="T33" fmla="*/ 1282 h 1360"/>
                    <a:gd name="T34" fmla="*/ 2335 w 2393"/>
                    <a:gd name="T35" fmla="*/ 1324 h 1360"/>
                    <a:gd name="T36" fmla="*/ 2286 w 2393"/>
                    <a:gd name="T37" fmla="*/ 1351 h 1360"/>
                    <a:gd name="T38" fmla="*/ 2230 w 2393"/>
                    <a:gd name="T39" fmla="*/ 1360 h 1360"/>
                    <a:gd name="T40" fmla="*/ 129 w 2393"/>
                    <a:gd name="T41" fmla="*/ 1358 h 1360"/>
                    <a:gd name="T42" fmla="*/ 77 w 2393"/>
                    <a:gd name="T43" fmla="*/ 1339 h 1360"/>
                    <a:gd name="T44" fmla="*/ 36 w 2393"/>
                    <a:gd name="T45" fmla="*/ 1304 h 1360"/>
                    <a:gd name="T46" fmla="*/ 10 w 2393"/>
                    <a:gd name="T47" fmla="*/ 1256 h 1360"/>
                    <a:gd name="T48" fmla="*/ 0 w 2393"/>
                    <a:gd name="T49" fmla="*/ 1200 h 1360"/>
                    <a:gd name="T50" fmla="*/ 3 w 2393"/>
                    <a:gd name="T51" fmla="*/ 684 h 1360"/>
                    <a:gd name="T52" fmla="*/ 23 w 2393"/>
                    <a:gd name="T53" fmla="*/ 561 h 1360"/>
                    <a:gd name="T54" fmla="*/ 63 w 2393"/>
                    <a:gd name="T55" fmla="*/ 443 h 1360"/>
                    <a:gd name="T56" fmla="*/ 122 w 2393"/>
                    <a:gd name="T57" fmla="*/ 336 h 1360"/>
                    <a:gd name="T58" fmla="*/ 195 w 2393"/>
                    <a:gd name="T59" fmla="*/ 240 h 1360"/>
                    <a:gd name="T60" fmla="*/ 283 w 2393"/>
                    <a:gd name="T61" fmla="*/ 157 h 1360"/>
                    <a:gd name="T62" fmla="*/ 385 w 2393"/>
                    <a:gd name="T63" fmla="*/ 89 h 1360"/>
                    <a:gd name="T64" fmla="*/ 498 w 2393"/>
                    <a:gd name="T65" fmla="*/ 38 h 1360"/>
                    <a:gd name="T66" fmla="*/ 640 w 2393"/>
                    <a:gd name="T67" fmla="*/ 0 h 1360"/>
                    <a:gd name="T68" fmla="*/ 1748 w 2393"/>
                    <a:gd name="T69" fmla="*/ 0 h 13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393" h="1360">
                      <a:moveTo>
                        <a:pt x="1814" y="702"/>
                      </a:moveTo>
                      <a:lnTo>
                        <a:pt x="1796" y="704"/>
                      </a:lnTo>
                      <a:lnTo>
                        <a:pt x="1778" y="709"/>
                      </a:lnTo>
                      <a:lnTo>
                        <a:pt x="1761" y="720"/>
                      </a:lnTo>
                      <a:lnTo>
                        <a:pt x="1746" y="733"/>
                      </a:lnTo>
                      <a:lnTo>
                        <a:pt x="1590" y="904"/>
                      </a:lnTo>
                      <a:lnTo>
                        <a:pt x="2038" y="904"/>
                      </a:lnTo>
                      <a:lnTo>
                        <a:pt x="1882" y="733"/>
                      </a:lnTo>
                      <a:lnTo>
                        <a:pt x="1867" y="719"/>
                      </a:lnTo>
                      <a:lnTo>
                        <a:pt x="1851" y="709"/>
                      </a:lnTo>
                      <a:lnTo>
                        <a:pt x="1833" y="703"/>
                      </a:lnTo>
                      <a:lnTo>
                        <a:pt x="1814" y="702"/>
                      </a:lnTo>
                      <a:close/>
                      <a:moveTo>
                        <a:pt x="1748" y="0"/>
                      </a:moveTo>
                      <a:lnTo>
                        <a:pt x="1831" y="20"/>
                      </a:lnTo>
                      <a:lnTo>
                        <a:pt x="1892" y="38"/>
                      </a:lnTo>
                      <a:lnTo>
                        <a:pt x="1950" y="61"/>
                      </a:lnTo>
                      <a:lnTo>
                        <a:pt x="2005" y="88"/>
                      </a:lnTo>
                      <a:lnTo>
                        <a:pt x="2057" y="121"/>
                      </a:lnTo>
                      <a:lnTo>
                        <a:pt x="2107" y="157"/>
                      </a:lnTo>
                      <a:lnTo>
                        <a:pt x="2154" y="196"/>
                      </a:lnTo>
                      <a:lnTo>
                        <a:pt x="2196" y="239"/>
                      </a:lnTo>
                      <a:lnTo>
                        <a:pt x="2235" y="286"/>
                      </a:lnTo>
                      <a:lnTo>
                        <a:pt x="2270" y="336"/>
                      </a:lnTo>
                      <a:lnTo>
                        <a:pt x="2301" y="388"/>
                      </a:lnTo>
                      <a:lnTo>
                        <a:pt x="2328" y="443"/>
                      </a:lnTo>
                      <a:lnTo>
                        <a:pt x="2352" y="501"/>
                      </a:lnTo>
                      <a:lnTo>
                        <a:pt x="2369" y="561"/>
                      </a:lnTo>
                      <a:lnTo>
                        <a:pt x="2382" y="622"/>
                      </a:lnTo>
                      <a:lnTo>
                        <a:pt x="2390" y="684"/>
                      </a:lnTo>
                      <a:lnTo>
                        <a:pt x="2393" y="748"/>
                      </a:lnTo>
                      <a:lnTo>
                        <a:pt x="2393" y="1200"/>
                      </a:lnTo>
                      <a:lnTo>
                        <a:pt x="2390" y="1230"/>
                      </a:lnTo>
                      <a:lnTo>
                        <a:pt x="2383" y="1256"/>
                      </a:lnTo>
                      <a:lnTo>
                        <a:pt x="2370" y="1282"/>
                      </a:lnTo>
                      <a:lnTo>
                        <a:pt x="2354" y="1304"/>
                      </a:lnTo>
                      <a:lnTo>
                        <a:pt x="2335" y="1324"/>
                      </a:lnTo>
                      <a:lnTo>
                        <a:pt x="2311" y="1339"/>
                      </a:lnTo>
                      <a:lnTo>
                        <a:pt x="2286" y="1351"/>
                      </a:lnTo>
                      <a:lnTo>
                        <a:pt x="2259" y="1358"/>
                      </a:lnTo>
                      <a:lnTo>
                        <a:pt x="2230" y="1360"/>
                      </a:lnTo>
                      <a:lnTo>
                        <a:pt x="157" y="1360"/>
                      </a:lnTo>
                      <a:lnTo>
                        <a:pt x="129" y="1358"/>
                      </a:lnTo>
                      <a:lnTo>
                        <a:pt x="101" y="1351"/>
                      </a:lnTo>
                      <a:lnTo>
                        <a:pt x="77" y="1339"/>
                      </a:lnTo>
                      <a:lnTo>
                        <a:pt x="55" y="1324"/>
                      </a:lnTo>
                      <a:lnTo>
                        <a:pt x="36" y="1304"/>
                      </a:lnTo>
                      <a:lnTo>
                        <a:pt x="21" y="1282"/>
                      </a:lnTo>
                      <a:lnTo>
                        <a:pt x="10" y="1256"/>
                      </a:lnTo>
                      <a:lnTo>
                        <a:pt x="3" y="1230"/>
                      </a:lnTo>
                      <a:lnTo>
                        <a:pt x="0" y="1200"/>
                      </a:lnTo>
                      <a:lnTo>
                        <a:pt x="0" y="748"/>
                      </a:lnTo>
                      <a:lnTo>
                        <a:pt x="3" y="684"/>
                      </a:lnTo>
                      <a:lnTo>
                        <a:pt x="11" y="622"/>
                      </a:lnTo>
                      <a:lnTo>
                        <a:pt x="23" y="561"/>
                      </a:lnTo>
                      <a:lnTo>
                        <a:pt x="41" y="501"/>
                      </a:lnTo>
                      <a:lnTo>
                        <a:pt x="63" y="443"/>
                      </a:lnTo>
                      <a:lnTo>
                        <a:pt x="90" y="389"/>
                      </a:lnTo>
                      <a:lnTo>
                        <a:pt x="122" y="336"/>
                      </a:lnTo>
                      <a:lnTo>
                        <a:pt x="156" y="286"/>
                      </a:lnTo>
                      <a:lnTo>
                        <a:pt x="195" y="240"/>
                      </a:lnTo>
                      <a:lnTo>
                        <a:pt x="237" y="196"/>
                      </a:lnTo>
                      <a:lnTo>
                        <a:pt x="283" y="157"/>
                      </a:lnTo>
                      <a:lnTo>
                        <a:pt x="332" y="121"/>
                      </a:lnTo>
                      <a:lnTo>
                        <a:pt x="385" y="89"/>
                      </a:lnTo>
                      <a:lnTo>
                        <a:pt x="440" y="62"/>
                      </a:lnTo>
                      <a:lnTo>
                        <a:pt x="498" y="38"/>
                      </a:lnTo>
                      <a:lnTo>
                        <a:pt x="559" y="20"/>
                      </a:lnTo>
                      <a:lnTo>
                        <a:pt x="640" y="0"/>
                      </a:lnTo>
                      <a:lnTo>
                        <a:pt x="1193" y="1280"/>
                      </a:lnTo>
                      <a:lnTo>
                        <a:pt x="1748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26" name="Freeform 25"/>
                <p:cNvSpPr>
                  <a:spLocks/>
                </p:cNvSpPr>
                <p:nvPr/>
              </p:nvSpPr>
              <p:spPr bwMode="auto">
                <a:xfrm>
                  <a:off x="2689" y="4347"/>
                  <a:ext cx="34" cy="83"/>
                </a:xfrm>
                <a:custGeom>
                  <a:avLst/>
                  <a:gdLst>
                    <a:gd name="T0" fmla="*/ 135 w 373"/>
                    <a:gd name="T1" fmla="*/ 0 h 915"/>
                    <a:gd name="T2" fmla="*/ 237 w 373"/>
                    <a:gd name="T3" fmla="*/ 0 h 915"/>
                    <a:gd name="T4" fmla="*/ 258 w 373"/>
                    <a:gd name="T5" fmla="*/ 2 h 915"/>
                    <a:gd name="T6" fmla="*/ 278 w 373"/>
                    <a:gd name="T7" fmla="*/ 9 h 915"/>
                    <a:gd name="T8" fmla="*/ 295 w 373"/>
                    <a:gd name="T9" fmla="*/ 21 h 915"/>
                    <a:gd name="T10" fmla="*/ 310 w 373"/>
                    <a:gd name="T11" fmla="*/ 36 h 915"/>
                    <a:gd name="T12" fmla="*/ 321 w 373"/>
                    <a:gd name="T13" fmla="*/ 53 h 915"/>
                    <a:gd name="T14" fmla="*/ 328 w 373"/>
                    <a:gd name="T15" fmla="*/ 74 h 915"/>
                    <a:gd name="T16" fmla="*/ 366 w 373"/>
                    <a:gd name="T17" fmla="*/ 234 h 915"/>
                    <a:gd name="T18" fmla="*/ 368 w 373"/>
                    <a:gd name="T19" fmla="*/ 257 h 915"/>
                    <a:gd name="T20" fmla="*/ 365 w 373"/>
                    <a:gd name="T21" fmla="*/ 281 h 915"/>
                    <a:gd name="T22" fmla="*/ 357 w 373"/>
                    <a:gd name="T23" fmla="*/ 301 h 915"/>
                    <a:gd name="T24" fmla="*/ 345 w 373"/>
                    <a:gd name="T25" fmla="*/ 319 h 915"/>
                    <a:gd name="T26" fmla="*/ 329 w 373"/>
                    <a:gd name="T27" fmla="*/ 334 h 915"/>
                    <a:gd name="T28" fmla="*/ 309 w 373"/>
                    <a:gd name="T29" fmla="*/ 345 h 915"/>
                    <a:gd name="T30" fmla="*/ 287 w 373"/>
                    <a:gd name="T31" fmla="*/ 351 h 915"/>
                    <a:gd name="T32" fmla="*/ 373 w 373"/>
                    <a:gd name="T33" fmla="*/ 438 h 915"/>
                    <a:gd name="T34" fmla="*/ 187 w 373"/>
                    <a:gd name="T35" fmla="*/ 915 h 915"/>
                    <a:gd name="T36" fmla="*/ 0 w 373"/>
                    <a:gd name="T37" fmla="*/ 438 h 915"/>
                    <a:gd name="T38" fmla="*/ 85 w 373"/>
                    <a:gd name="T39" fmla="*/ 351 h 915"/>
                    <a:gd name="T40" fmla="*/ 63 w 373"/>
                    <a:gd name="T41" fmla="*/ 345 h 915"/>
                    <a:gd name="T42" fmla="*/ 44 w 373"/>
                    <a:gd name="T43" fmla="*/ 334 h 915"/>
                    <a:gd name="T44" fmla="*/ 27 w 373"/>
                    <a:gd name="T45" fmla="*/ 319 h 915"/>
                    <a:gd name="T46" fmla="*/ 15 w 373"/>
                    <a:gd name="T47" fmla="*/ 301 h 915"/>
                    <a:gd name="T48" fmla="*/ 7 w 373"/>
                    <a:gd name="T49" fmla="*/ 281 h 915"/>
                    <a:gd name="T50" fmla="*/ 4 w 373"/>
                    <a:gd name="T51" fmla="*/ 257 h 915"/>
                    <a:gd name="T52" fmla="*/ 6 w 373"/>
                    <a:gd name="T53" fmla="*/ 234 h 915"/>
                    <a:gd name="T54" fmla="*/ 44 w 373"/>
                    <a:gd name="T55" fmla="*/ 74 h 915"/>
                    <a:gd name="T56" fmla="*/ 52 w 373"/>
                    <a:gd name="T57" fmla="*/ 53 h 915"/>
                    <a:gd name="T58" fmla="*/ 63 w 373"/>
                    <a:gd name="T59" fmla="*/ 36 h 915"/>
                    <a:gd name="T60" fmla="*/ 77 w 373"/>
                    <a:gd name="T61" fmla="*/ 21 h 915"/>
                    <a:gd name="T62" fmla="*/ 95 w 373"/>
                    <a:gd name="T63" fmla="*/ 9 h 915"/>
                    <a:gd name="T64" fmla="*/ 114 w 373"/>
                    <a:gd name="T65" fmla="*/ 2 h 915"/>
                    <a:gd name="T66" fmla="*/ 135 w 373"/>
                    <a:gd name="T67" fmla="*/ 0 h 9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373" h="915">
                      <a:moveTo>
                        <a:pt x="135" y="0"/>
                      </a:moveTo>
                      <a:lnTo>
                        <a:pt x="237" y="0"/>
                      </a:lnTo>
                      <a:lnTo>
                        <a:pt x="258" y="2"/>
                      </a:lnTo>
                      <a:lnTo>
                        <a:pt x="278" y="9"/>
                      </a:lnTo>
                      <a:lnTo>
                        <a:pt x="295" y="21"/>
                      </a:lnTo>
                      <a:lnTo>
                        <a:pt x="310" y="36"/>
                      </a:lnTo>
                      <a:lnTo>
                        <a:pt x="321" y="53"/>
                      </a:lnTo>
                      <a:lnTo>
                        <a:pt x="328" y="74"/>
                      </a:lnTo>
                      <a:lnTo>
                        <a:pt x="366" y="234"/>
                      </a:lnTo>
                      <a:lnTo>
                        <a:pt x="368" y="257"/>
                      </a:lnTo>
                      <a:lnTo>
                        <a:pt x="365" y="281"/>
                      </a:lnTo>
                      <a:lnTo>
                        <a:pt x="357" y="301"/>
                      </a:lnTo>
                      <a:lnTo>
                        <a:pt x="345" y="319"/>
                      </a:lnTo>
                      <a:lnTo>
                        <a:pt x="329" y="334"/>
                      </a:lnTo>
                      <a:lnTo>
                        <a:pt x="309" y="345"/>
                      </a:lnTo>
                      <a:lnTo>
                        <a:pt x="287" y="351"/>
                      </a:lnTo>
                      <a:lnTo>
                        <a:pt x="373" y="438"/>
                      </a:lnTo>
                      <a:lnTo>
                        <a:pt x="187" y="915"/>
                      </a:lnTo>
                      <a:lnTo>
                        <a:pt x="0" y="438"/>
                      </a:lnTo>
                      <a:lnTo>
                        <a:pt x="85" y="351"/>
                      </a:lnTo>
                      <a:lnTo>
                        <a:pt x="63" y="345"/>
                      </a:lnTo>
                      <a:lnTo>
                        <a:pt x="44" y="334"/>
                      </a:lnTo>
                      <a:lnTo>
                        <a:pt x="27" y="319"/>
                      </a:lnTo>
                      <a:lnTo>
                        <a:pt x="15" y="301"/>
                      </a:lnTo>
                      <a:lnTo>
                        <a:pt x="7" y="281"/>
                      </a:lnTo>
                      <a:lnTo>
                        <a:pt x="4" y="257"/>
                      </a:lnTo>
                      <a:lnTo>
                        <a:pt x="6" y="234"/>
                      </a:lnTo>
                      <a:lnTo>
                        <a:pt x="44" y="74"/>
                      </a:lnTo>
                      <a:lnTo>
                        <a:pt x="52" y="53"/>
                      </a:lnTo>
                      <a:lnTo>
                        <a:pt x="63" y="36"/>
                      </a:lnTo>
                      <a:lnTo>
                        <a:pt x="77" y="21"/>
                      </a:lnTo>
                      <a:lnTo>
                        <a:pt x="95" y="9"/>
                      </a:lnTo>
                      <a:lnTo>
                        <a:pt x="114" y="2"/>
                      </a:lnTo>
                      <a:lnTo>
                        <a:pt x="135" y="0"/>
                      </a:lnTo>
                      <a:close/>
                    </a:path>
                  </a:pathLst>
                </a:custGeom>
                <a:solidFill>
                  <a:srgbClr val="FF660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</p:grpSp>
        <p:sp>
          <p:nvSpPr>
            <p:cNvPr id="113" name="왼쪽 대괄호 112"/>
            <p:cNvSpPr/>
            <p:nvPr/>
          </p:nvSpPr>
          <p:spPr>
            <a:xfrm rot="5400000">
              <a:off x="6020860" y="4022783"/>
              <a:ext cx="254399" cy="953774"/>
            </a:xfrm>
            <a:prstGeom prst="leftBracket">
              <a:avLst>
                <a:gd name="adj" fmla="val 50403"/>
              </a:avLst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14" name="그룹 113"/>
            <p:cNvGrpSpPr/>
            <p:nvPr/>
          </p:nvGrpSpPr>
          <p:grpSpPr>
            <a:xfrm>
              <a:off x="5743434" y="3179751"/>
              <a:ext cx="807929" cy="807929"/>
              <a:chOff x="5644580" y="993978"/>
              <a:chExt cx="807929" cy="807929"/>
            </a:xfrm>
          </p:grpSpPr>
          <p:sp>
            <p:nvSpPr>
              <p:cNvPr id="115" name="타원 114"/>
              <p:cNvSpPr/>
              <p:nvPr/>
            </p:nvSpPr>
            <p:spPr>
              <a:xfrm>
                <a:off x="5644580" y="993978"/>
                <a:ext cx="807929" cy="807929"/>
              </a:xfrm>
              <a:prstGeom prst="ellipse">
                <a:avLst/>
              </a:prstGeom>
              <a:solidFill>
                <a:srgbClr val="F7F7F7"/>
              </a:solidFill>
              <a:ln w="19050">
                <a:solidFill>
                  <a:schemeClr val="bg1"/>
                </a:solidFill>
              </a:ln>
              <a:effectLst>
                <a:outerShdw blurRad="279400" dist="177800" dir="8100000" sx="94000" sy="94000" algn="tr" rotWithShape="0">
                  <a:prstClr val="black">
                    <a:alpha val="32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16" name="Group 20"/>
              <p:cNvGrpSpPr>
                <a:grpSpLocks noChangeAspect="1"/>
              </p:cNvGrpSpPr>
              <p:nvPr/>
            </p:nvGrpSpPr>
            <p:grpSpPr bwMode="auto">
              <a:xfrm>
                <a:off x="5904646" y="1201658"/>
                <a:ext cx="287796" cy="392567"/>
                <a:chOff x="2597" y="4163"/>
                <a:chExt cx="217" cy="296"/>
              </a:xfrm>
              <a:solidFill>
                <a:schemeClr val="tx1">
                  <a:lumMod val="65000"/>
                  <a:lumOff val="35000"/>
                </a:schemeClr>
              </a:solidFill>
            </p:grpSpPr>
            <p:sp>
              <p:nvSpPr>
                <p:cNvPr id="117" name="Freeform 22"/>
                <p:cNvSpPr>
                  <a:spLocks noEditPoints="1"/>
                </p:cNvSpPr>
                <p:nvPr/>
              </p:nvSpPr>
              <p:spPr bwMode="auto">
                <a:xfrm>
                  <a:off x="2630" y="4163"/>
                  <a:ext cx="151" cy="176"/>
                </a:xfrm>
                <a:custGeom>
                  <a:avLst/>
                  <a:gdLst>
                    <a:gd name="T0" fmla="*/ 410 w 1662"/>
                    <a:gd name="T1" fmla="*/ 645 h 1942"/>
                    <a:gd name="T2" fmla="*/ 309 w 1662"/>
                    <a:gd name="T3" fmla="*/ 847 h 1942"/>
                    <a:gd name="T4" fmla="*/ 255 w 1662"/>
                    <a:gd name="T5" fmla="*/ 1023 h 1942"/>
                    <a:gd name="T6" fmla="*/ 263 w 1662"/>
                    <a:gd name="T7" fmla="*/ 1206 h 1942"/>
                    <a:gd name="T8" fmla="*/ 347 w 1662"/>
                    <a:gd name="T9" fmla="*/ 1429 h 1942"/>
                    <a:gd name="T10" fmla="*/ 476 w 1662"/>
                    <a:gd name="T11" fmla="*/ 1620 h 1942"/>
                    <a:gd name="T12" fmla="*/ 638 w 1662"/>
                    <a:gd name="T13" fmla="*/ 1753 h 1942"/>
                    <a:gd name="T14" fmla="*/ 825 w 1662"/>
                    <a:gd name="T15" fmla="*/ 1803 h 1942"/>
                    <a:gd name="T16" fmla="*/ 1013 w 1662"/>
                    <a:gd name="T17" fmla="*/ 1753 h 1942"/>
                    <a:gd name="T18" fmla="*/ 1176 w 1662"/>
                    <a:gd name="T19" fmla="*/ 1619 h 1942"/>
                    <a:gd name="T20" fmla="*/ 1305 w 1662"/>
                    <a:gd name="T21" fmla="*/ 1428 h 1942"/>
                    <a:gd name="T22" fmla="*/ 1388 w 1662"/>
                    <a:gd name="T23" fmla="*/ 1205 h 1942"/>
                    <a:gd name="T24" fmla="*/ 1418 w 1662"/>
                    <a:gd name="T25" fmla="*/ 974 h 1942"/>
                    <a:gd name="T26" fmla="*/ 1266 w 1662"/>
                    <a:gd name="T27" fmla="*/ 836 h 1942"/>
                    <a:gd name="T28" fmla="*/ 1012 w 1662"/>
                    <a:gd name="T29" fmla="*/ 794 h 1942"/>
                    <a:gd name="T30" fmla="*/ 806 w 1662"/>
                    <a:gd name="T31" fmla="*/ 713 h 1942"/>
                    <a:gd name="T32" fmla="*/ 646 w 1662"/>
                    <a:gd name="T33" fmla="*/ 610 h 1942"/>
                    <a:gd name="T34" fmla="*/ 526 w 1662"/>
                    <a:gd name="T35" fmla="*/ 499 h 1942"/>
                    <a:gd name="T36" fmla="*/ 944 w 1662"/>
                    <a:gd name="T37" fmla="*/ 23 h 1942"/>
                    <a:gd name="T38" fmla="*/ 1152 w 1662"/>
                    <a:gd name="T39" fmla="*/ 118 h 1942"/>
                    <a:gd name="T40" fmla="*/ 1271 w 1662"/>
                    <a:gd name="T41" fmla="*/ 205 h 1942"/>
                    <a:gd name="T42" fmla="*/ 1388 w 1662"/>
                    <a:gd name="T43" fmla="*/ 323 h 1942"/>
                    <a:gd name="T44" fmla="*/ 1455 w 1662"/>
                    <a:gd name="T45" fmla="*/ 429 h 1942"/>
                    <a:gd name="T46" fmla="*/ 1524 w 1662"/>
                    <a:gd name="T47" fmla="*/ 626 h 1942"/>
                    <a:gd name="T48" fmla="*/ 1555 w 1662"/>
                    <a:gd name="T49" fmla="*/ 892 h 1942"/>
                    <a:gd name="T50" fmla="*/ 1619 w 1662"/>
                    <a:gd name="T51" fmla="*/ 939 h 1942"/>
                    <a:gd name="T52" fmla="*/ 1657 w 1662"/>
                    <a:gd name="T53" fmla="*/ 1032 h 1942"/>
                    <a:gd name="T54" fmla="*/ 1655 w 1662"/>
                    <a:gd name="T55" fmla="*/ 1183 h 1942"/>
                    <a:gd name="T56" fmla="*/ 1611 w 1662"/>
                    <a:gd name="T57" fmla="*/ 1304 h 1942"/>
                    <a:gd name="T58" fmla="*/ 1537 w 1662"/>
                    <a:gd name="T59" fmla="*/ 1372 h 1942"/>
                    <a:gd name="T60" fmla="*/ 1445 w 1662"/>
                    <a:gd name="T61" fmla="*/ 1454 h 1942"/>
                    <a:gd name="T62" fmla="*/ 1313 w 1662"/>
                    <a:gd name="T63" fmla="*/ 1670 h 1942"/>
                    <a:gd name="T64" fmla="*/ 1141 w 1662"/>
                    <a:gd name="T65" fmla="*/ 1836 h 1942"/>
                    <a:gd name="T66" fmla="*/ 937 w 1662"/>
                    <a:gd name="T67" fmla="*/ 1930 h 1942"/>
                    <a:gd name="T68" fmla="*/ 714 w 1662"/>
                    <a:gd name="T69" fmla="*/ 1930 h 1942"/>
                    <a:gd name="T70" fmla="*/ 510 w 1662"/>
                    <a:gd name="T71" fmla="*/ 1836 h 1942"/>
                    <a:gd name="T72" fmla="*/ 337 w 1662"/>
                    <a:gd name="T73" fmla="*/ 1669 h 1942"/>
                    <a:gd name="T74" fmla="*/ 205 w 1662"/>
                    <a:gd name="T75" fmla="*/ 1452 h 1942"/>
                    <a:gd name="T76" fmla="*/ 111 w 1662"/>
                    <a:gd name="T77" fmla="*/ 1364 h 1942"/>
                    <a:gd name="T78" fmla="*/ 39 w 1662"/>
                    <a:gd name="T79" fmla="*/ 1284 h 1942"/>
                    <a:gd name="T80" fmla="*/ 2 w 1662"/>
                    <a:gd name="T81" fmla="*/ 1143 h 1942"/>
                    <a:gd name="T82" fmla="*/ 9 w 1662"/>
                    <a:gd name="T83" fmla="*/ 1009 h 1942"/>
                    <a:gd name="T84" fmla="*/ 50 w 1662"/>
                    <a:gd name="T85" fmla="*/ 930 h 1942"/>
                    <a:gd name="T86" fmla="*/ 98 w 1662"/>
                    <a:gd name="T87" fmla="*/ 851 h 1942"/>
                    <a:gd name="T88" fmla="*/ 85 w 1662"/>
                    <a:gd name="T89" fmla="*/ 643 h 1942"/>
                    <a:gd name="T90" fmla="*/ 120 w 1662"/>
                    <a:gd name="T91" fmla="*/ 487 h 1942"/>
                    <a:gd name="T92" fmla="*/ 183 w 1662"/>
                    <a:gd name="T93" fmla="*/ 377 h 1942"/>
                    <a:gd name="T94" fmla="*/ 257 w 1662"/>
                    <a:gd name="T95" fmla="*/ 305 h 1942"/>
                    <a:gd name="T96" fmla="*/ 319 w 1662"/>
                    <a:gd name="T97" fmla="*/ 266 h 1942"/>
                    <a:gd name="T98" fmla="*/ 352 w 1662"/>
                    <a:gd name="T99" fmla="*/ 246 h 1942"/>
                    <a:gd name="T100" fmla="*/ 390 w 1662"/>
                    <a:gd name="T101" fmla="*/ 196 h 1942"/>
                    <a:gd name="T102" fmla="*/ 459 w 1662"/>
                    <a:gd name="T103" fmla="*/ 127 h 1942"/>
                    <a:gd name="T104" fmla="*/ 559 w 1662"/>
                    <a:gd name="T105" fmla="*/ 57 h 1942"/>
                    <a:gd name="T106" fmla="*/ 690 w 1662"/>
                    <a:gd name="T107" fmla="*/ 10 h 19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1662" h="1942">
                      <a:moveTo>
                        <a:pt x="526" y="499"/>
                      </a:moveTo>
                      <a:lnTo>
                        <a:pt x="484" y="546"/>
                      </a:lnTo>
                      <a:lnTo>
                        <a:pt x="445" y="595"/>
                      </a:lnTo>
                      <a:lnTo>
                        <a:pt x="410" y="645"/>
                      </a:lnTo>
                      <a:lnTo>
                        <a:pt x="379" y="696"/>
                      </a:lnTo>
                      <a:lnTo>
                        <a:pt x="352" y="747"/>
                      </a:lnTo>
                      <a:lnTo>
                        <a:pt x="329" y="797"/>
                      </a:lnTo>
                      <a:lnTo>
                        <a:pt x="309" y="847"/>
                      </a:lnTo>
                      <a:lnTo>
                        <a:pt x="291" y="895"/>
                      </a:lnTo>
                      <a:lnTo>
                        <a:pt x="277" y="941"/>
                      </a:lnTo>
                      <a:lnTo>
                        <a:pt x="264" y="984"/>
                      </a:lnTo>
                      <a:lnTo>
                        <a:pt x="255" y="1023"/>
                      </a:lnTo>
                      <a:lnTo>
                        <a:pt x="247" y="1059"/>
                      </a:lnTo>
                      <a:lnTo>
                        <a:pt x="241" y="1091"/>
                      </a:lnTo>
                      <a:lnTo>
                        <a:pt x="250" y="1148"/>
                      </a:lnTo>
                      <a:lnTo>
                        <a:pt x="263" y="1206"/>
                      </a:lnTo>
                      <a:lnTo>
                        <a:pt x="280" y="1263"/>
                      </a:lnTo>
                      <a:lnTo>
                        <a:pt x="299" y="1320"/>
                      </a:lnTo>
                      <a:lnTo>
                        <a:pt x="322" y="1375"/>
                      </a:lnTo>
                      <a:lnTo>
                        <a:pt x="347" y="1429"/>
                      </a:lnTo>
                      <a:lnTo>
                        <a:pt x="375" y="1480"/>
                      </a:lnTo>
                      <a:lnTo>
                        <a:pt x="406" y="1530"/>
                      </a:lnTo>
                      <a:lnTo>
                        <a:pt x="440" y="1576"/>
                      </a:lnTo>
                      <a:lnTo>
                        <a:pt x="476" y="1620"/>
                      </a:lnTo>
                      <a:lnTo>
                        <a:pt x="513" y="1659"/>
                      </a:lnTo>
                      <a:lnTo>
                        <a:pt x="553" y="1695"/>
                      </a:lnTo>
                      <a:lnTo>
                        <a:pt x="594" y="1726"/>
                      </a:lnTo>
                      <a:lnTo>
                        <a:pt x="638" y="1753"/>
                      </a:lnTo>
                      <a:lnTo>
                        <a:pt x="683" y="1774"/>
                      </a:lnTo>
                      <a:lnTo>
                        <a:pt x="729" y="1789"/>
                      </a:lnTo>
                      <a:lnTo>
                        <a:pt x="777" y="1800"/>
                      </a:lnTo>
                      <a:lnTo>
                        <a:pt x="825" y="1803"/>
                      </a:lnTo>
                      <a:lnTo>
                        <a:pt x="875" y="1800"/>
                      </a:lnTo>
                      <a:lnTo>
                        <a:pt x="922" y="1789"/>
                      </a:lnTo>
                      <a:lnTo>
                        <a:pt x="968" y="1774"/>
                      </a:lnTo>
                      <a:lnTo>
                        <a:pt x="1013" y="1753"/>
                      </a:lnTo>
                      <a:lnTo>
                        <a:pt x="1056" y="1726"/>
                      </a:lnTo>
                      <a:lnTo>
                        <a:pt x="1099" y="1695"/>
                      </a:lnTo>
                      <a:lnTo>
                        <a:pt x="1139" y="1659"/>
                      </a:lnTo>
                      <a:lnTo>
                        <a:pt x="1176" y="1619"/>
                      </a:lnTo>
                      <a:lnTo>
                        <a:pt x="1212" y="1576"/>
                      </a:lnTo>
                      <a:lnTo>
                        <a:pt x="1245" y="1529"/>
                      </a:lnTo>
                      <a:lnTo>
                        <a:pt x="1276" y="1480"/>
                      </a:lnTo>
                      <a:lnTo>
                        <a:pt x="1305" y="1428"/>
                      </a:lnTo>
                      <a:lnTo>
                        <a:pt x="1330" y="1374"/>
                      </a:lnTo>
                      <a:lnTo>
                        <a:pt x="1353" y="1319"/>
                      </a:lnTo>
                      <a:lnTo>
                        <a:pt x="1372" y="1262"/>
                      </a:lnTo>
                      <a:lnTo>
                        <a:pt x="1388" y="1205"/>
                      </a:lnTo>
                      <a:lnTo>
                        <a:pt x="1401" y="1147"/>
                      </a:lnTo>
                      <a:lnTo>
                        <a:pt x="1411" y="1089"/>
                      </a:lnTo>
                      <a:lnTo>
                        <a:pt x="1416" y="1032"/>
                      </a:lnTo>
                      <a:lnTo>
                        <a:pt x="1418" y="974"/>
                      </a:lnTo>
                      <a:lnTo>
                        <a:pt x="1417" y="904"/>
                      </a:lnTo>
                      <a:lnTo>
                        <a:pt x="1414" y="838"/>
                      </a:lnTo>
                      <a:lnTo>
                        <a:pt x="1339" y="839"/>
                      </a:lnTo>
                      <a:lnTo>
                        <a:pt x="1266" y="836"/>
                      </a:lnTo>
                      <a:lnTo>
                        <a:pt x="1198" y="830"/>
                      </a:lnTo>
                      <a:lnTo>
                        <a:pt x="1133" y="820"/>
                      </a:lnTo>
                      <a:lnTo>
                        <a:pt x="1070" y="808"/>
                      </a:lnTo>
                      <a:lnTo>
                        <a:pt x="1012" y="794"/>
                      </a:lnTo>
                      <a:lnTo>
                        <a:pt x="956" y="777"/>
                      </a:lnTo>
                      <a:lnTo>
                        <a:pt x="903" y="757"/>
                      </a:lnTo>
                      <a:lnTo>
                        <a:pt x="853" y="737"/>
                      </a:lnTo>
                      <a:lnTo>
                        <a:pt x="806" y="713"/>
                      </a:lnTo>
                      <a:lnTo>
                        <a:pt x="762" y="690"/>
                      </a:lnTo>
                      <a:lnTo>
                        <a:pt x="721" y="664"/>
                      </a:lnTo>
                      <a:lnTo>
                        <a:pt x="682" y="638"/>
                      </a:lnTo>
                      <a:lnTo>
                        <a:pt x="646" y="610"/>
                      </a:lnTo>
                      <a:lnTo>
                        <a:pt x="612" y="583"/>
                      </a:lnTo>
                      <a:lnTo>
                        <a:pt x="581" y="555"/>
                      </a:lnTo>
                      <a:lnTo>
                        <a:pt x="552" y="527"/>
                      </a:lnTo>
                      <a:lnTo>
                        <a:pt x="526" y="499"/>
                      </a:lnTo>
                      <a:close/>
                      <a:moveTo>
                        <a:pt x="808" y="0"/>
                      </a:moveTo>
                      <a:lnTo>
                        <a:pt x="851" y="3"/>
                      </a:lnTo>
                      <a:lnTo>
                        <a:pt x="897" y="11"/>
                      </a:lnTo>
                      <a:lnTo>
                        <a:pt x="944" y="23"/>
                      </a:lnTo>
                      <a:lnTo>
                        <a:pt x="993" y="39"/>
                      </a:lnTo>
                      <a:lnTo>
                        <a:pt x="1044" y="60"/>
                      </a:lnTo>
                      <a:lnTo>
                        <a:pt x="1097" y="86"/>
                      </a:lnTo>
                      <a:lnTo>
                        <a:pt x="1152" y="118"/>
                      </a:lnTo>
                      <a:lnTo>
                        <a:pt x="1179" y="135"/>
                      </a:lnTo>
                      <a:lnTo>
                        <a:pt x="1208" y="155"/>
                      </a:lnTo>
                      <a:lnTo>
                        <a:pt x="1239" y="179"/>
                      </a:lnTo>
                      <a:lnTo>
                        <a:pt x="1271" y="205"/>
                      </a:lnTo>
                      <a:lnTo>
                        <a:pt x="1304" y="233"/>
                      </a:lnTo>
                      <a:lnTo>
                        <a:pt x="1334" y="261"/>
                      </a:lnTo>
                      <a:lnTo>
                        <a:pt x="1363" y="292"/>
                      </a:lnTo>
                      <a:lnTo>
                        <a:pt x="1388" y="323"/>
                      </a:lnTo>
                      <a:lnTo>
                        <a:pt x="1409" y="353"/>
                      </a:lnTo>
                      <a:lnTo>
                        <a:pt x="1409" y="353"/>
                      </a:lnTo>
                      <a:lnTo>
                        <a:pt x="1433" y="389"/>
                      </a:lnTo>
                      <a:lnTo>
                        <a:pt x="1455" y="429"/>
                      </a:lnTo>
                      <a:lnTo>
                        <a:pt x="1475" y="472"/>
                      </a:lnTo>
                      <a:lnTo>
                        <a:pt x="1493" y="519"/>
                      </a:lnTo>
                      <a:lnTo>
                        <a:pt x="1509" y="570"/>
                      </a:lnTo>
                      <a:lnTo>
                        <a:pt x="1524" y="626"/>
                      </a:lnTo>
                      <a:lnTo>
                        <a:pt x="1535" y="685"/>
                      </a:lnTo>
                      <a:lnTo>
                        <a:pt x="1545" y="749"/>
                      </a:lnTo>
                      <a:lnTo>
                        <a:pt x="1551" y="817"/>
                      </a:lnTo>
                      <a:lnTo>
                        <a:pt x="1555" y="892"/>
                      </a:lnTo>
                      <a:lnTo>
                        <a:pt x="1573" y="900"/>
                      </a:lnTo>
                      <a:lnTo>
                        <a:pt x="1590" y="910"/>
                      </a:lnTo>
                      <a:lnTo>
                        <a:pt x="1605" y="922"/>
                      </a:lnTo>
                      <a:lnTo>
                        <a:pt x="1619" y="939"/>
                      </a:lnTo>
                      <a:lnTo>
                        <a:pt x="1632" y="957"/>
                      </a:lnTo>
                      <a:lnTo>
                        <a:pt x="1642" y="979"/>
                      </a:lnTo>
                      <a:lnTo>
                        <a:pt x="1651" y="1003"/>
                      </a:lnTo>
                      <a:lnTo>
                        <a:pt x="1657" y="1032"/>
                      </a:lnTo>
                      <a:lnTo>
                        <a:pt x="1661" y="1064"/>
                      </a:lnTo>
                      <a:lnTo>
                        <a:pt x="1662" y="1102"/>
                      </a:lnTo>
                      <a:lnTo>
                        <a:pt x="1660" y="1143"/>
                      </a:lnTo>
                      <a:lnTo>
                        <a:pt x="1655" y="1183"/>
                      </a:lnTo>
                      <a:lnTo>
                        <a:pt x="1648" y="1218"/>
                      </a:lnTo>
                      <a:lnTo>
                        <a:pt x="1638" y="1250"/>
                      </a:lnTo>
                      <a:lnTo>
                        <a:pt x="1625" y="1278"/>
                      </a:lnTo>
                      <a:lnTo>
                        <a:pt x="1611" y="1304"/>
                      </a:lnTo>
                      <a:lnTo>
                        <a:pt x="1595" y="1325"/>
                      </a:lnTo>
                      <a:lnTo>
                        <a:pt x="1577" y="1344"/>
                      </a:lnTo>
                      <a:lnTo>
                        <a:pt x="1558" y="1360"/>
                      </a:lnTo>
                      <a:lnTo>
                        <a:pt x="1537" y="1372"/>
                      </a:lnTo>
                      <a:lnTo>
                        <a:pt x="1515" y="1382"/>
                      </a:lnTo>
                      <a:lnTo>
                        <a:pt x="1493" y="1390"/>
                      </a:lnTo>
                      <a:lnTo>
                        <a:pt x="1471" y="1395"/>
                      </a:lnTo>
                      <a:lnTo>
                        <a:pt x="1445" y="1454"/>
                      </a:lnTo>
                      <a:lnTo>
                        <a:pt x="1416" y="1512"/>
                      </a:lnTo>
                      <a:lnTo>
                        <a:pt x="1385" y="1567"/>
                      </a:lnTo>
                      <a:lnTo>
                        <a:pt x="1350" y="1620"/>
                      </a:lnTo>
                      <a:lnTo>
                        <a:pt x="1313" y="1670"/>
                      </a:lnTo>
                      <a:lnTo>
                        <a:pt x="1273" y="1717"/>
                      </a:lnTo>
                      <a:lnTo>
                        <a:pt x="1231" y="1761"/>
                      </a:lnTo>
                      <a:lnTo>
                        <a:pt x="1187" y="1801"/>
                      </a:lnTo>
                      <a:lnTo>
                        <a:pt x="1141" y="1836"/>
                      </a:lnTo>
                      <a:lnTo>
                        <a:pt x="1092" y="1868"/>
                      </a:lnTo>
                      <a:lnTo>
                        <a:pt x="1042" y="1893"/>
                      </a:lnTo>
                      <a:lnTo>
                        <a:pt x="990" y="1915"/>
                      </a:lnTo>
                      <a:lnTo>
                        <a:pt x="937" y="1930"/>
                      </a:lnTo>
                      <a:lnTo>
                        <a:pt x="882" y="1939"/>
                      </a:lnTo>
                      <a:lnTo>
                        <a:pt x="825" y="1942"/>
                      </a:lnTo>
                      <a:lnTo>
                        <a:pt x="769" y="1939"/>
                      </a:lnTo>
                      <a:lnTo>
                        <a:pt x="714" y="1930"/>
                      </a:lnTo>
                      <a:lnTo>
                        <a:pt x="661" y="1915"/>
                      </a:lnTo>
                      <a:lnTo>
                        <a:pt x="608" y="1893"/>
                      </a:lnTo>
                      <a:lnTo>
                        <a:pt x="558" y="1867"/>
                      </a:lnTo>
                      <a:lnTo>
                        <a:pt x="510" y="1836"/>
                      </a:lnTo>
                      <a:lnTo>
                        <a:pt x="464" y="1800"/>
                      </a:lnTo>
                      <a:lnTo>
                        <a:pt x="419" y="1760"/>
                      </a:lnTo>
                      <a:lnTo>
                        <a:pt x="377" y="1716"/>
                      </a:lnTo>
                      <a:lnTo>
                        <a:pt x="337" y="1669"/>
                      </a:lnTo>
                      <a:lnTo>
                        <a:pt x="300" y="1618"/>
                      </a:lnTo>
                      <a:lnTo>
                        <a:pt x="266" y="1565"/>
                      </a:lnTo>
                      <a:lnTo>
                        <a:pt x="234" y="1510"/>
                      </a:lnTo>
                      <a:lnTo>
                        <a:pt x="205" y="1452"/>
                      </a:lnTo>
                      <a:lnTo>
                        <a:pt x="179" y="1392"/>
                      </a:lnTo>
                      <a:lnTo>
                        <a:pt x="156" y="1386"/>
                      </a:lnTo>
                      <a:lnTo>
                        <a:pt x="133" y="1376"/>
                      </a:lnTo>
                      <a:lnTo>
                        <a:pt x="111" y="1364"/>
                      </a:lnTo>
                      <a:lnTo>
                        <a:pt x="91" y="1349"/>
                      </a:lnTo>
                      <a:lnTo>
                        <a:pt x="72" y="1330"/>
                      </a:lnTo>
                      <a:lnTo>
                        <a:pt x="55" y="1309"/>
                      </a:lnTo>
                      <a:lnTo>
                        <a:pt x="39" y="1284"/>
                      </a:lnTo>
                      <a:lnTo>
                        <a:pt x="26" y="1254"/>
                      </a:lnTo>
                      <a:lnTo>
                        <a:pt x="15" y="1221"/>
                      </a:lnTo>
                      <a:lnTo>
                        <a:pt x="7" y="1184"/>
                      </a:lnTo>
                      <a:lnTo>
                        <a:pt x="2" y="1143"/>
                      </a:lnTo>
                      <a:lnTo>
                        <a:pt x="0" y="1104"/>
                      </a:lnTo>
                      <a:lnTo>
                        <a:pt x="1" y="1068"/>
                      </a:lnTo>
                      <a:lnTo>
                        <a:pt x="4" y="1038"/>
                      </a:lnTo>
                      <a:lnTo>
                        <a:pt x="9" y="1009"/>
                      </a:lnTo>
                      <a:lnTo>
                        <a:pt x="17" y="985"/>
                      </a:lnTo>
                      <a:lnTo>
                        <a:pt x="27" y="964"/>
                      </a:lnTo>
                      <a:lnTo>
                        <a:pt x="38" y="946"/>
                      </a:lnTo>
                      <a:lnTo>
                        <a:pt x="50" y="930"/>
                      </a:lnTo>
                      <a:lnTo>
                        <a:pt x="65" y="916"/>
                      </a:lnTo>
                      <a:lnTo>
                        <a:pt x="80" y="906"/>
                      </a:lnTo>
                      <a:lnTo>
                        <a:pt x="96" y="897"/>
                      </a:lnTo>
                      <a:lnTo>
                        <a:pt x="98" y="851"/>
                      </a:lnTo>
                      <a:lnTo>
                        <a:pt x="89" y="794"/>
                      </a:lnTo>
                      <a:lnTo>
                        <a:pt x="85" y="740"/>
                      </a:lnTo>
                      <a:lnTo>
                        <a:pt x="83" y="690"/>
                      </a:lnTo>
                      <a:lnTo>
                        <a:pt x="85" y="643"/>
                      </a:lnTo>
                      <a:lnTo>
                        <a:pt x="90" y="599"/>
                      </a:lnTo>
                      <a:lnTo>
                        <a:pt x="98" y="559"/>
                      </a:lnTo>
                      <a:lnTo>
                        <a:pt x="108" y="522"/>
                      </a:lnTo>
                      <a:lnTo>
                        <a:pt x="120" y="487"/>
                      </a:lnTo>
                      <a:lnTo>
                        <a:pt x="134" y="455"/>
                      </a:lnTo>
                      <a:lnTo>
                        <a:pt x="149" y="427"/>
                      </a:lnTo>
                      <a:lnTo>
                        <a:pt x="166" y="400"/>
                      </a:lnTo>
                      <a:lnTo>
                        <a:pt x="183" y="377"/>
                      </a:lnTo>
                      <a:lnTo>
                        <a:pt x="202" y="355"/>
                      </a:lnTo>
                      <a:lnTo>
                        <a:pt x="220" y="337"/>
                      </a:lnTo>
                      <a:lnTo>
                        <a:pt x="239" y="320"/>
                      </a:lnTo>
                      <a:lnTo>
                        <a:pt x="257" y="305"/>
                      </a:lnTo>
                      <a:lnTo>
                        <a:pt x="274" y="293"/>
                      </a:lnTo>
                      <a:lnTo>
                        <a:pt x="290" y="282"/>
                      </a:lnTo>
                      <a:lnTo>
                        <a:pt x="305" y="273"/>
                      </a:lnTo>
                      <a:lnTo>
                        <a:pt x="319" y="266"/>
                      </a:lnTo>
                      <a:lnTo>
                        <a:pt x="331" y="260"/>
                      </a:lnTo>
                      <a:lnTo>
                        <a:pt x="341" y="255"/>
                      </a:lnTo>
                      <a:lnTo>
                        <a:pt x="348" y="253"/>
                      </a:lnTo>
                      <a:lnTo>
                        <a:pt x="352" y="246"/>
                      </a:lnTo>
                      <a:lnTo>
                        <a:pt x="359" y="237"/>
                      </a:lnTo>
                      <a:lnTo>
                        <a:pt x="367" y="225"/>
                      </a:lnTo>
                      <a:lnTo>
                        <a:pt x="377" y="212"/>
                      </a:lnTo>
                      <a:lnTo>
                        <a:pt x="390" y="196"/>
                      </a:lnTo>
                      <a:lnTo>
                        <a:pt x="404" y="180"/>
                      </a:lnTo>
                      <a:lnTo>
                        <a:pt x="421" y="163"/>
                      </a:lnTo>
                      <a:lnTo>
                        <a:pt x="439" y="145"/>
                      </a:lnTo>
                      <a:lnTo>
                        <a:pt x="459" y="127"/>
                      </a:lnTo>
                      <a:lnTo>
                        <a:pt x="481" y="108"/>
                      </a:lnTo>
                      <a:lnTo>
                        <a:pt x="505" y="91"/>
                      </a:lnTo>
                      <a:lnTo>
                        <a:pt x="531" y="74"/>
                      </a:lnTo>
                      <a:lnTo>
                        <a:pt x="559" y="57"/>
                      </a:lnTo>
                      <a:lnTo>
                        <a:pt x="589" y="43"/>
                      </a:lnTo>
                      <a:lnTo>
                        <a:pt x="620" y="30"/>
                      </a:lnTo>
                      <a:lnTo>
                        <a:pt x="655" y="19"/>
                      </a:lnTo>
                      <a:lnTo>
                        <a:pt x="690" y="10"/>
                      </a:lnTo>
                      <a:lnTo>
                        <a:pt x="728" y="3"/>
                      </a:lnTo>
                      <a:lnTo>
                        <a:pt x="767" y="0"/>
                      </a:lnTo>
                      <a:lnTo>
                        <a:pt x="808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18" name="Freeform 23"/>
                <p:cNvSpPr>
                  <a:spLocks noEditPoints="1"/>
                </p:cNvSpPr>
                <p:nvPr/>
              </p:nvSpPr>
              <p:spPr bwMode="auto">
                <a:xfrm>
                  <a:off x="2664" y="4250"/>
                  <a:ext cx="83" cy="27"/>
                </a:xfrm>
                <a:custGeom>
                  <a:avLst/>
                  <a:gdLst>
                    <a:gd name="T0" fmla="*/ 613 w 916"/>
                    <a:gd name="T1" fmla="*/ 78 h 300"/>
                    <a:gd name="T2" fmla="*/ 561 w 916"/>
                    <a:gd name="T3" fmla="*/ 109 h 300"/>
                    <a:gd name="T4" fmla="*/ 554 w 916"/>
                    <a:gd name="T5" fmla="*/ 165 h 300"/>
                    <a:gd name="T6" fmla="*/ 579 w 916"/>
                    <a:gd name="T7" fmla="*/ 210 h 300"/>
                    <a:gd name="T8" fmla="*/ 665 w 916"/>
                    <a:gd name="T9" fmla="*/ 229 h 300"/>
                    <a:gd name="T10" fmla="*/ 787 w 916"/>
                    <a:gd name="T11" fmla="*/ 223 h 300"/>
                    <a:gd name="T12" fmla="*/ 839 w 916"/>
                    <a:gd name="T13" fmla="*/ 191 h 300"/>
                    <a:gd name="T14" fmla="*/ 846 w 916"/>
                    <a:gd name="T15" fmla="*/ 135 h 300"/>
                    <a:gd name="T16" fmla="*/ 820 w 916"/>
                    <a:gd name="T17" fmla="*/ 90 h 300"/>
                    <a:gd name="T18" fmla="*/ 734 w 916"/>
                    <a:gd name="T19" fmla="*/ 72 h 300"/>
                    <a:gd name="T20" fmla="*/ 153 w 916"/>
                    <a:gd name="T21" fmla="*/ 74 h 300"/>
                    <a:gd name="T22" fmla="*/ 85 w 916"/>
                    <a:gd name="T23" fmla="*/ 99 h 300"/>
                    <a:gd name="T24" fmla="*/ 70 w 916"/>
                    <a:gd name="T25" fmla="*/ 150 h 300"/>
                    <a:gd name="T26" fmla="*/ 85 w 916"/>
                    <a:gd name="T27" fmla="*/ 201 h 300"/>
                    <a:gd name="T28" fmla="*/ 153 w 916"/>
                    <a:gd name="T29" fmla="*/ 227 h 300"/>
                    <a:gd name="T30" fmla="*/ 280 w 916"/>
                    <a:gd name="T31" fmla="*/ 227 h 300"/>
                    <a:gd name="T32" fmla="*/ 348 w 916"/>
                    <a:gd name="T33" fmla="*/ 201 h 300"/>
                    <a:gd name="T34" fmla="*/ 363 w 916"/>
                    <a:gd name="T35" fmla="*/ 150 h 300"/>
                    <a:gd name="T36" fmla="*/ 348 w 916"/>
                    <a:gd name="T37" fmla="*/ 99 h 300"/>
                    <a:gd name="T38" fmla="*/ 280 w 916"/>
                    <a:gd name="T39" fmla="*/ 74 h 300"/>
                    <a:gd name="T40" fmla="*/ 234 w 916"/>
                    <a:gd name="T41" fmla="*/ 0 h 300"/>
                    <a:gd name="T42" fmla="*/ 321 w 916"/>
                    <a:gd name="T43" fmla="*/ 9 h 300"/>
                    <a:gd name="T44" fmla="*/ 400 w 916"/>
                    <a:gd name="T45" fmla="*/ 53 h 300"/>
                    <a:gd name="T46" fmla="*/ 574 w 916"/>
                    <a:gd name="T47" fmla="*/ 17 h 300"/>
                    <a:gd name="T48" fmla="*/ 662 w 916"/>
                    <a:gd name="T49" fmla="*/ 1 h 300"/>
                    <a:gd name="T50" fmla="*/ 732 w 916"/>
                    <a:gd name="T51" fmla="*/ 0 h 300"/>
                    <a:gd name="T52" fmla="*/ 806 w 916"/>
                    <a:gd name="T53" fmla="*/ 10 h 300"/>
                    <a:gd name="T54" fmla="*/ 875 w 916"/>
                    <a:gd name="T55" fmla="*/ 45 h 300"/>
                    <a:gd name="T56" fmla="*/ 914 w 916"/>
                    <a:gd name="T57" fmla="*/ 123 h 300"/>
                    <a:gd name="T58" fmla="*/ 900 w 916"/>
                    <a:gd name="T59" fmla="*/ 223 h 300"/>
                    <a:gd name="T60" fmla="*/ 843 w 916"/>
                    <a:gd name="T61" fmla="*/ 277 h 300"/>
                    <a:gd name="T62" fmla="*/ 768 w 916"/>
                    <a:gd name="T63" fmla="*/ 297 h 300"/>
                    <a:gd name="T64" fmla="*/ 699 w 916"/>
                    <a:gd name="T65" fmla="*/ 300 h 300"/>
                    <a:gd name="T66" fmla="*/ 632 w 916"/>
                    <a:gd name="T67" fmla="*/ 297 h 300"/>
                    <a:gd name="T68" fmla="*/ 557 w 916"/>
                    <a:gd name="T69" fmla="*/ 277 h 300"/>
                    <a:gd name="T70" fmla="*/ 500 w 916"/>
                    <a:gd name="T71" fmla="*/ 224 h 300"/>
                    <a:gd name="T72" fmla="*/ 485 w 916"/>
                    <a:gd name="T73" fmla="*/ 137 h 300"/>
                    <a:gd name="T74" fmla="*/ 432 w 916"/>
                    <a:gd name="T75" fmla="*/ 150 h 300"/>
                    <a:gd name="T76" fmla="*/ 405 w 916"/>
                    <a:gd name="T77" fmla="*/ 241 h 300"/>
                    <a:gd name="T78" fmla="*/ 342 w 916"/>
                    <a:gd name="T79" fmla="*/ 284 h 300"/>
                    <a:gd name="T80" fmla="*/ 266 w 916"/>
                    <a:gd name="T81" fmla="*/ 298 h 300"/>
                    <a:gd name="T82" fmla="*/ 201 w 916"/>
                    <a:gd name="T83" fmla="*/ 299 h 300"/>
                    <a:gd name="T84" fmla="*/ 129 w 916"/>
                    <a:gd name="T85" fmla="*/ 294 h 300"/>
                    <a:gd name="T86" fmla="*/ 57 w 916"/>
                    <a:gd name="T87" fmla="*/ 267 h 300"/>
                    <a:gd name="T88" fmla="*/ 7 w 916"/>
                    <a:gd name="T89" fmla="*/ 202 h 300"/>
                    <a:gd name="T90" fmla="*/ 7 w 916"/>
                    <a:gd name="T91" fmla="*/ 98 h 300"/>
                    <a:gd name="T92" fmla="*/ 57 w 916"/>
                    <a:gd name="T93" fmla="*/ 33 h 300"/>
                    <a:gd name="T94" fmla="*/ 129 w 916"/>
                    <a:gd name="T95" fmla="*/ 6 h 300"/>
                    <a:gd name="T96" fmla="*/ 201 w 916"/>
                    <a:gd name="T97" fmla="*/ 0 h 3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916" h="300">
                      <a:moveTo>
                        <a:pt x="699" y="71"/>
                      </a:moveTo>
                      <a:lnTo>
                        <a:pt x="665" y="72"/>
                      </a:lnTo>
                      <a:lnTo>
                        <a:pt x="636" y="74"/>
                      </a:lnTo>
                      <a:lnTo>
                        <a:pt x="613" y="78"/>
                      </a:lnTo>
                      <a:lnTo>
                        <a:pt x="594" y="83"/>
                      </a:lnTo>
                      <a:lnTo>
                        <a:pt x="579" y="90"/>
                      </a:lnTo>
                      <a:lnTo>
                        <a:pt x="569" y="99"/>
                      </a:lnTo>
                      <a:lnTo>
                        <a:pt x="561" y="109"/>
                      </a:lnTo>
                      <a:lnTo>
                        <a:pt x="556" y="122"/>
                      </a:lnTo>
                      <a:lnTo>
                        <a:pt x="554" y="135"/>
                      </a:lnTo>
                      <a:lnTo>
                        <a:pt x="553" y="150"/>
                      </a:lnTo>
                      <a:lnTo>
                        <a:pt x="554" y="165"/>
                      </a:lnTo>
                      <a:lnTo>
                        <a:pt x="556" y="179"/>
                      </a:lnTo>
                      <a:lnTo>
                        <a:pt x="561" y="191"/>
                      </a:lnTo>
                      <a:lnTo>
                        <a:pt x="569" y="201"/>
                      </a:lnTo>
                      <a:lnTo>
                        <a:pt x="579" y="210"/>
                      </a:lnTo>
                      <a:lnTo>
                        <a:pt x="594" y="216"/>
                      </a:lnTo>
                      <a:lnTo>
                        <a:pt x="613" y="223"/>
                      </a:lnTo>
                      <a:lnTo>
                        <a:pt x="636" y="227"/>
                      </a:lnTo>
                      <a:lnTo>
                        <a:pt x="665" y="229"/>
                      </a:lnTo>
                      <a:lnTo>
                        <a:pt x="699" y="230"/>
                      </a:lnTo>
                      <a:lnTo>
                        <a:pt x="734" y="229"/>
                      </a:lnTo>
                      <a:lnTo>
                        <a:pt x="763" y="227"/>
                      </a:lnTo>
                      <a:lnTo>
                        <a:pt x="787" y="223"/>
                      </a:lnTo>
                      <a:lnTo>
                        <a:pt x="805" y="216"/>
                      </a:lnTo>
                      <a:lnTo>
                        <a:pt x="820" y="210"/>
                      </a:lnTo>
                      <a:lnTo>
                        <a:pt x="831" y="201"/>
                      </a:lnTo>
                      <a:lnTo>
                        <a:pt x="839" y="191"/>
                      </a:lnTo>
                      <a:lnTo>
                        <a:pt x="843" y="179"/>
                      </a:lnTo>
                      <a:lnTo>
                        <a:pt x="846" y="165"/>
                      </a:lnTo>
                      <a:lnTo>
                        <a:pt x="847" y="150"/>
                      </a:lnTo>
                      <a:lnTo>
                        <a:pt x="846" y="135"/>
                      </a:lnTo>
                      <a:lnTo>
                        <a:pt x="843" y="122"/>
                      </a:lnTo>
                      <a:lnTo>
                        <a:pt x="839" y="109"/>
                      </a:lnTo>
                      <a:lnTo>
                        <a:pt x="831" y="99"/>
                      </a:lnTo>
                      <a:lnTo>
                        <a:pt x="820" y="90"/>
                      </a:lnTo>
                      <a:lnTo>
                        <a:pt x="805" y="83"/>
                      </a:lnTo>
                      <a:lnTo>
                        <a:pt x="787" y="78"/>
                      </a:lnTo>
                      <a:lnTo>
                        <a:pt x="763" y="74"/>
                      </a:lnTo>
                      <a:lnTo>
                        <a:pt x="734" y="72"/>
                      </a:lnTo>
                      <a:lnTo>
                        <a:pt x="699" y="71"/>
                      </a:lnTo>
                      <a:close/>
                      <a:moveTo>
                        <a:pt x="216" y="71"/>
                      </a:moveTo>
                      <a:lnTo>
                        <a:pt x="182" y="72"/>
                      </a:lnTo>
                      <a:lnTo>
                        <a:pt x="153" y="74"/>
                      </a:lnTo>
                      <a:lnTo>
                        <a:pt x="130" y="78"/>
                      </a:lnTo>
                      <a:lnTo>
                        <a:pt x="111" y="83"/>
                      </a:lnTo>
                      <a:lnTo>
                        <a:pt x="96" y="90"/>
                      </a:lnTo>
                      <a:lnTo>
                        <a:pt x="85" y="99"/>
                      </a:lnTo>
                      <a:lnTo>
                        <a:pt x="78" y="109"/>
                      </a:lnTo>
                      <a:lnTo>
                        <a:pt x="73" y="122"/>
                      </a:lnTo>
                      <a:lnTo>
                        <a:pt x="70" y="135"/>
                      </a:lnTo>
                      <a:lnTo>
                        <a:pt x="70" y="150"/>
                      </a:lnTo>
                      <a:lnTo>
                        <a:pt x="70" y="165"/>
                      </a:lnTo>
                      <a:lnTo>
                        <a:pt x="73" y="179"/>
                      </a:lnTo>
                      <a:lnTo>
                        <a:pt x="78" y="191"/>
                      </a:lnTo>
                      <a:lnTo>
                        <a:pt x="85" y="201"/>
                      </a:lnTo>
                      <a:lnTo>
                        <a:pt x="96" y="210"/>
                      </a:lnTo>
                      <a:lnTo>
                        <a:pt x="111" y="216"/>
                      </a:lnTo>
                      <a:lnTo>
                        <a:pt x="130" y="223"/>
                      </a:lnTo>
                      <a:lnTo>
                        <a:pt x="153" y="227"/>
                      </a:lnTo>
                      <a:lnTo>
                        <a:pt x="182" y="229"/>
                      </a:lnTo>
                      <a:lnTo>
                        <a:pt x="216" y="230"/>
                      </a:lnTo>
                      <a:lnTo>
                        <a:pt x="250" y="229"/>
                      </a:lnTo>
                      <a:lnTo>
                        <a:pt x="280" y="227"/>
                      </a:lnTo>
                      <a:lnTo>
                        <a:pt x="304" y="223"/>
                      </a:lnTo>
                      <a:lnTo>
                        <a:pt x="322" y="216"/>
                      </a:lnTo>
                      <a:lnTo>
                        <a:pt x="337" y="210"/>
                      </a:lnTo>
                      <a:lnTo>
                        <a:pt x="348" y="201"/>
                      </a:lnTo>
                      <a:lnTo>
                        <a:pt x="355" y="191"/>
                      </a:lnTo>
                      <a:lnTo>
                        <a:pt x="360" y="179"/>
                      </a:lnTo>
                      <a:lnTo>
                        <a:pt x="363" y="165"/>
                      </a:lnTo>
                      <a:lnTo>
                        <a:pt x="363" y="150"/>
                      </a:lnTo>
                      <a:lnTo>
                        <a:pt x="363" y="135"/>
                      </a:lnTo>
                      <a:lnTo>
                        <a:pt x="360" y="122"/>
                      </a:lnTo>
                      <a:lnTo>
                        <a:pt x="355" y="109"/>
                      </a:lnTo>
                      <a:lnTo>
                        <a:pt x="348" y="99"/>
                      </a:lnTo>
                      <a:lnTo>
                        <a:pt x="337" y="90"/>
                      </a:lnTo>
                      <a:lnTo>
                        <a:pt x="322" y="83"/>
                      </a:lnTo>
                      <a:lnTo>
                        <a:pt x="304" y="78"/>
                      </a:lnTo>
                      <a:lnTo>
                        <a:pt x="280" y="74"/>
                      </a:lnTo>
                      <a:lnTo>
                        <a:pt x="250" y="72"/>
                      </a:lnTo>
                      <a:lnTo>
                        <a:pt x="216" y="71"/>
                      </a:lnTo>
                      <a:close/>
                      <a:moveTo>
                        <a:pt x="216" y="0"/>
                      </a:moveTo>
                      <a:lnTo>
                        <a:pt x="234" y="0"/>
                      </a:lnTo>
                      <a:lnTo>
                        <a:pt x="254" y="1"/>
                      </a:lnTo>
                      <a:lnTo>
                        <a:pt x="276" y="2"/>
                      </a:lnTo>
                      <a:lnTo>
                        <a:pt x="298" y="5"/>
                      </a:lnTo>
                      <a:lnTo>
                        <a:pt x="321" y="9"/>
                      </a:lnTo>
                      <a:lnTo>
                        <a:pt x="343" y="17"/>
                      </a:lnTo>
                      <a:lnTo>
                        <a:pt x="364" y="26"/>
                      </a:lnTo>
                      <a:lnTo>
                        <a:pt x="383" y="37"/>
                      </a:lnTo>
                      <a:lnTo>
                        <a:pt x="400" y="53"/>
                      </a:lnTo>
                      <a:lnTo>
                        <a:pt x="516" y="53"/>
                      </a:lnTo>
                      <a:lnTo>
                        <a:pt x="533" y="37"/>
                      </a:lnTo>
                      <a:lnTo>
                        <a:pt x="553" y="26"/>
                      </a:lnTo>
                      <a:lnTo>
                        <a:pt x="574" y="17"/>
                      </a:lnTo>
                      <a:lnTo>
                        <a:pt x="596" y="9"/>
                      </a:lnTo>
                      <a:lnTo>
                        <a:pt x="618" y="5"/>
                      </a:lnTo>
                      <a:lnTo>
                        <a:pt x="640" y="2"/>
                      </a:lnTo>
                      <a:lnTo>
                        <a:pt x="662" y="1"/>
                      </a:lnTo>
                      <a:lnTo>
                        <a:pt x="682" y="0"/>
                      </a:lnTo>
                      <a:lnTo>
                        <a:pt x="699" y="0"/>
                      </a:lnTo>
                      <a:lnTo>
                        <a:pt x="715" y="0"/>
                      </a:lnTo>
                      <a:lnTo>
                        <a:pt x="732" y="0"/>
                      </a:lnTo>
                      <a:lnTo>
                        <a:pt x="749" y="1"/>
                      </a:lnTo>
                      <a:lnTo>
                        <a:pt x="768" y="3"/>
                      </a:lnTo>
                      <a:lnTo>
                        <a:pt x="787" y="6"/>
                      </a:lnTo>
                      <a:lnTo>
                        <a:pt x="806" y="10"/>
                      </a:lnTo>
                      <a:lnTo>
                        <a:pt x="825" y="16"/>
                      </a:lnTo>
                      <a:lnTo>
                        <a:pt x="843" y="24"/>
                      </a:lnTo>
                      <a:lnTo>
                        <a:pt x="860" y="33"/>
                      </a:lnTo>
                      <a:lnTo>
                        <a:pt x="875" y="45"/>
                      </a:lnTo>
                      <a:lnTo>
                        <a:pt x="889" y="59"/>
                      </a:lnTo>
                      <a:lnTo>
                        <a:pt x="900" y="77"/>
                      </a:lnTo>
                      <a:lnTo>
                        <a:pt x="908" y="98"/>
                      </a:lnTo>
                      <a:lnTo>
                        <a:pt x="914" y="123"/>
                      </a:lnTo>
                      <a:lnTo>
                        <a:pt x="916" y="150"/>
                      </a:lnTo>
                      <a:lnTo>
                        <a:pt x="914" y="178"/>
                      </a:lnTo>
                      <a:lnTo>
                        <a:pt x="908" y="202"/>
                      </a:lnTo>
                      <a:lnTo>
                        <a:pt x="900" y="223"/>
                      </a:lnTo>
                      <a:lnTo>
                        <a:pt x="889" y="241"/>
                      </a:lnTo>
                      <a:lnTo>
                        <a:pt x="875" y="255"/>
                      </a:lnTo>
                      <a:lnTo>
                        <a:pt x="860" y="267"/>
                      </a:lnTo>
                      <a:lnTo>
                        <a:pt x="843" y="277"/>
                      </a:lnTo>
                      <a:lnTo>
                        <a:pt x="825" y="285"/>
                      </a:lnTo>
                      <a:lnTo>
                        <a:pt x="806" y="290"/>
                      </a:lnTo>
                      <a:lnTo>
                        <a:pt x="787" y="294"/>
                      </a:lnTo>
                      <a:lnTo>
                        <a:pt x="768" y="297"/>
                      </a:lnTo>
                      <a:lnTo>
                        <a:pt x="749" y="298"/>
                      </a:lnTo>
                      <a:lnTo>
                        <a:pt x="732" y="299"/>
                      </a:lnTo>
                      <a:lnTo>
                        <a:pt x="715" y="299"/>
                      </a:lnTo>
                      <a:lnTo>
                        <a:pt x="699" y="300"/>
                      </a:lnTo>
                      <a:lnTo>
                        <a:pt x="685" y="299"/>
                      </a:lnTo>
                      <a:lnTo>
                        <a:pt x="668" y="299"/>
                      </a:lnTo>
                      <a:lnTo>
                        <a:pt x="650" y="298"/>
                      </a:lnTo>
                      <a:lnTo>
                        <a:pt x="632" y="297"/>
                      </a:lnTo>
                      <a:lnTo>
                        <a:pt x="613" y="294"/>
                      </a:lnTo>
                      <a:lnTo>
                        <a:pt x="593" y="290"/>
                      </a:lnTo>
                      <a:lnTo>
                        <a:pt x="575" y="285"/>
                      </a:lnTo>
                      <a:lnTo>
                        <a:pt x="557" y="277"/>
                      </a:lnTo>
                      <a:lnTo>
                        <a:pt x="540" y="267"/>
                      </a:lnTo>
                      <a:lnTo>
                        <a:pt x="524" y="255"/>
                      </a:lnTo>
                      <a:lnTo>
                        <a:pt x="511" y="241"/>
                      </a:lnTo>
                      <a:lnTo>
                        <a:pt x="500" y="224"/>
                      </a:lnTo>
                      <a:lnTo>
                        <a:pt x="491" y="202"/>
                      </a:lnTo>
                      <a:lnTo>
                        <a:pt x="486" y="179"/>
                      </a:lnTo>
                      <a:lnTo>
                        <a:pt x="484" y="150"/>
                      </a:lnTo>
                      <a:lnTo>
                        <a:pt x="485" y="137"/>
                      </a:lnTo>
                      <a:lnTo>
                        <a:pt x="486" y="125"/>
                      </a:lnTo>
                      <a:lnTo>
                        <a:pt x="430" y="125"/>
                      </a:lnTo>
                      <a:lnTo>
                        <a:pt x="432" y="137"/>
                      </a:lnTo>
                      <a:lnTo>
                        <a:pt x="432" y="150"/>
                      </a:lnTo>
                      <a:lnTo>
                        <a:pt x="430" y="179"/>
                      </a:lnTo>
                      <a:lnTo>
                        <a:pt x="425" y="202"/>
                      </a:lnTo>
                      <a:lnTo>
                        <a:pt x="416" y="224"/>
                      </a:lnTo>
                      <a:lnTo>
                        <a:pt x="405" y="241"/>
                      </a:lnTo>
                      <a:lnTo>
                        <a:pt x="392" y="255"/>
                      </a:lnTo>
                      <a:lnTo>
                        <a:pt x="377" y="267"/>
                      </a:lnTo>
                      <a:lnTo>
                        <a:pt x="360" y="277"/>
                      </a:lnTo>
                      <a:lnTo>
                        <a:pt x="342" y="284"/>
                      </a:lnTo>
                      <a:lnTo>
                        <a:pt x="323" y="290"/>
                      </a:lnTo>
                      <a:lnTo>
                        <a:pt x="304" y="294"/>
                      </a:lnTo>
                      <a:lnTo>
                        <a:pt x="285" y="296"/>
                      </a:lnTo>
                      <a:lnTo>
                        <a:pt x="266" y="298"/>
                      </a:lnTo>
                      <a:lnTo>
                        <a:pt x="248" y="299"/>
                      </a:lnTo>
                      <a:lnTo>
                        <a:pt x="231" y="299"/>
                      </a:lnTo>
                      <a:lnTo>
                        <a:pt x="216" y="299"/>
                      </a:lnTo>
                      <a:lnTo>
                        <a:pt x="201" y="299"/>
                      </a:lnTo>
                      <a:lnTo>
                        <a:pt x="185" y="299"/>
                      </a:lnTo>
                      <a:lnTo>
                        <a:pt x="167" y="298"/>
                      </a:lnTo>
                      <a:lnTo>
                        <a:pt x="148" y="296"/>
                      </a:lnTo>
                      <a:lnTo>
                        <a:pt x="129" y="294"/>
                      </a:lnTo>
                      <a:lnTo>
                        <a:pt x="110" y="290"/>
                      </a:lnTo>
                      <a:lnTo>
                        <a:pt x="91" y="284"/>
                      </a:lnTo>
                      <a:lnTo>
                        <a:pt x="73" y="277"/>
                      </a:lnTo>
                      <a:lnTo>
                        <a:pt x="57" y="267"/>
                      </a:lnTo>
                      <a:lnTo>
                        <a:pt x="41" y="255"/>
                      </a:lnTo>
                      <a:lnTo>
                        <a:pt x="27" y="240"/>
                      </a:lnTo>
                      <a:lnTo>
                        <a:pt x="16" y="223"/>
                      </a:lnTo>
                      <a:lnTo>
                        <a:pt x="7" y="202"/>
                      </a:lnTo>
                      <a:lnTo>
                        <a:pt x="2" y="178"/>
                      </a:lnTo>
                      <a:lnTo>
                        <a:pt x="0" y="150"/>
                      </a:lnTo>
                      <a:lnTo>
                        <a:pt x="2" y="122"/>
                      </a:lnTo>
                      <a:lnTo>
                        <a:pt x="7" y="98"/>
                      </a:lnTo>
                      <a:lnTo>
                        <a:pt x="16" y="77"/>
                      </a:lnTo>
                      <a:lnTo>
                        <a:pt x="27" y="59"/>
                      </a:lnTo>
                      <a:lnTo>
                        <a:pt x="41" y="45"/>
                      </a:lnTo>
                      <a:lnTo>
                        <a:pt x="57" y="33"/>
                      </a:lnTo>
                      <a:lnTo>
                        <a:pt x="73" y="23"/>
                      </a:lnTo>
                      <a:lnTo>
                        <a:pt x="91" y="16"/>
                      </a:lnTo>
                      <a:lnTo>
                        <a:pt x="110" y="10"/>
                      </a:lnTo>
                      <a:lnTo>
                        <a:pt x="129" y="6"/>
                      </a:lnTo>
                      <a:lnTo>
                        <a:pt x="148" y="3"/>
                      </a:lnTo>
                      <a:lnTo>
                        <a:pt x="167" y="1"/>
                      </a:lnTo>
                      <a:lnTo>
                        <a:pt x="185" y="0"/>
                      </a:lnTo>
                      <a:lnTo>
                        <a:pt x="201" y="0"/>
                      </a:lnTo>
                      <a:lnTo>
                        <a:pt x="216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19" name="Freeform 24"/>
                <p:cNvSpPr>
                  <a:spLocks noEditPoints="1"/>
                </p:cNvSpPr>
                <p:nvPr/>
              </p:nvSpPr>
              <p:spPr bwMode="auto">
                <a:xfrm>
                  <a:off x="2597" y="4335"/>
                  <a:ext cx="217" cy="124"/>
                </a:xfrm>
                <a:custGeom>
                  <a:avLst/>
                  <a:gdLst>
                    <a:gd name="T0" fmla="*/ 1796 w 2393"/>
                    <a:gd name="T1" fmla="*/ 704 h 1360"/>
                    <a:gd name="T2" fmla="*/ 1761 w 2393"/>
                    <a:gd name="T3" fmla="*/ 720 h 1360"/>
                    <a:gd name="T4" fmla="*/ 1590 w 2393"/>
                    <a:gd name="T5" fmla="*/ 904 h 1360"/>
                    <a:gd name="T6" fmla="*/ 1882 w 2393"/>
                    <a:gd name="T7" fmla="*/ 733 h 1360"/>
                    <a:gd name="T8" fmla="*/ 1851 w 2393"/>
                    <a:gd name="T9" fmla="*/ 709 h 1360"/>
                    <a:gd name="T10" fmla="*/ 1814 w 2393"/>
                    <a:gd name="T11" fmla="*/ 702 h 1360"/>
                    <a:gd name="T12" fmla="*/ 1831 w 2393"/>
                    <a:gd name="T13" fmla="*/ 20 h 1360"/>
                    <a:gd name="T14" fmla="*/ 1950 w 2393"/>
                    <a:gd name="T15" fmla="*/ 61 h 1360"/>
                    <a:gd name="T16" fmla="*/ 2057 w 2393"/>
                    <a:gd name="T17" fmla="*/ 121 h 1360"/>
                    <a:gd name="T18" fmla="*/ 2154 w 2393"/>
                    <a:gd name="T19" fmla="*/ 196 h 1360"/>
                    <a:gd name="T20" fmla="*/ 2235 w 2393"/>
                    <a:gd name="T21" fmla="*/ 286 h 1360"/>
                    <a:gd name="T22" fmla="*/ 2301 w 2393"/>
                    <a:gd name="T23" fmla="*/ 388 h 1360"/>
                    <a:gd name="T24" fmla="*/ 2352 w 2393"/>
                    <a:gd name="T25" fmla="*/ 501 h 1360"/>
                    <a:gd name="T26" fmla="*/ 2382 w 2393"/>
                    <a:gd name="T27" fmla="*/ 622 h 1360"/>
                    <a:gd name="T28" fmla="*/ 2393 w 2393"/>
                    <a:gd name="T29" fmla="*/ 748 h 1360"/>
                    <a:gd name="T30" fmla="*/ 2390 w 2393"/>
                    <a:gd name="T31" fmla="*/ 1230 h 1360"/>
                    <a:gd name="T32" fmla="*/ 2370 w 2393"/>
                    <a:gd name="T33" fmla="*/ 1282 h 1360"/>
                    <a:gd name="T34" fmla="*/ 2335 w 2393"/>
                    <a:gd name="T35" fmla="*/ 1324 h 1360"/>
                    <a:gd name="T36" fmla="*/ 2286 w 2393"/>
                    <a:gd name="T37" fmla="*/ 1351 h 1360"/>
                    <a:gd name="T38" fmla="*/ 2230 w 2393"/>
                    <a:gd name="T39" fmla="*/ 1360 h 1360"/>
                    <a:gd name="T40" fmla="*/ 129 w 2393"/>
                    <a:gd name="T41" fmla="*/ 1358 h 1360"/>
                    <a:gd name="T42" fmla="*/ 77 w 2393"/>
                    <a:gd name="T43" fmla="*/ 1339 h 1360"/>
                    <a:gd name="T44" fmla="*/ 36 w 2393"/>
                    <a:gd name="T45" fmla="*/ 1304 h 1360"/>
                    <a:gd name="T46" fmla="*/ 10 w 2393"/>
                    <a:gd name="T47" fmla="*/ 1256 h 1360"/>
                    <a:gd name="T48" fmla="*/ 0 w 2393"/>
                    <a:gd name="T49" fmla="*/ 1200 h 1360"/>
                    <a:gd name="T50" fmla="*/ 3 w 2393"/>
                    <a:gd name="T51" fmla="*/ 684 h 1360"/>
                    <a:gd name="T52" fmla="*/ 23 w 2393"/>
                    <a:gd name="T53" fmla="*/ 561 h 1360"/>
                    <a:gd name="T54" fmla="*/ 63 w 2393"/>
                    <a:gd name="T55" fmla="*/ 443 h 1360"/>
                    <a:gd name="T56" fmla="*/ 122 w 2393"/>
                    <a:gd name="T57" fmla="*/ 336 h 1360"/>
                    <a:gd name="T58" fmla="*/ 195 w 2393"/>
                    <a:gd name="T59" fmla="*/ 240 h 1360"/>
                    <a:gd name="T60" fmla="*/ 283 w 2393"/>
                    <a:gd name="T61" fmla="*/ 157 h 1360"/>
                    <a:gd name="T62" fmla="*/ 385 w 2393"/>
                    <a:gd name="T63" fmla="*/ 89 h 1360"/>
                    <a:gd name="T64" fmla="*/ 498 w 2393"/>
                    <a:gd name="T65" fmla="*/ 38 h 1360"/>
                    <a:gd name="T66" fmla="*/ 640 w 2393"/>
                    <a:gd name="T67" fmla="*/ 0 h 1360"/>
                    <a:gd name="T68" fmla="*/ 1748 w 2393"/>
                    <a:gd name="T69" fmla="*/ 0 h 13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393" h="1360">
                      <a:moveTo>
                        <a:pt x="1814" y="702"/>
                      </a:moveTo>
                      <a:lnTo>
                        <a:pt x="1796" y="704"/>
                      </a:lnTo>
                      <a:lnTo>
                        <a:pt x="1778" y="709"/>
                      </a:lnTo>
                      <a:lnTo>
                        <a:pt x="1761" y="720"/>
                      </a:lnTo>
                      <a:lnTo>
                        <a:pt x="1746" y="733"/>
                      </a:lnTo>
                      <a:lnTo>
                        <a:pt x="1590" y="904"/>
                      </a:lnTo>
                      <a:lnTo>
                        <a:pt x="2038" y="904"/>
                      </a:lnTo>
                      <a:lnTo>
                        <a:pt x="1882" y="733"/>
                      </a:lnTo>
                      <a:lnTo>
                        <a:pt x="1867" y="719"/>
                      </a:lnTo>
                      <a:lnTo>
                        <a:pt x="1851" y="709"/>
                      </a:lnTo>
                      <a:lnTo>
                        <a:pt x="1833" y="703"/>
                      </a:lnTo>
                      <a:lnTo>
                        <a:pt x="1814" y="702"/>
                      </a:lnTo>
                      <a:close/>
                      <a:moveTo>
                        <a:pt x="1748" y="0"/>
                      </a:moveTo>
                      <a:lnTo>
                        <a:pt x="1831" y="20"/>
                      </a:lnTo>
                      <a:lnTo>
                        <a:pt x="1892" y="38"/>
                      </a:lnTo>
                      <a:lnTo>
                        <a:pt x="1950" y="61"/>
                      </a:lnTo>
                      <a:lnTo>
                        <a:pt x="2005" y="88"/>
                      </a:lnTo>
                      <a:lnTo>
                        <a:pt x="2057" y="121"/>
                      </a:lnTo>
                      <a:lnTo>
                        <a:pt x="2107" y="157"/>
                      </a:lnTo>
                      <a:lnTo>
                        <a:pt x="2154" y="196"/>
                      </a:lnTo>
                      <a:lnTo>
                        <a:pt x="2196" y="239"/>
                      </a:lnTo>
                      <a:lnTo>
                        <a:pt x="2235" y="286"/>
                      </a:lnTo>
                      <a:lnTo>
                        <a:pt x="2270" y="336"/>
                      </a:lnTo>
                      <a:lnTo>
                        <a:pt x="2301" y="388"/>
                      </a:lnTo>
                      <a:lnTo>
                        <a:pt x="2328" y="443"/>
                      </a:lnTo>
                      <a:lnTo>
                        <a:pt x="2352" y="501"/>
                      </a:lnTo>
                      <a:lnTo>
                        <a:pt x="2369" y="561"/>
                      </a:lnTo>
                      <a:lnTo>
                        <a:pt x="2382" y="622"/>
                      </a:lnTo>
                      <a:lnTo>
                        <a:pt x="2390" y="684"/>
                      </a:lnTo>
                      <a:lnTo>
                        <a:pt x="2393" y="748"/>
                      </a:lnTo>
                      <a:lnTo>
                        <a:pt x="2393" y="1200"/>
                      </a:lnTo>
                      <a:lnTo>
                        <a:pt x="2390" y="1230"/>
                      </a:lnTo>
                      <a:lnTo>
                        <a:pt x="2383" y="1256"/>
                      </a:lnTo>
                      <a:lnTo>
                        <a:pt x="2370" y="1282"/>
                      </a:lnTo>
                      <a:lnTo>
                        <a:pt x="2354" y="1304"/>
                      </a:lnTo>
                      <a:lnTo>
                        <a:pt x="2335" y="1324"/>
                      </a:lnTo>
                      <a:lnTo>
                        <a:pt x="2311" y="1339"/>
                      </a:lnTo>
                      <a:lnTo>
                        <a:pt x="2286" y="1351"/>
                      </a:lnTo>
                      <a:lnTo>
                        <a:pt x="2259" y="1358"/>
                      </a:lnTo>
                      <a:lnTo>
                        <a:pt x="2230" y="1360"/>
                      </a:lnTo>
                      <a:lnTo>
                        <a:pt x="157" y="1360"/>
                      </a:lnTo>
                      <a:lnTo>
                        <a:pt x="129" y="1358"/>
                      </a:lnTo>
                      <a:lnTo>
                        <a:pt x="101" y="1351"/>
                      </a:lnTo>
                      <a:lnTo>
                        <a:pt x="77" y="1339"/>
                      </a:lnTo>
                      <a:lnTo>
                        <a:pt x="55" y="1324"/>
                      </a:lnTo>
                      <a:lnTo>
                        <a:pt x="36" y="1304"/>
                      </a:lnTo>
                      <a:lnTo>
                        <a:pt x="21" y="1282"/>
                      </a:lnTo>
                      <a:lnTo>
                        <a:pt x="10" y="1256"/>
                      </a:lnTo>
                      <a:lnTo>
                        <a:pt x="3" y="1230"/>
                      </a:lnTo>
                      <a:lnTo>
                        <a:pt x="0" y="1200"/>
                      </a:lnTo>
                      <a:lnTo>
                        <a:pt x="0" y="748"/>
                      </a:lnTo>
                      <a:lnTo>
                        <a:pt x="3" y="684"/>
                      </a:lnTo>
                      <a:lnTo>
                        <a:pt x="11" y="622"/>
                      </a:lnTo>
                      <a:lnTo>
                        <a:pt x="23" y="561"/>
                      </a:lnTo>
                      <a:lnTo>
                        <a:pt x="41" y="501"/>
                      </a:lnTo>
                      <a:lnTo>
                        <a:pt x="63" y="443"/>
                      </a:lnTo>
                      <a:lnTo>
                        <a:pt x="90" y="389"/>
                      </a:lnTo>
                      <a:lnTo>
                        <a:pt x="122" y="336"/>
                      </a:lnTo>
                      <a:lnTo>
                        <a:pt x="156" y="286"/>
                      </a:lnTo>
                      <a:lnTo>
                        <a:pt x="195" y="240"/>
                      </a:lnTo>
                      <a:lnTo>
                        <a:pt x="237" y="196"/>
                      </a:lnTo>
                      <a:lnTo>
                        <a:pt x="283" y="157"/>
                      </a:lnTo>
                      <a:lnTo>
                        <a:pt x="332" y="121"/>
                      </a:lnTo>
                      <a:lnTo>
                        <a:pt x="385" y="89"/>
                      </a:lnTo>
                      <a:lnTo>
                        <a:pt x="440" y="62"/>
                      </a:lnTo>
                      <a:lnTo>
                        <a:pt x="498" y="38"/>
                      </a:lnTo>
                      <a:lnTo>
                        <a:pt x="559" y="20"/>
                      </a:lnTo>
                      <a:lnTo>
                        <a:pt x="640" y="0"/>
                      </a:lnTo>
                      <a:lnTo>
                        <a:pt x="1193" y="1280"/>
                      </a:lnTo>
                      <a:lnTo>
                        <a:pt x="1748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20" name="Freeform 25"/>
                <p:cNvSpPr>
                  <a:spLocks/>
                </p:cNvSpPr>
                <p:nvPr/>
              </p:nvSpPr>
              <p:spPr bwMode="auto">
                <a:xfrm>
                  <a:off x="2689" y="4347"/>
                  <a:ext cx="34" cy="83"/>
                </a:xfrm>
                <a:custGeom>
                  <a:avLst/>
                  <a:gdLst>
                    <a:gd name="T0" fmla="*/ 135 w 373"/>
                    <a:gd name="T1" fmla="*/ 0 h 915"/>
                    <a:gd name="T2" fmla="*/ 237 w 373"/>
                    <a:gd name="T3" fmla="*/ 0 h 915"/>
                    <a:gd name="T4" fmla="*/ 258 w 373"/>
                    <a:gd name="T5" fmla="*/ 2 h 915"/>
                    <a:gd name="T6" fmla="*/ 278 w 373"/>
                    <a:gd name="T7" fmla="*/ 9 h 915"/>
                    <a:gd name="T8" fmla="*/ 295 w 373"/>
                    <a:gd name="T9" fmla="*/ 21 h 915"/>
                    <a:gd name="T10" fmla="*/ 310 w 373"/>
                    <a:gd name="T11" fmla="*/ 36 h 915"/>
                    <a:gd name="T12" fmla="*/ 321 w 373"/>
                    <a:gd name="T13" fmla="*/ 53 h 915"/>
                    <a:gd name="T14" fmla="*/ 328 w 373"/>
                    <a:gd name="T15" fmla="*/ 74 h 915"/>
                    <a:gd name="T16" fmla="*/ 366 w 373"/>
                    <a:gd name="T17" fmla="*/ 234 h 915"/>
                    <a:gd name="T18" fmla="*/ 368 w 373"/>
                    <a:gd name="T19" fmla="*/ 257 h 915"/>
                    <a:gd name="T20" fmla="*/ 365 w 373"/>
                    <a:gd name="T21" fmla="*/ 281 h 915"/>
                    <a:gd name="T22" fmla="*/ 357 w 373"/>
                    <a:gd name="T23" fmla="*/ 301 h 915"/>
                    <a:gd name="T24" fmla="*/ 345 w 373"/>
                    <a:gd name="T25" fmla="*/ 319 h 915"/>
                    <a:gd name="T26" fmla="*/ 329 w 373"/>
                    <a:gd name="T27" fmla="*/ 334 h 915"/>
                    <a:gd name="T28" fmla="*/ 309 w 373"/>
                    <a:gd name="T29" fmla="*/ 345 h 915"/>
                    <a:gd name="T30" fmla="*/ 287 w 373"/>
                    <a:gd name="T31" fmla="*/ 351 h 915"/>
                    <a:gd name="T32" fmla="*/ 373 w 373"/>
                    <a:gd name="T33" fmla="*/ 438 h 915"/>
                    <a:gd name="T34" fmla="*/ 187 w 373"/>
                    <a:gd name="T35" fmla="*/ 915 h 915"/>
                    <a:gd name="T36" fmla="*/ 0 w 373"/>
                    <a:gd name="T37" fmla="*/ 438 h 915"/>
                    <a:gd name="T38" fmla="*/ 85 w 373"/>
                    <a:gd name="T39" fmla="*/ 351 h 915"/>
                    <a:gd name="T40" fmla="*/ 63 w 373"/>
                    <a:gd name="T41" fmla="*/ 345 h 915"/>
                    <a:gd name="T42" fmla="*/ 44 w 373"/>
                    <a:gd name="T43" fmla="*/ 334 h 915"/>
                    <a:gd name="T44" fmla="*/ 27 w 373"/>
                    <a:gd name="T45" fmla="*/ 319 h 915"/>
                    <a:gd name="T46" fmla="*/ 15 w 373"/>
                    <a:gd name="T47" fmla="*/ 301 h 915"/>
                    <a:gd name="T48" fmla="*/ 7 w 373"/>
                    <a:gd name="T49" fmla="*/ 281 h 915"/>
                    <a:gd name="T50" fmla="*/ 4 w 373"/>
                    <a:gd name="T51" fmla="*/ 257 h 915"/>
                    <a:gd name="T52" fmla="*/ 6 w 373"/>
                    <a:gd name="T53" fmla="*/ 234 h 915"/>
                    <a:gd name="T54" fmla="*/ 44 w 373"/>
                    <a:gd name="T55" fmla="*/ 74 h 915"/>
                    <a:gd name="T56" fmla="*/ 52 w 373"/>
                    <a:gd name="T57" fmla="*/ 53 h 915"/>
                    <a:gd name="T58" fmla="*/ 63 w 373"/>
                    <a:gd name="T59" fmla="*/ 36 h 915"/>
                    <a:gd name="T60" fmla="*/ 77 w 373"/>
                    <a:gd name="T61" fmla="*/ 21 h 915"/>
                    <a:gd name="T62" fmla="*/ 95 w 373"/>
                    <a:gd name="T63" fmla="*/ 9 h 915"/>
                    <a:gd name="T64" fmla="*/ 114 w 373"/>
                    <a:gd name="T65" fmla="*/ 2 h 915"/>
                    <a:gd name="T66" fmla="*/ 135 w 373"/>
                    <a:gd name="T67" fmla="*/ 0 h 9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373" h="915">
                      <a:moveTo>
                        <a:pt x="135" y="0"/>
                      </a:moveTo>
                      <a:lnTo>
                        <a:pt x="237" y="0"/>
                      </a:lnTo>
                      <a:lnTo>
                        <a:pt x="258" y="2"/>
                      </a:lnTo>
                      <a:lnTo>
                        <a:pt x="278" y="9"/>
                      </a:lnTo>
                      <a:lnTo>
                        <a:pt x="295" y="21"/>
                      </a:lnTo>
                      <a:lnTo>
                        <a:pt x="310" y="36"/>
                      </a:lnTo>
                      <a:lnTo>
                        <a:pt x="321" y="53"/>
                      </a:lnTo>
                      <a:lnTo>
                        <a:pt x="328" y="74"/>
                      </a:lnTo>
                      <a:lnTo>
                        <a:pt x="366" y="234"/>
                      </a:lnTo>
                      <a:lnTo>
                        <a:pt x="368" y="257"/>
                      </a:lnTo>
                      <a:lnTo>
                        <a:pt x="365" y="281"/>
                      </a:lnTo>
                      <a:lnTo>
                        <a:pt x="357" y="301"/>
                      </a:lnTo>
                      <a:lnTo>
                        <a:pt x="345" y="319"/>
                      </a:lnTo>
                      <a:lnTo>
                        <a:pt x="329" y="334"/>
                      </a:lnTo>
                      <a:lnTo>
                        <a:pt x="309" y="345"/>
                      </a:lnTo>
                      <a:lnTo>
                        <a:pt x="287" y="351"/>
                      </a:lnTo>
                      <a:lnTo>
                        <a:pt x="373" y="438"/>
                      </a:lnTo>
                      <a:lnTo>
                        <a:pt x="187" y="915"/>
                      </a:lnTo>
                      <a:lnTo>
                        <a:pt x="0" y="438"/>
                      </a:lnTo>
                      <a:lnTo>
                        <a:pt x="85" y="351"/>
                      </a:lnTo>
                      <a:lnTo>
                        <a:pt x="63" y="345"/>
                      </a:lnTo>
                      <a:lnTo>
                        <a:pt x="44" y="334"/>
                      </a:lnTo>
                      <a:lnTo>
                        <a:pt x="27" y="319"/>
                      </a:lnTo>
                      <a:lnTo>
                        <a:pt x="15" y="301"/>
                      </a:lnTo>
                      <a:lnTo>
                        <a:pt x="7" y="281"/>
                      </a:lnTo>
                      <a:lnTo>
                        <a:pt x="4" y="257"/>
                      </a:lnTo>
                      <a:lnTo>
                        <a:pt x="6" y="234"/>
                      </a:lnTo>
                      <a:lnTo>
                        <a:pt x="44" y="74"/>
                      </a:lnTo>
                      <a:lnTo>
                        <a:pt x="52" y="53"/>
                      </a:lnTo>
                      <a:lnTo>
                        <a:pt x="63" y="36"/>
                      </a:lnTo>
                      <a:lnTo>
                        <a:pt x="77" y="21"/>
                      </a:lnTo>
                      <a:lnTo>
                        <a:pt x="95" y="9"/>
                      </a:lnTo>
                      <a:lnTo>
                        <a:pt x="114" y="2"/>
                      </a:lnTo>
                      <a:lnTo>
                        <a:pt x="135" y="0"/>
                      </a:lnTo>
                      <a:close/>
                    </a:path>
                  </a:pathLst>
                </a:custGeom>
                <a:solidFill>
                  <a:srgbClr val="FF660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</p:grpSp>
      </p:grpSp>
      <p:sp>
        <p:nvSpPr>
          <p:cNvPr id="139" name="직사각형 138"/>
          <p:cNvSpPr/>
          <p:nvPr/>
        </p:nvSpPr>
        <p:spPr>
          <a:xfrm>
            <a:off x="6650717" y="1591119"/>
            <a:ext cx="99694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</a:t>
            </a:r>
            <a:endParaRPr lang="ko-KR" altLang="en-US" sz="1400" dirty="0">
              <a:solidFill>
                <a:prstClr val="black"/>
              </a:solidFill>
            </a:endParaRPr>
          </a:p>
        </p:txBody>
      </p:sp>
      <p:sp>
        <p:nvSpPr>
          <p:cNvPr id="140" name="직사각형 139"/>
          <p:cNvSpPr/>
          <p:nvPr/>
        </p:nvSpPr>
        <p:spPr>
          <a:xfrm>
            <a:off x="3517744" y="3319300"/>
            <a:ext cx="99694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</a:t>
            </a:r>
            <a:endParaRPr lang="ko-KR" altLang="en-US" sz="1400" dirty="0">
              <a:solidFill>
                <a:prstClr val="black"/>
              </a:solidFill>
            </a:endParaRPr>
          </a:p>
        </p:txBody>
      </p:sp>
      <p:sp>
        <p:nvSpPr>
          <p:cNvPr id="141" name="직사각형 140"/>
          <p:cNvSpPr/>
          <p:nvPr/>
        </p:nvSpPr>
        <p:spPr>
          <a:xfrm>
            <a:off x="6646888" y="3319300"/>
            <a:ext cx="99694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</a:t>
            </a:r>
            <a:endParaRPr lang="ko-KR" altLang="en-US" sz="1400" dirty="0">
              <a:solidFill>
                <a:prstClr val="black"/>
              </a:solidFill>
            </a:endParaRPr>
          </a:p>
        </p:txBody>
      </p:sp>
      <p:sp>
        <p:nvSpPr>
          <p:cNvPr id="142" name="직사각형 141"/>
          <p:cNvSpPr/>
          <p:nvPr/>
        </p:nvSpPr>
        <p:spPr>
          <a:xfrm>
            <a:off x="9695102" y="3343743"/>
            <a:ext cx="99694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</a:t>
            </a:r>
            <a:endParaRPr lang="ko-KR" altLang="en-US" sz="1400" dirty="0">
              <a:solidFill>
                <a:prstClr val="black"/>
              </a:solidFill>
            </a:endParaRPr>
          </a:p>
        </p:txBody>
      </p:sp>
      <p:sp>
        <p:nvSpPr>
          <p:cNvPr id="143" name="직사각형 142"/>
          <p:cNvSpPr/>
          <p:nvPr/>
        </p:nvSpPr>
        <p:spPr>
          <a:xfrm>
            <a:off x="1958311" y="5624650"/>
            <a:ext cx="99694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</a:t>
            </a:r>
            <a:endParaRPr lang="ko-KR" altLang="en-US" sz="1400" dirty="0">
              <a:solidFill>
                <a:prstClr val="black"/>
              </a:solidFill>
            </a:endParaRPr>
          </a:p>
        </p:txBody>
      </p:sp>
      <p:sp>
        <p:nvSpPr>
          <p:cNvPr id="144" name="직사각형 143"/>
          <p:cNvSpPr/>
          <p:nvPr/>
        </p:nvSpPr>
        <p:spPr>
          <a:xfrm>
            <a:off x="3012687" y="5625775"/>
            <a:ext cx="99694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</a:t>
            </a:r>
            <a:endParaRPr lang="ko-KR" altLang="en-US" sz="1400" dirty="0">
              <a:solidFill>
                <a:prstClr val="black"/>
              </a:solidFill>
            </a:endParaRPr>
          </a:p>
        </p:txBody>
      </p:sp>
      <p:sp>
        <p:nvSpPr>
          <p:cNvPr id="145" name="직사각형 144"/>
          <p:cNvSpPr/>
          <p:nvPr/>
        </p:nvSpPr>
        <p:spPr>
          <a:xfrm>
            <a:off x="4989231" y="5590598"/>
            <a:ext cx="99694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</a:t>
            </a:r>
            <a:endParaRPr lang="ko-KR" altLang="en-US" sz="1400" dirty="0">
              <a:solidFill>
                <a:prstClr val="black"/>
              </a:solidFill>
            </a:endParaRPr>
          </a:p>
        </p:txBody>
      </p:sp>
      <p:sp>
        <p:nvSpPr>
          <p:cNvPr id="146" name="직사각형 145"/>
          <p:cNvSpPr/>
          <p:nvPr/>
        </p:nvSpPr>
        <p:spPr>
          <a:xfrm>
            <a:off x="6043607" y="5591723"/>
            <a:ext cx="99694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</a:t>
            </a:r>
            <a:endParaRPr lang="ko-KR" altLang="en-US" sz="1400" dirty="0">
              <a:solidFill>
                <a:prstClr val="black"/>
              </a:solidFill>
            </a:endParaRPr>
          </a:p>
        </p:txBody>
      </p:sp>
      <p:sp>
        <p:nvSpPr>
          <p:cNvPr id="147" name="직사각형 146"/>
          <p:cNvSpPr/>
          <p:nvPr/>
        </p:nvSpPr>
        <p:spPr>
          <a:xfrm>
            <a:off x="8068150" y="5607442"/>
            <a:ext cx="99694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</a:t>
            </a:r>
            <a:endParaRPr lang="ko-KR" altLang="en-US" sz="1400" dirty="0">
              <a:solidFill>
                <a:prstClr val="black"/>
              </a:solidFill>
            </a:endParaRPr>
          </a:p>
        </p:txBody>
      </p:sp>
      <p:sp>
        <p:nvSpPr>
          <p:cNvPr id="148" name="직사각형 147"/>
          <p:cNvSpPr/>
          <p:nvPr/>
        </p:nvSpPr>
        <p:spPr>
          <a:xfrm>
            <a:off x="9122526" y="5608567"/>
            <a:ext cx="99694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</a:t>
            </a:r>
            <a:endParaRPr lang="ko-KR" altLang="en-US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3199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19935" y="461016"/>
            <a:ext cx="4236842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오늘 사용한 색상은</a:t>
            </a: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?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387119" y="5524135"/>
            <a:ext cx="730247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2013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버전 이상 사용자께서는 스포이트 기능을 이용하시면 </a:t>
            </a: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편하구요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2010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이하 버전 사용자 께서는 다른 채우기 색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사용자 지정 탭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 RGB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색상 값 입력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6298491" y="2111808"/>
            <a:ext cx="2383991" cy="2383991"/>
          </a:xfrm>
          <a:prstGeom prst="ellipse">
            <a:avLst/>
          </a:prstGeom>
          <a:solidFill>
            <a:srgbClr val="FF68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white"/>
                </a:solidFill>
              </a:rPr>
              <a:t>R 255</a:t>
            </a:r>
          </a:p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white"/>
                </a:solidFill>
              </a:rPr>
              <a:t>G 104</a:t>
            </a:r>
          </a:p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white"/>
                </a:solidFill>
              </a:rPr>
              <a:t>B 52</a:t>
            </a:r>
          </a:p>
        </p:txBody>
      </p:sp>
      <p:sp>
        <p:nvSpPr>
          <p:cNvPr id="6" name="타원 5"/>
          <p:cNvSpPr/>
          <p:nvPr/>
        </p:nvSpPr>
        <p:spPr>
          <a:xfrm>
            <a:off x="3335158" y="2111807"/>
            <a:ext cx="2383991" cy="2383991"/>
          </a:xfrm>
          <a:prstGeom prst="ellipse">
            <a:avLst/>
          </a:prstGeom>
          <a:solidFill>
            <a:srgbClr val="2C3A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white"/>
                </a:solidFill>
              </a:rPr>
              <a:t>R 44</a:t>
            </a:r>
          </a:p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white"/>
                </a:solidFill>
              </a:rPr>
              <a:t>G 58</a:t>
            </a:r>
          </a:p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white"/>
                </a:solidFill>
              </a:rPr>
              <a:t>B 84</a:t>
            </a:r>
          </a:p>
        </p:txBody>
      </p:sp>
    </p:spTree>
    <p:extLst>
      <p:ext uri="{BB962C8B-B14F-4D97-AF65-F5344CB8AC3E}">
        <p14:creationId xmlns:p14="http://schemas.microsoft.com/office/powerpoint/2010/main" val="3310091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7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608</Words>
  <Application>Microsoft Office PowerPoint</Application>
  <PresentationFormat>와이드스크린</PresentationFormat>
  <Paragraphs>144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맑은 고딕</vt:lpstr>
      <vt:lpstr>Arial</vt:lpstr>
      <vt:lpstr>Calibri Light</vt:lpstr>
      <vt:lpstr>27_Office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KB</cp:lastModifiedBy>
  <cp:revision>26</cp:revision>
  <dcterms:created xsi:type="dcterms:W3CDTF">2021-03-09T02:23:08Z</dcterms:created>
  <dcterms:modified xsi:type="dcterms:W3CDTF">2021-04-19T07:36:11Z</dcterms:modified>
</cp:coreProperties>
</file>