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5" r:id="rId5"/>
    <p:sldId id="269" r:id="rId6"/>
    <p:sldId id="271" r:id="rId7"/>
    <p:sldId id="272" r:id="rId8"/>
    <p:sldId id="268" r:id="rId9"/>
    <p:sldId id="273" r:id="rId10"/>
    <p:sldId id="274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9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75" d="100"/>
          <a:sy n="75" d="100"/>
        </p:scale>
        <p:origin x="91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9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9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8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4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2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4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7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4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3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9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3158671" y="2276294"/>
            <a:ext cx="5994400" cy="2232388"/>
          </a:xfrm>
          <a:prstGeom prst="rect">
            <a:avLst/>
          </a:prstGeom>
          <a:solidFill>
            <a:srgbClr val="EFF3F6"/>
          </a:solidFill>
          <a:ln>
            <a:noFill/>
          </a:ln>
          <a:effectLst>
            <a:outerShdw blurRad="774700" dist="152400" dir="54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3600" b="1" i="1" kern="0" dirty="0" smtClean="0">
                <a:solidFill>
                  <a:srgbClr val="8E99A5"/>
                </a:solidFill>
              </a:rPr>
              <a:t> </a:t>
            </a:r>
            <a:endParaRPr lang="en-US" altLang="ko-KR" sz="3600" b="1" i="1" kern="0" dirty="0">
              <a:solidFill>
                <a:srgbClr val="8E99A5"/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ko-KR" altLang="en-US" sz="1050" kern="0" dirty="0" err="1" smtClean="0">
                <a:solidFill>
                  <a:srgbClr val="8E99A5"/>
                </a:solidFill>
              </a:rPr>
              <a:t>어서오세요</a:t>
            </a:r>
            <a:endParaRPr lang="en-US" altLang="ko-KR" sz="20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58671" y="2276295"/>
            <a:ext cx="941560" cy="383415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742041" y="3428332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3273072" y="2375396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H="1">
            <a:off x="3911388" y="2431727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3911388" y="2462426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3911388" y="2493125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3836355" y="2448086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98358" y="2276296"/>
            <a:ext cx="5054714" cy="383414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900" dirty="0" smtClean="0">
                <a:solidFill>
                  <a:prstClr val="white"/>
                </a:solidFill>
              </a:rPr>
              <a:t>통합 응용 </a:t>
            </a:r>
            <a:r>
              <a:rPr lang="en-US" altLang="ko-KR" sz="900" dirty="0" smtClean="0">
                <a:solidFill>
                  <a:prstClr val="white"/>
                </a:solidFill>
              </a:rPr>
              <a:t>SW </a:t>
            </a:r>
            <a:r>
              <a:rPr lang="ko-KR" altLang="en-US" sz="900" dirty="0" smtClean="0">
                <a:solidFill>
                  <a:prstClr val="white"/>
                </a:solidFill>
              </a:rPr>
              <a:t>개발자</a:t>
            </a:r>
            <a:r>
              <a:rPr lang="en-US" altLang="ko-KR" sz="900" dirty="0" smtClean="0">
                <a:solidFill>
                  <a:prstClr val="white"/>
                </a:solidFill>
              </a:rPr>
              <a:t>(</a:t>
            </a:r>
            <a:r>
              <a:rPr lang="en-US" altLang="ko-KR" sz="900" dirty="0">
                <a:solidFill>
                  <a:prstClr val="white"/>
                </a:solidFill>
              </a:rPr>
              <a:t>C</a:t>
            </a:r>
            <a:r>
              <a:rPr lang="en-US" altLang="ko-KR" sz="900" dirty="0" smtClean="0">
                <a:solidFill>
                  <a:prstClr val="white"/>
                </a:solidFill>
              </a:rPr>
              <a:t>#, JAVA) </a:t>
            </a:r>
            <a:r>
              <a:rPr lang="ko-KR" altLang="en-US" sz="900" dirty="0" smtClean="0">
                <a:solidFill>
                  <a:prstClr val="white"/>
                </a:solidFill>
              </a:rPr>
              <a:t>과정 </a:t>
            </a:r>
            <a:r>
              <a:rPr lang="en-US" altLang="ko-KR" sz="900" dirty="0" smtClean="0">
                <a:solidFill>
                  <a:prstClr val="white"/>
                </a:solidFill>
              </a:rPr>
              <a:t>– </a:t>
            </a:r>
            <a:r>
              <a:rPr lang="ko-KR" altLang="en-US" sz="900" dirty="0" smtClean="0">
                <a:solidFill>
                  <a:prstClr val="white"/>
                </a:solidFill>
              </a:rPr>
              <a:t>양 화 영</a:t>
            </a:r>
            <a:endParaRPr lang="en-US" altLang="ko-KR" sz="9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 rot="16200000">
            <a:off x="6246795" y="2549478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60" y="382316"/>
            <a:ext cx="2437744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구현 </a:t>
            </a:r>
            <a:r>
              <a:rPr lang="en-US" altLang="ko-KR" sz="1400" b="1" i="1" u="sng" dirty="0" smtClean="0">
                <a:solidFill>
                  <a:srgbClr val="778492"/>
                </a:solidFill>
              </a:rPr>
              <a:t>– </a:t>
            </a:r>
            <a:r>
              <a:rPr lang="ko-KR" altLang="en-US" sz="1400" b="1" i="1" u="sng" dirty="0" smtClean="0">
                <a:solidFill>
                  <a:srgbClr val="778492"/>
                </a:solidFill>
              </a:rPr>
              <a:t>제품 정보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87" y="1298516"/>
            <a:ext cx="9698786" cy="436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0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83767" y="2905527"/>
            <a:ext cx="5876364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i="1" u="sng" dirty="0" smtClean="0">
                <a:solidFill>
                  <a:srgbClr val="445669"/>
                </a:solidFill>
              </a:rPr>
              <a:t>감사합니다</a:t>
            </a:r>
            <a:r>
              <a:rPr lang="en-US" altLang="ko-KR" sz="7200" i="1" u="sng" dirty="0" smtClean="0">
                <a:solidFill>
                  <a:srgbClr val="445669"/>
                </a:solidFill>
              </a:rPr>
              <a:t>.</a:t>
            </a:r>
            <a:endParaRPr lang="en-US" altLang="ko-KR" sz="5400" i="1" u="sng" dirty="0">
              <a:solidFill>
                <a:srgbClr val="4456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3A116A8-9DDA-4D40-B3A1-0E972864B516}"/>
              </a:ext>
            </a:extLst>
          </p:cNvPr>
          <p:cNvSpPr/>
          <p:nvPr/>
        </p:nvSpPr>
        <p:spPr>
          <a:xfrm>
            <a:off x="3354148" y="2991304"/>
            <a:ext cx="19989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개요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2" name="Freeform 9">
            <a:extLst>
              <a:ext uri="{FF2B5EF4-FFF2-40B4-BE49-F238E27FC236}">
                <a16:creationId xmlns:a16="http://schemas.microsoft.com/office/drawing/2014/main" id="{298B89B8-F778-449F-A25B-22841FC29929}"/>
              </a:ext>
            </a:extLst>
          </p:cNvPr>
          <p:cNvSpPr>
            <a:spLocks/>
          </p:cNvSpPr>
          <p:nvPr/>
        </p:nvSpPr>
        <p:spPr bwMode="auto">
          <a:xfrm>
            <a:off x="9702405" y="2615865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자유형 23">
            <a:extLst>
              <a:ext uri="{FF2B5EF4-FFF2-40B4-BE49-F238E27FC236}">
                <a16:creationId xmlns:a16="http://schemas.microsoft.com/office/drawing/2014/main" id="{5EC932B5-4859-4093-B6C2-97E0670E3604}"/>
              </a:ext>
            </a:extLst>
          </p:cNvPr>
          <p:cNvSpPr>
            <a:spLocks/>
          </p:cNvSpPr>
          <p:nvPr/>
        </p:nvSpPr>
        <p:spPr bwMode="auto">
          <a:xfrm>
            <a:off x="6966897" y="4747004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0D970D5A-06C2-4BBD-94EA-D537214DEE6F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209653" y="2615865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BED6489-4A95-46D0-886D-659BA5A2BF99}"/>
              </a:ext>
            </a:extLst>
          </p:cNvPr>
          <p:cNvGrpSpPr/>
          <p:nvPr/>
        </p:nvGrpSpPr>
        <p:grpSpPr>
          <a:xfrm flipV="1">
            <a:off x="5625988" y="3807790"/>
            <a:ext cx="2846547" cy="1446846"/>
            <a:chOff x="2031517" y="2753557"/>
            <a:chExt cx="2846547" cy="1446846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6863448-2594-4EBD-8CDF-6BA616A23F6B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00B0F0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F2A15377-D6E0-47AC-907F-8CB9C07723BB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0"/>
              </a:avLst>
            </a:prstGeom>
            <a:ln w="25400">
              <a:solidFill>
                <a:srgbClr val="63768C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F08A438-CD35-4B86-94F1-333D53098597}"/>
              </a:ext>
            </a:extLst>
          </p:cNvPr>
          <p:cNvSpPr/>
          <p:nvPr/>
        </p:nvSpPr>
        <p:spPr>
          <a:xfrm>
            <a:off x="6087663" y="2991303"/>
            <a:ext cx="19989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B.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코드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A3CECD2-18F9-4FB5-A206-7A7C44AAB4C4}"/>
              </a:ext>
            </a:extLst>
          </p:cNvPr>
          <p:cNvSpPr/>
          <p:nvPr/>
        </p:nvSpPr>
        <p:spPr>
          <a:xfrm>
            <a:off x="8821178" y="2991302"/>
            <a:ext cx="19989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C.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구현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816D68EA-A4B2-4A50-95DD-E01E4F9D4308}"/>
              </a:ext>
            </a:extLst>
          </p:cNvPr>
          <p:cNvGrpSpPr/>
          <p:nvPr/>
        </p:nvGrpSpPr>
        <p:grpSpPr>
          <a:xfrm>
            <a:off x="8337263" y="2163461"/>
            <a:ext cx="2846547" cy="2622654"/>
            <a:chOff x="7874103" y="2461911"/>
            <a:chExt cx="2846547" cy="2622654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15436D4C-A7A4-4DBE-B70D-5FE9134E62D2}"/>
                </a:ext>
              </a:extLst>
            </p:cNvPr>
            <p:cNvGrpSpPr/>
            <p:nvPr/>
          </p:nvGrpSpPr>
          <p:grpSpPr>
            <a:xfrm>
              <a:off x="7874103" y="2461911"/>
              <a:ext cx="2846547" cy="1446846"/>
              <a:chOff x="7361229" y="2765671"/>
              <a:chExt cx="2846547" cy="1446846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58410F0B-69C6-41FE-9E09-0910C0A0C57F}"/>
                  </a:ext>
                </a:extLst>
              </p:cNvPr>
              <p:cNvSpPr/>
              <p:nvPr/>
            </p:nvSpPr>
            <p:spPr>
              <a:xfrm>
                <a:off x="7361229" y="3972135"/>
                <a:ext cx="240382" cy="240382"/>
              </a:xfrm>
              <a:prstGeom prst="ellipse">
                <a:avLst/>
              </a:prstGeom>
              <a:solidFill>
                <a:srgbClr val="00B0F0">
                  <a:alpha val="62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오른쪽 대괄호 113">
                <a:extLst>
                  <a:ext uri="{FF2B5EF4-FFF2-40B4-BE49-F238E27FC236}">
                    <a16:creationId xmlns:a16="http://schemas.microsoft.com/office/drawing/2014/main" id="{E0BF8CA0-0E27-4DAC-BDC1-FD7349AF492D}"/>
                  </a:ext>
                </a:extLst>
              </p:cNvPr>
              <p:cNvSpPr/>
              <p:nvPr/>
            </p:nvSpPr>
            <p:spPr>
              <a:xfrm rot="16200000">
                <a:off x="8181270" y="2065820"/>
                <a:ext cx="1326655" cy="2726357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rgbClr val="63768C"/>
                </a:solidFill>
                <a:headEnd type="oval" w="lg" len="lg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D35F34F-768B-4688-96BD-AD511CCDA8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20445" y="3788565"/>
              <a:ext cx="0" cy="1296000"/>
            </a:xfrm>
            <a:prstGeom prst="straightConnector1">
              <a:avLst/>
            </a:prstGeom>
            <a:ln w="25400">
              <a:solidFill>
                <a:srgbClr val="6376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27EC901-70E2-480E-9F84-20E0BAE2651D}"/>
              </a:ext>
            </a:extLst>
          </p:cNvPr>
          <p:cNvSpPr/>
          <p:nvPr/>
        </p:nvSpPr>
        <p:spPr>
          <a:xfrm>
            <a:off x="10671024" y="4895850"/>
            <a:ext cx="1025572" cy="358786"/>
          </a:xfrm>
          <a:prstGeom prst="rect">
            <a:avLst/>
          </a:prstGeom>
          <a:solidFill>
            <a:srgbClr val="445669"/>
          </a:solidFill>
          <a:ln w="25400">
            <a:solidFill>
              <a:srgbClr val="637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GOAL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5EABB74-66AF-4E3A-BD63-20D59B194FEF}"/>
              </a:ext>
            </a:extLst>
          </p:cNvPr>
          <p:cNvGrpSpPr/>
          <p:nvPr/>
        </p:nvGrpSpPr>
        <p:grpSpPr>
          <a:xfrm>
            <a:off x="1436963" y="2163461"/>
            <a:ext cx="4279817" cy="1506047"/>
            <a:chOff x="973803" y="2461911"/>
            <a:chExt cx="4279817" cy="1506047"/>
          </a:xfrm>
        </p:grpSpPr>
        <p:sp>
          <p:nvSpPr>
            <p:cNvPr id="117" name="오른쪽 대괄호 116">
              <a:extLst>
                <a:ext uri="{FF2B5EF4-FFF2-40B4-BE49-F238E27FC236}">
                  <a16:creationId xmlns:a16="http://schemas.microsoft.com/office/drawing/2014/main" id="{C3A64368-A413-4271-AC37-564790D405D4}"/>
                </a:ext>
              </a:extLst>
            </p:cNvPr>
            <p:cNvSpPr/>
            <p:nvPr/>
          </p:nvSpPr>
          <p:spPr>
            <a:xfrm rot="16200000">
              <a:off x="3227114" y="1762060"/>
              <a:ext cx="1326655" cy="2726357"/>
            </a:xfrm>
            <a:prstGeom prst="rightBracket">
              <a:avLst>
                <a:gd name="adj" fmla="val 0"/>
              </a:avLst>
            </a:prstGeom>
            <a:ln w="25400">
              <a:solidFill>
                <a:srgbClr val="63768C"/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E2601A2-751C-4C00-A597-79307C439C48}"/>
                </a:ext>
              </a:extLst>
            </p:cNvPr>
            <p:cNvSpPr/>
            <p:nvPr/>
          </p:nvSpPr>
          <p:spPr>
            <a:xfrm>
              <a:off x="973803" y="3609172"/>
              <a:ext cx="1025572" cy="3587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6376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445669"/>
                  </a:solidFill>
                </a:rPr>
                <a:t>START</a:t>
              </a:r>
              <a:endParaRPr lang="ko-KR" altLang="en-US" sz="1200" b="1" dirty="0">
                <a:solidFill>
                  <a:srgbClr val="445669"/>
                </a:solidFill>
              </a:endParaRP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341FB290-CA2B-40A3-B10C-2A3B0742C0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71551" y="3518565"/>
              <a:ext cx="0" cy="540000"/>
            </a:xfrm>
            <a:prstGeom prst="straightConnector1">
              <a:avLst/>
            </a:prstGeom>
            <a:ln w="25400">
              <a:solidFill>
                <a:srgbClr val="63768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81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59" y="382316"/>
            <a:ext cx="1327815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개요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60" y="1333979"/>
            <a:ext cx="8685040" cy="245268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557065-4EE9-4790-B83E-5239A5849672}"/>
              </a:ext>
            </a:extLst>
          </p:cNvPr>
          <p:cNvSpPr/>
          <p:nvPr/>
        </p:nvSpPr>
        <p:spPr>
          <a:xfrm>
            <a:off x="5089712" y="5029234"/>
            <a:ext cx="2932070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전자 제품 목록을 사용자가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한 눈에 파악하기 쉽도록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디자인을 구상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모서리가 둥근 직사각형 39">
            <a:extLst>
              <a:ext uri="{FF2B5EF4-FFF2-40B4-BE49-F238E27FC236}">
                <a16:creationId xmlns:a16="http://schemas.microsoft.com/office/drawing/2014/main" id="{42A9F1CC-1D2F-46E8-BC59-54C25D70654C}"/>
              </a:ext>
            </a:extLst>
          </p:cNvPr>
          <p:cNvSpPr/>
          <p:nvPr/>
        </p:nvSpPr>
        <p:spPr>
          <a:xfrm>
            <a:off x="5769674" y="4578051"/>
            <a:ext cx="1553840" cy="306580"/>
          </a:xfrm>
          <a:prstGeom prst="roundRect">
            <a:avLst>
              <a:gd name="adj" fmla="val 50000"/>
            </a:avLst>
          </a:prstGeom>
          <a:solidFill>
            <a:srgbClr val="44566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제작 계기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7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59" y="382316"/>
            <a:ext cx="1909705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코드 </a:t>
            </a:r>
            <a:r>
              <a:rPr lang="en-US" altLang="ko-KR" sz="1400" b="1" i="1" u="sng" dirty="0" smtClean="0">
                <a:solidFill>
                  <a:srgbClr val="778492"/>
                </a:solidFill>
              </a:rPr>
              <a:t>- </a:t>
            </a:r>
            <a:r>
              <a:rPr lang="ko-KR" altLang="en-US" sz="1400" b="1" i="1" u="sng" dirty="0" smtClean="0">
                <a:solidFill>
                  <a:srgbClr val="778492"/>
                </a:solidFill>
              </a:rPr>
              <a:t>메인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88" y="1318599"/>
            <a:ext cx="10744200" cy="46101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20596" y="6530804"/>
            <a:ext cx="2771404" cy="32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rgbClr val="778492"/>
                </a:solidFill>
              </a:rPr>
              <a:t>코드가 긴 관계로 주요 코드만 적었습니다</a:t>
            </a:r>
            <a:r>
              <a:rPr lang="en-US" altLang="ko-KR" sz="1050" dirty="0" smtClean="0">
                <a:solidFill>
                  <a:srgbClr val="778492"/>
                </a:solidFill>
              </a:rPr>
              <a:t>.</a:t>
            </a:r>
            <a:endParaRPr lang="en-US" altLang="ko-KR" sz="1050" dirty="0">
              <a:solidFill>
                <a:srgbClr val="778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58" y="382316"/>
            <a:ext cx="2325344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코드 </a:t>
            </a:r>
            <a:r>
              <a:rPr lang="en-US" altLang="ko-KR" sz="1400" b="1" i="1" u="sng" dirty="0" smtClean="0">
                <a:solidFill>
                  <a:srgbClr val="778492"/>
                </a:solidFill>
              </a:rPr>
              <a:t>– </a:t>
            </a:r>
            <a:r>
              <a:rPr lang="ko-KR" altLang="en-US" sz="1400" b="1" i="1" u="sng" dirty="0" smtClean="0">
                <a:solidFill>
                  <a:srgbClr val="778492"/>
                </a:solidFill>
              </a:rPr>
              <a:t>제품 정보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20596" y="6530804"/>
            <a:ext cx="2771404" cy="32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rgbClr val="778492"/>
                </a:solidFill>
              </a:rPr>
              <a:t>코드가 긴 관계로 주요 코드만 적었습니다</a:t>
            </a:r>
            <a:r>
              <a:rPr lang="en-US" altLang="ko-KR" sz="1050" dirty="0" smtClean="0">
                <a:solidFill>
                  <a:srgbClr val="778492"/>
                </a:solidFill>
              </a:rPr>
              <a:t>.</a:t>
            </a:r>
            <a:endParaRPr lang="en-US" altLang="ko-KR" sz="1050" dirty="0">
              <a:solidFill>
                <a:srgbClr val="77849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95" y="956700"/>
            <a:ext cx="8677275" cy="54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60" y="382316"/>
            <a:ext cx="2533160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코드 </a:t>
            </a:r>
            <a:r>
              <a:rPr lang="en-US" altLang="ko-KR" sz="1400" b="1" i="1" u="sng" dirty="0" smtClean="0">
                <a:solidFill>
                  <a:srgbClr val="778492"/>
                </a:solidFill>
              </a:rPr>
              <a:t>– </a:t>
            </a:r>
            <a:r>
              <a:rPr lang="ko-KR" altLang="en-US" sz="1400" b="1" i="1" u="sng" dirty="0" smtClean="0">
                <a:solidFill>
                  <a:srgbClr val="778492"/>
                </a:solidFill>
              </a:rPr>
              <a:t>제품 리스트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20596" y="6530804"/>
            <a:ext cx="2771404" cy="32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rgbClr val="778492"/>
                </a:solidFill>
              </a:rPr>
              <a:t>코드가 긴 관계로 주요 코드만 적었습니다</a:t>
            </a:r>
            <a:r>
              <a:rPr lang="en-US" altLang="ko-KR" sz="1050" dirty="0" smtClean="0">
                <a:solidFill>
                  <a:srgbClr val="778492"/>
                </a:solidFill>
              </a:rPr>
              <a:t>.</a:t>
            </a:r>
            <a:endParaRPr lang="en-US" altLang="ko-KR" sz="1050" dirty="0">
              <a:solidFill>
                <a:srgbClr val="77849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71" y="1207163"/>
            <a:ext cx="9839325" cy="503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59" y="382316"/>
            <a:ext cx="2350281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코드 </a:t>
            </a:r>
            <a:r>
              <a:rPr lang="en-US" altLang="ko-KR" sz="1400" b="1" i="1" u="sng" dirty="0" smtClean="0">
                <a:solidFill>
                  <a:srgbClr val="778492"/>
                </a:solidFill>
              </a:rPr>
              <a:t>– </a:t>
            </a:r>
            <a:r>
              <a:rPr lang="ko-KR" altLang="en-US" sz="1400" b="1" i="1" u="sng" dirty="0" smtClean="0">
                <a:solidFill>
                  <a:srgbClr val="778492"/>
                </a:solidFill>
              </a:rPr>
              <a:t>세부 내용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20596" y="6530804"/>
            <a:ext cx="2771404" cy="32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srgbClr val="778492"/>
                </a:solidFill>
              </a:rPr>
              <a:t>코드가 긴 관계로 주요 코드만 적었습니다</a:t>
            </a:r>
            <a:r>
              <a:rPr lang="en-US" altLang="ko-KR" sz="1050" dirty="0" smtClean="0">
                <a:solidFill>
                  <a:srgbClr val="778492"/>
                </a:solidFill>
              </a:rPr>
              <a:t>.</a:t>
            </a:r>
            <a:endParaRPr lang="en-US" altLang="ko-KR" sz="1050" dirty="0">
              <a:solidFill>
                <a:srgbClr val="77849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37" y="908560"/>
            <a:ext cx="76485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60" y="382316"/>
            <a:ext cx="1891092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구현 </a:t>
            </a:r>
            <a:r>
              <a:rPr lang="en-US" altLang="ko-KR" sz="1400" b="1" i="1" u="sng" dirty="0" smtClean="0">
                <a:solidFill>
                  <a:srgbClr val="778492"/>
                </a:solidFill>
              </a:rPr>
              <a:t>- </a:t>
            </a:r>
            <a:r>
              <a:rPr lang="ko-KR" altLang="en-US" sz="1400" b="1" i="1" u="sng" dirty="0" smtClean="0">
                <a:solidFill>
                  <a:srgbClr val="778492"/>
                </a:solidFill>
              </a:rPr>
              <a:t>메인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98" y="1277491"/>
            <a:ext cx="9249364" cy="422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941560" y="0"/>
            <a:ext cx="11250440" cy="389299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1400" b="1" i="1" kern="0" dirty="0" smtClean="0">
                <a:solidFill>
                  <a:srgbClr val="8E99A5"/>
                </a:solidFill>
              </a:rPr>
              <a:t>전자 제품 판매 사이트</a:t>
            </a:r>
            <a:r>
              <a:rPr lang="en-US" altLang="ko-KR" sz="1400" b="1" i="1" kern="0" dirty="0" smtClean="0">
                <a:solidFill>
                  <a:srgbClr val="8E99A5"/>
                </a:solidFill>
              </a:rPr>
              <a:t> </a:t>
            </a:r>
            <a:r>
              <a:rPr lang="ko-KR" altLang="en-US" sz="800" kern="0" dirty="0" err="1" smtClean="0">
                <a:solidFill>
                  <a:srgbClr val="8E99A5"/>
                </a:solidFill>
              </a:rPr>
              <a:t>어서오세요</a:t>
            </a:r>
            <a:r>
              <a:rPr lang="en-US" altLang="ko-KR" sz="800" i="1" kern="0" dirty="0" smtClean="0">
                <a:solidFill>
                  <a:srgbClr val="8E99A5"/>
                </a:solidFill>
              </a:rPr>
              <a:t> </a:t>
            </a: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41560" cy="389299"/>
          </a:xfrm>
          <a:prstGeom prst="rect">
            <a:avLst/>
          </a:prstGeom>
          <a:solidFill>
            <a:srgbClr val="7784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9299"/>
            <a:ext cx="941560" cy="6468701"/>
          </a:xfrm>
          <a:prstGeom prst="rect">
            <a:avLst/>
          </a:prstGeom>
          <a:solidFill>
            <a:srgbClr val="8F9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0" y="423555"/>
          <a:ext cx="9415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3C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SWOT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4P Mix</a:t>
                      </a: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IMC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Expected effect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Budget</a:t>
                      </a: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2BC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▤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B2BC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 panose="02010803020104030203" pitchFamily="2" charset="-79"/>
                        </a:rPr>
                        <a:t>Schedule</a:t>
                      </a:r>
                      <a:endParaRPr lang="ko-KR" altLang="en-US" sz="700" dirty="0">
                        <a:solidFill>
                          <a:srgbClr val="B2BCC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220012" y="102987"/>
            <a:ext cx="165171" cy="201499"/>
            <a:chOff x="5638844" y="549275"/>
            <a:chExt cx="234693" cy="286312"/>
          </a:xfrm>
          <a:solidFill>
            <a:srgbClr val="8E99A5"/>
          </a:solidFill>
        </p:grpSpPr>
        <p:sp>
          <p:nvSpPr>
            <p:cNvPr id="33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5638844" y="549275"/>
              <a:ext cx="209550" cy="209550"/>
            </a:xfrm>
            <a:prstGeom prst="donut">
              <a:avLst>
                <a:gd name="adj" fmla="val 1476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5837537" y="691587"/>
              <a:ext cx="36000" cy="14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114401" y="99101"/>
            <a:ext cx="151448" cy="180648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9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H="1">
            <a:off x="752717" y="186131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flipH="1">
            <a:off x="752717" y="216830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941560" y="382316"/>
            <a:ext cx="2437744" cy="442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i="1" u="sng" dirty="0" smtClean="0">
                <a:solidFill>
                  <a:srgbClr val="778492"/>
                </a:solidFill>
              </a:rPr>
              <a:t>프로그램 구현 </a:t>
            </a:r>
            <a:r>
              <a:rPr lang="en-US" altLang="ko-KR" sz="1400" b="1" i="1" u="sng" dirty="0" smtClean="0">
                <a:solidFill>
                  <a:srgbClr val="778492"/>
                </a:solidFill>
              </a:rPr>
              <a:t>– </a:t>
            </a:r>
            <a:r>
              <a:rPr lang="ko-KR" altLang="en-US" sz="1400" b="1" i="1" u="sng" dirty="0" smtClean="0">
                <a:solidFill>
                  <a:srgbClr val="778492"/>
                </a:solidFill>
              </a:rPr>
              <a:t>제품 목록</a:t>
            </a:r>
            <a:endParaRPr lang="en-US" altLang="ko-KR" sz="1400" b="1" i="1" u="sng" dirty="0">
              <a:solidFill>
                <a:srgbClr val="77849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60" y="1553411"/>
            <a:ext cx="9754239" cy="346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>
          <a:solidFill>
            <a:srgbClr val="8F9DAD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350</Words>
  <Application>Microsoft Office PowerPoint</Application>
  <PresentationFormat>와이드스크린</PresentationFormat>
  <Paragraphs>118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Aharoni</vt:lpstr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31</cp:revision>
  <dcterms:created xsi:type="dcterms:W3CDTF">2021-02-23T06:53:01Z</dcterms:created>
  <dcterms:modified xsi:type="dcterms:W3CDTF">2021-05-07T07:16:20Z</dcterms:modified>
</cp:coreProperties>
</file>