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58" r:id="rId5"/>
    <p:sldId id="26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CA6AD"/>
            </a:solidFill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534-4AF0-B7D0-D9389DF4985C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7CA6AD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534-4AF0-B7D0-D9389DF498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7CA6AD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34-4AF0-B7D0-D9389DF49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4727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F47279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34-4AF0-B7D0-D9389DF498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3"/>
        <c:overlap val="-28"/>
        <c:axId val="196287488"/>
        <c:axId val="196299008"/>
      </c:barChart>
      <c:catAx>
        <c:axId val="196287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299008"/>
        <c:crosses val="autoZero"/>
        <c:auto val="1"/>
        <c:lblAlgn val="ctr"/>
        <c:lblOffset val="100"/>
        <c:noMultiLvlLbl val="0"/>
      </c:catAx>
      <c:valAx>
        <c:axId val="19629900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19628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7CA6AD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358-4B61-9A35-5286173DD1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31750">
              <a:solidFill>
                <a:srgbClr val="F47279"/>
              </a:solidFill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2.8</c:v>
                </c:pt>
                <c:pt idx="1">
                  <c:v>3.7</c:v>
                </c:pt>
                <c:pt idx="2">
                  <c:v>2.1</c:v>
                </c:pt>
                <c:pt idx="3">
                  <c:v>2</c:v>
                </c:pt>
                <c:pt idx="4">
                  <c:v>1.8</c:v>
                </c:pt>
                <c:pt idx="5">
                  <c:v>1.2</c:v>
                </c:pt>
                <c:pt idx="6">
                  <c:v>0.9</c:v>
                </c:pt>
                <c:pt idx="7">
                  <c:v>2.1</c:v>
                </c:pt>
                <c:pt idx="8">
                  <c:v>3.8</c:v>
                </c:pt>
                <c:pt idx="9">
                  <c:v>4.0999999999999996</c:v>
                </c:pt>
                <c:pt idx="10">
                  <c:v>5.2</c:v>
                </c:pt>
                <c:pt idx="11">
                  <c:v>5.0999999999999996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358-4B61-9A35-5286173DD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885760"/>
        <c:axId val="200887296"/>
      </c:lineChart>
      <c:catAx>
        <c:axId val="20088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887296"/>
        <c:crosses val="autoZero"/>
        <c:auto val="1"/>
        <c:lblAlgn val="ctr"/>
        <c:lblOffset val="100"/>
        <c:noMultiLvlLbl val="0"/>
      </c:catAx>
      <c:valAx>
        <c:axId val="200887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088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48000" y="2656834"/>
            <a:ext cx="6096000" cy="13503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smtClean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JAVA</a:t>
            </a:r>
            <a:r>
              <a:rPr lang="en-US" altLang="ko-KR" sz="44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4400" b="1" i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MYSQL </a:t>
            </a:r>
            <a:endParaRPr lang="en-US" altLang="ko-KR" sz="44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7CA6A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 smtClean="0">
                <a:solidFill>
                  <a:srgbClr val="E7E6E6">
                    <a:lumMod val="50000"/>
                  </a:srgbClr>
                </a:solidFill>
              </a:rPr>
              <a:t>Java</a:t>
            </a:r>
            <a:r>
              <a:rPr lang="ko-KR" altLang="en-US" sz="1050" kern="0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en-US" altLang="ko-KR" sz="1050" kern="0" dirty="0" smtClean="0">
                <a:solidFill>
                  <a:srgbClr val="E7E6E6">
                    <a:lumMod val="50000"/>
                  </a:srgbClr>
                </a:solidFill>
              </a:rPr>
              <a:t>– MySQL </a:t>
            </a:r>
            <a:r>
              <a:rPr lang="ko-KR" altLang="en-US" sz="1050" kern="0" dirty="0" smtClean="0">
                <a:solidFill>
                  <a:srgbClr val="E7E6E6">
                    <a:lumMod val="50000"/>
                  </a:srgbClr>
                </a:solidFill>
              </a:rPr>
              <a:t>연동 프로그램</a:t>
            </a:r>
            <a:r>
              <a:rPr lang="en-US" altLang="ko-KR" sz="1050" i="1" kern="0" dirty="0" smtClean="0">
                <a:solidFill>
                  <a:srgbClr val="E7E6E6">
                    <a:lumMod val="50000"/>
                  </a:srgbClr>
                </a:solidFill>
              </a:rPr>
              <a:t> </a:t>
            </a:r>
            <a:endParaRPr lang="en-US" altLang="ko-KR" sz="2000" i="1" kern="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왼쪽 대괄호 1"/>
          <p:cNvSpPr/>
          <p:nvPr/>
        </p:nvSpPr>
        <p:spPr>
          <a:xfrm rot="5400000">
            <a:off x="5581761" y="-1391690"/>
            <a:ext cx="1028477" cy="8793020"/>
          </a:xfrm>
          <a:prstGeom prst="leftBracket">
            <a:avLst>
              <a:gd name="adj" fmla="val 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04841" y="2361271"/>
            <a:ext cx="3182318" cy="2586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SW 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개발자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(C#, JAVA)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 과정 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-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 양화영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3031" y="2644170"/>
            <a:ext cx="7065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96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40631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12750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4877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기본 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21794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19444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84" name="원호 83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14877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48564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50691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57608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5525809" y="2844214"/>
            <a:ext cx="900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3" name="원호 92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50691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84378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6505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고찰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93422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9107209" y="2844214"/>
            <a:ext cx="900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86505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1944" y="4339244"/>
            <a:ext cx="2859314" cy="636637"/>
          </a:xfrm>
          <a:prstGeom prst="rect">
            <a:avLst/>
          </a:prstGeom>
          <a:solidFill>
            <a:srgbClr val="7CA6AD"/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IDE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1944" y="5311159"/>
            <a:ext cx="2859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순서도: 문서 51"/>
          <p:cNvSpPr/>
          <p:nvPr/>
        </p:nvSpPr>
        <p:spPr>
          <a:xfrm flipH="1">
            <a:off x="4711944" y="2360816"/>
            <a:ext cx="2859314" cy="247266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0489" y="4339244"/>
            <a:ext cx="2859314" cy="636637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개발언어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0489" y="5311159"/>
            <a:ext cx="28593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JAVA, MySQL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순서도: 문서 65"/>
          <p:cNvSpPr/>
          <p:nvPr/>
        </p:nvSpPr>
        <p:spPr>
          <a:xfrm flipH="1">
            <a:off x="1040489" y="2360816"/>
            <a:ext cx="2859314" cy="247266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83399" y="4339244"/>
            <a:ext cx="2859314" cy="636637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prstClr val="white"/>
                </a:solidFill>
              </a:rPr>
              <a:t>참고자료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83399" y="5311159"/>
            <a:ext cx="28593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윤인성의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열혈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프로그래밍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순서도: 문서 68"/>
          <p:cNvSpPr/>
          <p:nvPr/>
        </p:nvSpPr>
        <p:spPr>
          <a:xfrm flipH="1">
            <a:off x="8383399" y="2360816"/>
            <a:ext cx="2859314" cy="247266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83" y="2975957"/>
            <a:ext cx="1784726" cy="1139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8" y="2975957"/>
            <a:ext cx="2143125" cy="11393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48" y="2619652"/>
            <a:ext cx="1415415" cy="18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/>
          </p:nvPr>
        </p:nvGraphicFramePr>
        <p:xfrm>
          <a:off x="1769245" y="2603500"/>
          <a:ext cx="9202057" cy="388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모서리가 둥근 사각형 설명선 8"/>
          <p:cNvSpPr/>
          <p:nvPr/>
        </p:nvSpPr>
        <p:spPr>
          <a:xfrm>
            <a:off x="10076035" y="2195898"/>
            <a:ext cx="1282568" cy="360000"/>
          </a:xfrm>
          <a:prstGeom prst="wedgeRoundRectCallout">
            <a:avLst>
              <a:gd name="adj1" fmla="val -58263"/>
              <a:gd name="adj2" fmla="val 54033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최근 </a:t>
            </a:r>
            <a:r>
              <a:rPr lang="en-US" altLang="ko-KR" sz="1000" b="1" dirty="0">
                <a:solidFill>
                  <a:prstClr val="white"/>
                </a:solidFill>
              </a:rPr>
              <a:t>10</a:t>
            </a:r>
            <a:r>
              <a:rPr lang="ko-KR" altLang="en-US" sz="1000" b="1" dirty="0">
                <a:solidFill>
                  <a:prstClr val="white"/>
                </a:solidFill>
              </a:rPr>
              <a:t>년 중 최대</a:t>
            </a:r>
            <a:r>
              <a:rPr lang="en-US" altLang="ko-KR" sz="1000" b="1" dirty="0">
                <a:solidFill>
                  <a:prstClr val="white"/>
                </a:solidFill>
              </a:rPr>
              <a:t> 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9714" y="1955697"/>
            <a:ext cx="990600" cy="215900"/>
          </a:xfrm>
          <a:prstGeom prst="roundRect">
            <a:avLst>
              <a:gd name="adj" fmla="val 50000"/>
            </a:avLst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남자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249714" y="2302894"/>
            <a:ext cx="990600" cy="215900"/>
          </a:xfrm>
          <a:prstGeom prst="roundRect">
            <a:avLst>
              <a:gd name="adj" fmla="val 50000"/>
            </a:avLst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97445" y="174274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 smtClean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5482964" y="2081379"/>
            <a:ext cx="513783" cy="4416424"/>
          </a:xfrm>
          <a:prstGeom prst="roundRect">
            <a:avLst>
              <a:gd name="adj" fmla="val 50000"/>
            </a:avLst>
          </a:prstGeom>
          <a:solidFill>
            <a:schemeClr val="bg1">
              <a:alpha val="5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aphicFrame>
        <p:nvGraphicFramePr>
          <p:cNvPr id="11" name="차트 10"/>
          <p:cNvGraphicFramePr/>
          <p:nvPr>
            <p:extLst/>
          </p:nvPr>
        </p:nvGraphicFramePr>
        <p:xfrm>
          <a:off x="952500" y="2595746"/>
          <a:ext cx="10467975" cy="3721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1343835" y="1729464"/>
            <a:ext cx="536744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5,967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srgbClr val="F47279"/>
                </a:solidFill>
              </a:rPr>
              <a:t>▼</a:t>
            </a:r>
            <a:r>
              <a:rPr lang="en-US" altLang="ko-KR" sz="2000" b="1" dirty="0">
                <a:solidFill>
                  <a:srgbClr val="F47279"/>
                </a:solidFill>
              </a:rPr>
              <a:t>2,365 (-60.36%)</a:t>
            </a:r>
            <a:endParaRPr lang="en-US" altLang="ko-KR" sz="1200" dirty="0">
              <a:solidFill>
                <a:srgbClr val="F47279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2210" y="1762968"/>
            <a:ext cx="3851990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771106" y="4109591"/>
            <a:ext cx="1346745" cy="360000"/>
          </a:xfrm>
          <a:prstGeom prst="wedgeRoundRectCallout">
            <a:avLst>
              <a:gd name="adj1" fmla="val -58263"/>
              <a:gd name="adj2" fmla="val 54033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BEP </a:t>
            </a:r>
            <a:r>
              <a:rPr lang="ko-KR" altLang="en-US" sz="1000" b="1" dirty="0">
                <a:solidFill>
                  <a:prstClr val="white"/>
                </a:solidFill>
              </a:rPr>
              <a:t>초과 달성 시점</a:t>
            </a:r>
          </a:p>
        </p:txBody>
      </p:sp>
    </p:spTree>
    <p:extLst>
      <p:ext uri="{BB962C8B-B14F-4D97-AF65-F5344CB8AC3E}">
        <p14:creationId xmlns:p14="http://schemas.microsoft.com/office/powerpoint/2010/main" val="30931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05892" y="1670942"/>
            <a:ext cx="7989454" cy="3994071"/>
          </a:xfrm>
          <a:prstGeom prst="roundRect">
            <a:avLst>
              <a:gd name="adj" fmla="val 5443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4240621" y="2240"/>
            <a:ext cx="3719998" cy="73314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35444" y="1973211"/>
            <a:ext cx="5004000" cy="3456000"/>
            <a:chOff x="3635444" y="2214511"/>
            <a:chExt cx="5004000" cy="3456000"/>
          </a:xfrm>
        </p:grpSpPr>
        <p:cxnSp>
          <p:nvCxnSpPr>
            <p:cNvPr id="18" name="직선 연결선 17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타원 19"/>
          <p:cNvSpPr/>
          <p:nvPr/>
        </p:nvSpPr>
        <p:spPr>
          <a:xfrm>
            <a:off x="4114800" y="2514600"/>
            <a:ext cx="368300" cy="368300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694145" y="2592779"/>
            <a:ext cx="580242" cy="5802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645805" y="3060700"/>
            <a:ext cx="473928" cy="473928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896821" y="2579464"/>
            <a:ext cx="238571" cy="238571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71701" y="3996467"/>
            <a:ext cx="109899" cy="109899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40482" y="3203168"/>
            <a:ext cx="276501" cy="276501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653538" y="4703673"/>
            <a:ext cx="276501" cy="276501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34881" y="5897200"/>
            <a:ext cx="73068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8385689" y="2219464"/>
            <a:ext cx="946214" cy="360000"/>
          </a:xfrm>
          <a:prstGeom prst="wedgeRoundRectCallout">
            <a:avLst>
              <a:gd name="adj1" fmla="val -61192"/>
              <a:gd name="adj2" fmla="val 48902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 point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22745" y="3164022"/>
            <a:ext cx="95283" cy="897993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3158071" y="1583298"/>
            <a:ext cx="324000" cy="8764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3741477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4324883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797272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A6A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4380678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727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28164" y="1387595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03020" y="1386687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54613" y="1383243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12750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487712" y="4337956"/>
            <a:ext cx="2004415" cy="149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21794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19444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1320069" y="3403649"/>
            <a:ext cx="5790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84" name="원호 83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14877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48564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5069112" y="4337956"/>
            <a:ext cx="2004415" cy="149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57608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55258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4901469" y="3403649"/>
            <a:ext cx="5790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93" name="원호 92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50691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84378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650512" y="4337956"/>
            <a:ext cx="2004415" cy="149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93422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91072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8482869" y="3403649"/>
            <a:ext cx="5790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86505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rgbClr val="E7E6E6">
                    <a:lumMod val="75000"/>
                  </a:srgbClr>
                </a:solidFill>
              </a:rPr>
              <a:t>JAVA – MySQL </a:t>
            </a:r>
            <a:r>
              <a:rPr lang="ko-KR" altLang="en-US" sz="900" kern="0" dirty="0">
                <a:solidFill>
                  <a:srgbClr val="E7E6E6">
                    <a:lumMod val="75000"/>
                  </a:srgbClr>
                </a:solidFill>
              </a:rPr>
              <a:t>연동 프로그램</a:t>
            </a:r>
            <a:endParaRPr lang="en-US" altLang="ko-KR" sz="16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1944" y="4455966"/>
            <a:ext cx="2859314" cy="444500"/>
          </a:xfrm>
          <a:prstGeom prst="rect">
            <a:avLst/>
          </a:prstGeom>
          <a:solidFill>
            <a:srgbClr val="7CA6AD"/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711944" y="5235744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184499" y="1642255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52" name="순서도: 문서 51"/>
          <p:cNvSpPr/>
          <p:nvPr/>
        </p:nvSpPr>
        <p:spPr>
          <a:xfrm flipH="1">
            <a:off x="4711944" y="3161495"/>
            <a:ext cx="2859314" cy="1596571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0489" y="4455966"/>
            <a:ext cx="2859314" cy="444500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040489" y="5235744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순서도: 문서 65"/>
          <p:cNvSpPr/>
          <p:nvPr/>
        </p:nvSpPr>
        <p:spPr>
          <a:xfrm flipH="1">
            <a:off x="1040489" y="3161495"/>
            <a:ext cx="2859314" cy="1596571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83399" y="4455966"/>
            <a:ext cx="2859314" cy="444500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383399" y="5235744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순서도: 문서 68"/>
          <p:cNvSpPr/>
          <p:nvPr/>
        </p:nvSpPr>
        <p:spPr>
          <a:xfrm flipH="1">
            <a:off x="8383399" y="3161495"/>
            <a:ext cx="2859314" cy="1596571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326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26</cp:revision>
  <dcterms:created xsi:type="dcterms:W3CDTF">2021-04-29T15:08:55Z</dcterms:created>
  <dcterms:modified xsi:type="dcterms:W3CDTF">2021-05-07T07:43:43Z</dcterms:modified>
</cp:coreProperties>
</file>