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65" r:id="rId5"/>
    <p:sldId id="278" r:id="rId6"/>
    <p:sldId id="279" r:id="rId7"/>
    <p:sldId id="259" r:id="rId8"/>
    <p:sldId id="270" r:id="rId9"/>
    <p:sldId id="268" r:id="rId10"/>
    <p:sldId id="269" r:id="rId11"/>
    <p:sldId id="273" r:id="rId12"/>
    <p:sldId id="271" r:id="rId13"/>
    <p:sldId id="272" r:id="rId14"/>
    <p:sldId id="260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404040"/>
    <a:srgbClr val="5B6176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54" autoAdjust="0"/>
    <p:restoredTop sz="94660"/>
  </p:normalViewPr>
  <p:slideViewPr>
    <p:cSldViewPr snapToGrid="0">
      <p:cViewPr>
        <p:scale>
          <a:sx n="124" d="100"/>
          <a:sy n="124" d="100"/>
        </p:scale>
        <p:origin x="-474" y="96"/>
      </p:cViewPr>
      <p:guideLst>
        <p:guide orient="horz" pos="2150"/>
        <p:guide pos="38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89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6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92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2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15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87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2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05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36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다리꼴 1"/>
          <p:cNvSpPr/>
          <p:nvPr/>
        </p:nvSpPr>
        <p:spPr>
          <a:xfrm>
            <a:off x="2352675" y="4551671"/>
            <a:ext cx="7515225" cy="589472"/>
          </a:xfrm>
          <a:prstGeom prst="trapezoid">
            <a:avLst>
              <a:gd name="adj" fmla="val 183067"/>
            </a:avLst>
          </a:prstGeom>
          <a:gradFill flip="none" rotWithShape="1">
            <a:gsLst>
              <a:gs pos="0">
                <a:schemeClr val="tx1">
                  <a:alpha val="13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21364" y="4551671"/>
            <a:ext cx="5400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059919" y="1939066"/>
            <a:ext cx="4074432" cy="3056618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4064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 smtClean="0">
                <a:solidFill>
                  <a:srgbClr val="5B6176"/>
                </a:solidFill>
              </a:rPr>
              <a:t>로또</a:t>
            </a:r>
            <a:r>
              <a:rPr lang="ko-KR" altLang="en-US" sz="2800" b="1" i="1" kern="0" dirty="0" smtClean="0">
                <a:solidFill>
                  <a:srgbClr val="5B6176"/>
                </a:solidFill>
              </a:rPr>
              <a:t> 번호 </a:t>
            </a:r>
            <a:r>
              <a:rPr lang="ko-KR" altLang="en-US" sz="2800" b="1" i="1" kern="0" dirty="0" err="1" smtClean="0">
                <a:solidFill>
                  <a:srgbClr val="5B6176"/>
                </a:solidFill>
              </a:rPr>
              <a:t>추첨기</a:t>
            </a:r>
            <a:r>
              <a:rPr lang="en-US" altLang="ko-KR" sz="2800" b="1" i="1" kern="0" dirty="0" smtClean="0">
                <a:solidFill>
                  <a:srgbClr val="5B6176"/>
                </a:solidFill>
              </a:rPr>
              <a:t> </a:t>
            </a:r>
            <a:endParaRPr lang="en-US" altLang="ko-KR" sz="2800" b="1" i="1" kern="0" dirty="0">
              <a:solidFill>
                <a:srgbClr val="5B6176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i="1" kern="0" dirty="0" smtClean="0">
                <a:solidFill>
                  <a:srgbClr val="5B6176"/>
                </a:solidFill>
              </a:rPr>
              <a:t>혹시 아나요 내가 될지</a:t>
            </a:r>
            <a:endParaRPr lang="en-US" altLang="ko-KR" sz="1600" i="1" kern="0" dirty="0">
              <a:solidFill>
                <a:srgbClr val="5B6176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59918" y="1547180"/>
            <a:ext cx="4074433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200" b="1" kern="0" dirty="0" smtClean="0">
                <a:solidFill>
                  <a:srgbClr val="5B6176"/>
                </a:solidFill>
              </a:rPr>
              <a:t>통합 응용 </a:t>
            </a:r>
            <a:r>
              <a:rPr lang="en-US" altLang="ko-KR" sz="1200" b="1" kern="0" dirty="0" smtClean="0">
                <a:solidFill>
                  <a:srgbClr val="5B6176"/>
                </a:solidFill>
              </a:rPr>
              <a:t>SW </a:t>
            </a:r>
            <a:r>
              <a:rPr lang="ko-KR" altLang="en-US" sz="1200" b="1" kern="0" dirty="0" smtClean="0">
                <a:solidFill>
                  <a:srgbClr val="5B6176"/>
                </a:solidFill>
              </a:rPr>
              <a:t>개발자</a:t>
            </a:r>
            <a:r>
              <a:rPr lang="en-US" altLang="ko-KR" sz="1200" b="1" kern="0" dirty="0" smtClean="0">
                <a:solidFill>
                  <a:srgbClr val="5B6176"/>
                </a:solidFill>
              </a:rPr>
              <a:t>(C#, JAVA)</a:t>
            </a:r>
            <a:r>
              <a:rPr lang="ko-KR" altLang="en-US" sz="1200" b="1" kern="0" dirty="0" smtClean="0">
                <a:solidFill>
                  <a:srgbClr val="5B6176"/>
                </a:solidFill>
              </a:rPr>
              <a:t>과정 </a:t>
            </a:r>
            <a:r>
              <a:rPr lang="en-US" altLang="ko-KR" sz="1200" b="1" kern="0" dirty="0" smtClean="0">
                <a:solidFill>
                  <a:srgbClr val="5B6176"/>
                </a:solidFill>
              </a:rPr>
              <a:t>-</a:t>
            </a:r>
            <a:r>
              <a:rPr lang="ko-KR" altLang="en-US" sz="1200" b="1" kern="0" dirty="0" smtClean="0">
                <a:solidFill>
                  <a:srgbClr val="5B6176"/>
                </a:solidFill>
              </a:rPr>
              <a:t> 양 화 영</a:t>
            </a:r>
            <a:endParaRPr lang="en-US" altLang="ko-KR" sz="1200" b="1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323210" y="117212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632789" y="1172126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942368" y="1172125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66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2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디자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인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8766001" y="3146359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041434" y="3388157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엑셀 시트 출력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766000" y="1833636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9040443" y="2075434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엑셀 불러오기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772694" y="4445902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48" y="1476332"/>
            <a:ext cx="6494400" cy="414049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342553" y="1729901"/>
            <a:ext cx="776088" cy="407255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3"/>
            <a:endCxn id="56" idx="1"/>
          </p:cNvCxnSpPr>
          <p:nvPr/>
        </p:nvCxnSpPr>
        <p:spPr>
          <a:xfrm>
            <a:off x="4118641" y="1933529"/>
            <a:ext cx="4647359" cy="32657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1207216" y="2029580"/>
            <a:ext cx="6161771" cy="313793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>
            <a:stCxn id="26" idx="3"/>
            <a:endCxn id="35" idx="1"/>
          </p:cNvCxnSpPr>
          <p:nvPr/>
        </p:nvCxnSpPr>
        <p:spPr>
          <a:xfrm flipV="1">
            <a:off x="7368987" y="3572823"/>
            <a:ext cx="1397014" cy="25723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6746581" y="5044319"/>
            <a:ext cx="476410" cy="36933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>
            <a:stCxn id="30" idx="3"/>
            <a:endCxn id="43" idx="1"/>
          </p:cNvCxnSpPr>
          <p:nvPr/>
        </p:nvCxnSpPr>
        <p:spPr>
          <a:xfrm flipV="1">
            <a:off x="7222991" y="4872366"/>
            <a:ext cx="1549703" cy="35661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034739" y="4687700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링크 연결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9391" y="986972"/>
            <a:ext cx="66131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조</a:t>
            </a:r>
            <a:r>
              <a:rPr lang="ko-KR" altLang="en-US" sz="1400" b="1" dirty="0">
                <a:solidFill>
                  <a:srgbClr val="5B6176"/>
                </a:solidFill>
              </a:rPr>
              <a:t>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7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코드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73" y="1523463"/>
            <a:ext cx="6494133" cy="4224996"/>
          </a:xfrm>
          <a:prstGeom prst="rect">
            <a:avLst/>
          </a:prstGeom>
        </p:spPr>
      </p:pic>
      <p:cxnSp>
        <p:nvCxnSpPr>
          <p:cNvPr id="17" name="직선 연결선 16"/>
          <p:cNvCxnSpPr>
            <a:stCxn id="3" idx="3"/>
            <a:endCxn id="4" idx="1"/>
          </p:cNvCxnSpPr>
          <p:nvPr/>
        </p:nvCxnSpPr>
        <p:spPr>
          <a:xfrm flipV="1">
            <a:off x="1380867" y="4875998"/>
            <a:ext cx="6573435" cy="49401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51" idx="3"/>
            <a:endCxn id="13" idx="1"/>
          </p:cNvCxnSpPr>
          <p:nvPr/>
        </p:nvCxnSpPr>
        <p:spPr>
          <a:xfrm flipV="1">
            <a:off x="6923314" y="3212830"/>
            <a:ext cx="1030988" cy="38713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4464424" y="2927616"/>
            <a:ext cx="2458890" cy="1344706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99371" y="5242599"/>
            <a:ext cx="281496" cy="254819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302" y="3891474"/>
            <a:ext cx="3548696" cy="196904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302" y="2825691"/>
            <a:ext cx="3548696" cy="774278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44196" y="1044248"/>
            <a:ext cx="339372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코드가 긴 관계로 주요 코드만 첨부하였습니다</a:t>
            </a:r>
            <a:r>
              <a:rPr lang="en-US" altLang="ko-KR" sz="1100" dirty="0" smtClean="0">
                <a:solidFill>
                  <a:srgbClr val="5B6176"/>
                </a:solidFill>
              </a:rPr>
              <a:t>.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961" y="2065060"/>
            <a:ext cx="3548037" cy="462027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6884168" y="1722031"/>
            <a:ext cx="281496" cy="254819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stCxn id="25" idx="3"/>
            <a:endCxn id="16" idx="1"/>
          </p:cNvCxnSpPr>
          <p:nvPr/>
        </p:nvCxnSpPr>
        <p:spPr>
          <a:xfrm>
            <a:off x="7165664" y="1849441"/>
            <a:ext cx="789297" cy="446633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0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코드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9" name="그림 2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" y="1545488"/>
            <a:ext cx="6494400" cy="4226400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3327187" y="5110664"/>
            <a:ext cx="1590595" cy="552468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25" idx="3"/>
            <a:endCxn id="15" idx="1"/>
          </p:cNvCxnSpPr>
          <p:nvPr/>
        </p:nvCxnSpPr>
        <p:spPr>
          <a:xfrm flipV="1">
            <a:off x="4917782" y="4153028"/>
            <a:ext cx="3030741" cy="123387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3" idx="3"/>
            <a:endCxn id="4" idx="1"/>
          </p:cNvCxnSpPr>
          <p:nvPr/>
        </p:nvCxnSpPr>
        <p:spPr>
          <a:xfrm>
            <a:off x="7156528" y="5433592"/>
            <a:ext cx="791995" cy="217864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6591854" y="5211736"/>
            <a:ext cx="564674" cy="44371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23" y="5335129"/>
            <a:ext cx="3546790" cy="63265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44196" y="1044248"/>
            <a:ext cx="339372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코드가 긴 관계로 주요 코드만 첨부하였습니다</a:t>
            </a:r>
            <a:r>
              <a:rPr lang="en-US" altLang="ko-KR" sz="1100" dirty="0" smtClean="0">
                <a:solidFill>
                  <a:srgbClr val="5B6176"/>
                </a:solidFill>
              </a:rPr>
              <a:t>.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22" y="1545488"/>
            <a:ext cx="3546791" cy="144285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23" y="3255085"/>
            <a:ext cx="3546790" cy="1795886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4541264" y="2204819"/>
            <a:ext cx="1974797" cy="2905846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>
            <a:stCxn id="28" idx="3"/>
            <a:endCxn id="13" idx="1"/>
          </p:cNvCxnSpPr>
          <p:nvPr/>
        </p:nvCxnSpPr>
        <p:spPr>
          <a:xfrm flipV="1">
            <a:off x="6516061" y="2266917"/>
            <a:ext cx="1432461" cy="1390825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63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0655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코드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56" y="1476332"/>
            <a:ext cx="6494400" cy="414049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050561" y="1729901"/>
            <a:ext cx="776088" cy="407255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3"/>
            <a:endCxn id="13" idx="1"/>
          </p:cNvCxnSpPr>
          <p:nvPr/>
        </p:nvCxnSpPr>
        <p:spPr>
          <a:xfrm>
            <a:off x="3826649" y="1933529"/>
            <a:ext cx="4144839" cy="414345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6454589" y="5044319"/>
            <a:ext cx="476410" cy="36933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>
            <a:stCxn id="30" idx="3"/>
            <a:endCxn id="17" idx="1"/>
          </p:cNvCxnSpPr>
          <p:nvPr/>
        </p:nvCxnSpPr>
        <p:spPr>
          <a:xfrm>
            <a:off x="6930999" y="5228985"/>
            <a:ext cx="1040489" cy="368067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88" y="5257230"/>
            <a:ext cx="3539194" cy="679643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44196" y="1044248"/>
            <a:ext cx="339372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코드가 긴 관계로 주요 코드만 첨부하였습니다</a:t>
            </a:r>
            <a:r>
              <a:rPr lang="en-US" altLang="ko-KR" sz="1100" dirty="0" smtClean="0">
                <a:solidFill>
                  <a:srgbClr val="5B6176"/>
                </a:solidFill>
              </a:rPr>
              <a:t>.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88" y="1382813"/>
            <a:ext cx="3539194" cy="193012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88" y="3583002"/>
            <a:ext cx="3539194" cy="1430581"/>
          </a:xfrm>
          <a:prstGeom prst="rect">
            <a:avLst/>
          </a:prstGeom>
        </p:spPr>
      </p:pic>
      <p:sp>
        <p:nvSpPr>
          <p:cNvPr id="27" name="모서리가 둥근 직사각형 26"/>
          <p:cNvSpPr/>
          <p:nvPr/>
        </p:nvSpPr>
        <p:spPr>
          <a:xfrm>
            <a:off x="984125" y="1997849"/>
            <a:ext cx="6069818" cy="318528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7" idx="3"/>
            <a:endCxn id="23" idx="1"/>
          </p:cNvCxnSpPr>
          <p:nvPr/>
        </p:nvCxnSpPr>
        <p:spPr>
          <a:xfrm>
            <a:off x="7053943" y="3590490"/>
            <a:ext cx="917545" cy="707803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57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실행 흐름도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3793" y="1205646"/>
            <a:ext cx="127090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시작 </a:t>
            </a:r>
            <a:r>
              <a:rPr lang="en-US" altLang="ko-KR" sz="1400" b="1" dirty="0" smtClean="0">
                <a:solidFill>
                  <a:srgbClr val="5B6176"/>
                </a:solidFill>
              </a:rPr>
              <a:t>&amp; </a:t>
            </a:r>
            <a:r>
              <a:rPr lang="ko-KR" altLang="en-US" sz="1400" b="1" dirty="0" smtClean="0">
                <a:solidFill>
                  <a:srgbClr val="5B6176"/>
                </a:solidFill>
              </a:rPr>
              <a:t>메인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97" y="2026508"/>
            <a:ext cx="4516601" cy="29225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77" y="1989659"/>
            <a:ext cx="4789464" cy="3006786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6577532" y="4472108"/>
            <a:ext cx="717308" cy="60703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097896" y="3065929"/>
            <a:ext cx="1612656" cy="829876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701553" y="3096666"/>
            <a:ext cx="783771" cy="599354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40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실행 흐름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3794" y="1205646"/>
            <a:ext cx="87323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추첨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16" y="2336647"/>
            <a:ext cx="3225725" cy="22320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60" y="2336646"/>
            <a:ext cx="3097790" cy="2231531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823353" y="4223244"/>
            <a:ext cx="714265" cy="305463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4011065" y="3340264"/>
            <a:ext cx="553251" cy="487203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85435" y="2697021"/>
            <a:ext cx="1045026" cy="1523346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764" y="2340487"/>
            <a:ext cx="3098441" cy="2232000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>
            <a:off x="7813381" y="3340265"/>
            <a:ext cx="553251" cy="487203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1126144" y="4248556"/>
            <a:ext cx="357957" cy="296569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12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실행 흐름도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3794" y="1205646"/>
            <a:ext cx="87323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조</a:t>
            </a:r>
            <a:r>
              <a:rPr lang="ko-KR" altLang="en-US" sz="1400" b="1" dirty="0">
                <a:solidFill>
                  <a:srgbClr val="5B6176"/>
                </a:solidFill>
              </a:rPr>
              <a:t>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712" y="1360081"/>
            <a:ext cx="3306980" cy="19355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901" y="1326334"/>
            <a:ext cx="3048001" cy="195300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0" y="3864547"/>
            <a:ext cx="3210358" cy="204611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750" y="3900156"/>
            <a:ext cx="3187284" cy="201050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755" y="3923627"/>
            <a:ext cx="3211927" cy="1987038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8073070" y="1384904"/>
            <a:ext cx="491779" cy="31374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5721911" y="2003161"/>
            <a:ext cx="783771" cy="599354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9767100">
            <a:off x="5168426" y="2953911"/>
            <a:ext cx="1722705" cy="599354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4022459" y="4636360"/>
            <a:ext cx="391885" cy="438626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7794039" y="4668292"/>
            <a:ext cx="391885" cy="438626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732567" y="2145965"/>
            <a:ext cx="1373015" cy="73554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110086" y="5629265"/>
            <a:ext cx="491779" cy="31374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626542" y="4183386"/>
            <a:ext cx="2957599" cy="1525851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089171" y="5621581"/>
            <a:ext cx="351899" cy="281400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8738887" y="4739144"/>
            <a:ext cx="1971665" cy="73554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12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</a:t>
            </a:r>
            <a:r>
              <a:rPr lang="ko-KR" altLang="en-US" sz="2000" b="1" i="1" kern="0" smtClean="0">
                <a:solidFill>
                  <a:srgbClr val="5B6176"/>
                </a:solidFill>
              </a:rPr>
              <a:t>실행 흐름도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3794" y="1205646"/>
            <a:ext cx="87323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종</a:t>
            </a:r>
            <a:r>
              <a:rPr lang="ko-KR" altLang="en-US" sz="1400" b="1" dirty="0">
                <a:solidFill>
                  <a:srgbClr val="5B6176"/>
                </a:solidFill>
              </a:rPr>
              <a:t>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81" y="2460138"/>
            <a:ext cx="3436347" cy="2182982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11365180" y="2476932"/>
            <a:ext cx="187302" cy="1867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336227" y="3238629"/>
            <a:ext cx="911777" cy="7565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78" y="2477556"/>
            <a:ext cx="3087365" cy="218298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239" y="2435035"/>
            <a:ext cx="3339548" cy="2233188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7333260" y="2469247"/>
            <a:ext cx="187302" cy="1867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08135" y="2488920"/>
            <a:ext cx="187302" cy="1867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3757491" y="3223999"/>
            <a:ext cx="471379" cy="378252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7642198" y="3201080"/>
            <a:ext cx="471379" cy="378252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96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smtClean="0">
                <a:solidFill>
                  <a:srgbClr val="5B6176"/>
                </a:solidFill>
              </a:rPr>
              <a:t>Thank you!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2440932" y="2623674"/>
            <a:ext cx="7306962" cy="1540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b="1" i="1" dirty="0" smtClean="0">
                <a:solidFill>
                  <a:srgbClr val="5B6176"/>
                </a:solidFill>
              </a:rPr>
              <a:t>감사합니다</a:t>
            </a:r>
            <a:r>
              <a:rPr lang="en-US" altLang="ko-KR" sz="7200" b="1" i="1" dirty="0" smtClean="0">
                <a:solidFill>
                  <a:srgbClr val="5B6176"/>
                </a:solidFill>
              </a:rPr>
              <a:t>.</a:t>
            </a:r>
            <a:endParaRPr lang="ko-KR" altLang="en-US" sz="6000" i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21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3522" y="982852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smtClean="0">
                <a:solidFill>
                  <a:srgbClr val="5B6176"/>
                </a:solidFill>
              </a:rPr>
              <a:t>CONTENTS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137" idx="3"/>
          </p:cNvCxnSpPr>
          <p:nvPr/>
        </p:nvCxnSpPr>
        <p:spPr>
          <a:xfrm>
            <a:off x="2819000" y="251691"/>
            <a:ext cx="8951680" cy="1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: 도형 377">
            <a:extLst>
              <a:ext uri="{FF2B5EF4-FFF2-40B4-BE49-F238E27FC236}">
                <a16:creationId xmlns:a16="http://schemas.microsoft.com/office/drawing/2014/main" xmlns="" id="{0B4A7219-0820-4378-B811-331B8646398F}"/>
              </a:ext>
            </a:extLst>
          </p:cNvPr>
          <p:cNvSpPr/>
          <p:nvPr/>
        </p:nvSpPr>
        <p:spPr>
          <a:xfrm>
            <a:off x="1470614" y="1816515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1" name="자유형: 도형 378">
            <a:extLst>
              <a:ext uri="{FF2B5EF4-FFF2-40B4-BE49-F238E27FC236}">
                <a16:creationId xmlns:a16="http://schemas.microsoft.com/office/drawing/2014/main" xmlns="" id="{AE7688D0-57FD-4391-A3C9-1EB04A54396A}"/>
              </a:ext>
            </a:extLst>
          </p:cNvPr>
          <p:cNvSpPr/>
          <p:nvPr/>
        </p:nvSpPr>
        <p:spPr>
          <a:xfrm>
            <a:off x="1785694" y="1816515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2" name="자유형: 도형 379">
            <a:extLst>
              <a:ext uri="{FF2B5EF4-FFF2-40B4-BE49-F238E27FC236}">
                <a16:creationId xmlns:a16="http://schemas.microsoft.com/office/drawing/2014/main" xmlns="" id="{C4615E6A-E0F5-484B-8040-DD0DD89211FD}"/>
              </a:ext>
            </a:extLst>
          </p:cNvPr>
          <p:cNvSpPr/>
          <p:nvPr/>
        </p:nvSpPr>
        <p:spPr>
          <a:xfrm>
            <a:off x="1175000" y="1863517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3" name="자유형: 도형 380">
            <a:extLst>
              <a:ext uri="{FF2B5EF4-FFF2-40B4-BE49-F238E27FC236}">
                <a16:creationId xmlns:a16="http://schemas.microsoft.com/office/drawing/2014/main" xmlns="" id="{0937B8B0-8045-4AA8-B9F4-04B7C0AFDEBB}"/>
              </a:ext>
            </a:extLst>
          </p:cNvPr>
          <p:cNvSpPr/>
          <p:nvPr/>
        </p:nvSpPr>
        <p:spPr>
          <a:xfrm>
            <a:off x="2032209" y="1863517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4" name="자유형: 도형 381">
            <a:extLst>
              <a:ext uri="{FF2B5EF4-FFF2-40B4-BE49-F238E27FC236}">
                <a16:creationId xmlns:a16="http://schemas.microsoft.com/office/drawing/2014/main" xmlns="" id="{DB9ADCEC-01D9-4BB3-81EE-B1429055FB91}"/>
              </a:ext>
            </a:extLst>
          </p:cNvPr>
          <p:cNvSpPr/>
          <p:nvPr/>
        </p:nvSpPr>
        <p:spPr>
          <a:xfrm>
            <a:off x="920168" y="1990765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5" name="자유형: 도형 382">
            <a:extLst>
              <a:ext uri="{FF2B5EF4-FFF2-40B4-BE49-F238E27FC236}">
                <a16:creationId xmlns:a16="http://schemas.microsoft.com/office/drawing/2014/main" xmlns="" id="{DB61C11B-0EC3-4996-906C-007E57835D42}"/>
              </a:ext>
            </a:extLst>
          </p:cNvPr>
          <p:cNvSpPr/>
          <p:nvPr/>
        </p:nvSpPr>
        <p:spPr>
          <a:xfrm>
            <a:off x="2260106" y="1990765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6" name="자유형: 도형 383">
            <a:extLst>
              <a:ext uri="{FF2B5EF4-FFF2-40B4-BE49-F238E27FC236}">
                <a16:creationId xmlns:a16="http://schemas.microsoft.com/office/drawing/2014/main" xmlns="" id="{044A0A9B-5CA5-4FE7-B917-B350C19EF0E6}"/>
              </a:ext>
            </a:extLst>
          </p:cNvPr>
          <p:cNvSpPr/>
          <p:nvPr/>
        </p:nvSpPr>
        <p:spPr>
          <a:xfrm>
            <a:off x="722780" y="2188153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자유형: 도형 384">
            <a:extLst>
              <a:ext uri="{FF2B5EF4-FFF2-40B4-BE49-F238E27FC236}">
                <a16:creationId xmlns:a16="http://schemas.microsoft.com/office/drawing/2014/main" xmlns="" id="{EA9897D2-716C-4BC1-98EE-5CC7B719C72B}"/>
              </a:ext>
            </a:extLst>
          </p:cNvPr>
          <p:cNvSpPr/>
          <p:nvPr/>
        </p:nvSpPr>
        <p:spPr>
          <a:xfrm>
            <a:off x="2454400" y="2188153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8" name="자유형: 도형 385">
            <a:extLst>
              <a:ext uri="{FF2B5EF4-FFF2-40B4-BE49-F238E27FC236}">
                <a16:creationId xmlns:a16="http://schemas.microsoft.com/office/drawing/2014/main" xmlns="" id="{7582865E-7A8F-44C3-912A-C087626FEDA9}"/>
              </a:ext>
            </a:extLst>
          </p:cNvPr>
          <p:cNvSpPr/>
          <p:nvPr/>
        </p:nvSpPr>
        <p:spPr>
          <a:xfrm>
            <a:off x="595532" y="2442986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9" name="자유형: 도형 386">
            <a:extLst>
              <a:ext uri="{FF2B5EF4-FFF2-40B4-BE49-F238E27FC236}">
                <a16:creationId xmlns:a16="http://schemas.microsoft.com/office/drawing/2014/main" xmlns="" id="{76E18406-54A4-401D-9DCA-86C76E3A933C}"/>
              </a:ext>
            </a:extLst>
          </p:cNvPr>
          <p:cNvSpPr/>
          <p:nvPr/>
        </p:nvSpPr>
        <p:spPr>
          <a:xfrm>
            <a:off x="2602236" y="2442986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0" name="자유형: 도형 387">
            <a:extLst>
              <a:ext uri="{FF2B5EF4-FFF2-40B4-BE49-F238E27FC236}">
                <a16:creationId xmlns:a16="http://schemas.microsoft.com/office/drawing/2014/main" xmlns="" id="{78D016E9-A182-4180-A637-1A890C82CE6A}"/>
              </a:ext>
            </a:extLst>
          </p:cNvPr>
          <p:cNvSpPr/>
          <p:nvPr/>
        </p:nvSpPr>
        <p:spPr>
          <a:xfrm>
            <a:off x="548530" y="2738598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1" name="자유형: 도형 388">
            <a:extLst>
              <a:ext uri="{FF2B5EF4-FFF2-40B4-BE49-F238E27FC236}">
                <a16:creationId xmlns:a16="http://schemas.microsoft.com/office/drawing/2014/main" xmlns="" id="{05F8530F-49F6-48DF-AD43-D138C77A6596}"/>
              </a:ext>
            </a:extLst>
          </p:cNvPr>
          <p:cNvSpPr/>
          <p:nvPr/>
        </p:nvSpPr>
        <p:spPr>
          <a:xfrm>
            <a:off x="2691434" y="2738598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2" name="자유형: 도형 389">
            <a:extLst>
              <a:ext uri="{FF2B5EF4-FFF2-40B4-BE49-F238E27FC236}">
                <a16:creationId xmlns:a16="http://schemas.microsoft.com/office/drawing/2014/main" xmlns="" id="{98DCEC21-B8BD-43A7-8436-449C4406D27B}"/>
              </a:ext>
            </a:extLst>
          </p:cNvPr>
          <p:cNvSpPr/>
          <p:nvPr/>
        </p:nvSpPr>
        <p:spPr>
          <a:xfrm>
            <a:off x="548530" y="3053680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3" name="자유형: 도형 390">
            <a:extLst>
              <a:ext uri="{FF2B5EF4-FFF2-40B4-BE49-F238E27FC236}">
                <a16:creationId xmlns:a16="http://schemas.microsoft.com/office/drawing/2014/main" xmlns="" id="{71FAF07A-965F-4A51-9977-FFFFAA15A432}"/>
              </a:ext>
            </a:extLst>
          </p:cNvPr>
          <p:cNvSpPr/>
          <p:nvPr/>
        </p:nvSpPr>
        <p:spPr>
          <a:xfrm>
            <a:off x="2691434" y="3053680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4" name="자유형: 도형 391">
            <a:extLst>
              <a:ext uri="{FF2B5EF4-FFF2-40B4-BE49-F238E27FC236}">
                <a16:creationId xmlns:a16="http://schemas.microsoft.com/office/drawing/2014/main" xmlns="" id="{5047EEFB-CDDB-46B7-AA56-F96C5BF34725}"/>
              </a:ext>
            </a:extLst>
          </p:cNvPr>
          <p:cNvSpPr/>
          <p:nvPr/>
        </p:nvSpPr>
        <p:spPr>
          <a:xfrm>
            <a:off x="595532" y="3300194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5" name="자유형: 도형 392">
            <a:extLst>
              <a:ext uri="{FF2B5EF4-FFF2-40B4-BE49-F238E27FC236}">
                <a16:creationId xmlns:a16="http://schemas.microsoft.com/office/drawing/2014/main" xmlns="" id="{2D343500-5462-4C95-880B-385171314AB6}"/>
              </a:ext>
            </a:extLst>
          </p:cNvPr>
          <p:cNvSpPr/>
          <p:nvPr/>
        </p:nvSpPr>
        <p:spPr>
          <a:xfrm>
            <a:off x="2602236" y="3300194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6" name="자유형: 도형 393">
            <a:extLst>
              <a:ext uri="{FF2B5EF4-FFF2-40B4-BE49-F238E27FC236}">
                <a16:creationId xmlns:a16="http://schemas.microsoft.com/office/drawing/2014/main" xmlns="" id="{7B3DA1B8-BF1B-4513-966C-2A916F28EFB9}"/>
              </a:ext>
            </a:extLst>
          </p:cNvPr>
          <p:cNvSpPr/>
          <p:nvPr/>
        </p:nvSpPr>
        <p:spPr>
          <a:xfrm>
            <a:off x="722780" y="3528091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7" name="자유형: 도형 394">
            <a:extLst>
              <a:ext uri="{FF2B5EF4-FFF2-40B4-BE49-F238E27FC236}">
                <a16:creationId xmlns:a16="http://schemas.microsoft.com/office/drawing/2014/main" xmlns="" id="{28F89FC3-982F-4923-9453-6F57D8E1E307}"/>
              </a:ext>
            </a:extLst>
          </p:cNvPr>
          <p:cNvSpPr/>
          <p:nvPr/>
        </p:nvSpPr>
        <p:spPr>
          <a:xfrm>
            <a:off x="2454400" y="3528091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8" name="자유형: 도형 395">
            <a:extLst>
              <a:ext uri="{FF2B5EF4-FFF2-40B4-BE49-F238E27FC236}">
                <a16:creationId xmlns:a16="http://schemas.microsoft.com/office/drawing/2014/main" xmlns="" id="{0F995921-8CFB-4A23-8C8B-B2815AE8670A}"/>
              </a:ext>
            </a:extLst>
          </p:cNvPr>
          <p:cNvSpPr/>
          <p:nvPr/>
        </p:nvSpPr>
        <p:spPr>
          <a:xfrm>
            <a:off x="2260106" y="3722385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9" name="자유형: 도형 396">
            <a:extLst>
              <a:ext uri="{FF2B5EF4-FFF2-40B4-BE49-F238E27FC236}">
                <a16:creationId xmlns:a16="http://schemas.microsoft.com/office/drawing/2014/main" xmlns="" id="{38E18007-DA79-4D7B-96F0-FEC1EB21386C}"/>
              </a:ext>
            </a:extLst>
          </p:cNvPr>
          <p:cNvSpPr/>
          <p:nvPr/>
        </p:nvSpPr>
        <p:spPr>
          <a:xfrm>
            <a:off x="920168" y="3722386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0" name="자유형: 도형 397">
            <a:extLst>
              <a:ext uri="{FF2B5EF4-FFF2-40B4-BE49-F238E27FC236}">
                <a16:creationId xmlns:a16="http://schemas.microsoft.com/office/drawing/2014/main" xmlns="" id="{C0E1BE7B-0A87-404E-B319-F1AE13922904}"/>
              </a:ext>
            </a:extLst>
          </p:cNvPr>
          <p:cNvSpPr/>
          <p:nvPr/>
        </p:nvSpPr>
        <p:spPr>
          <a:xfrm>
            <a:off x="2032207" y="3870221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1" name="자유형: 도형 398">
            <a:extLst>
              <a:ext uri="{FF2B5EF4-FFF2-40B4-BE49-F238E27FC236}">
                <a16:creationId xmlns:a16="http://schemas.microsoft.com/office/drawing/2014/main" xmlns="" id="{675C7C0F-8C6D-4AAF-BC5F-2B81DEB3E4E8}"/>
              </a:ext>
            </a:extLst>
          </p:cNvPr>
          <p:cNvSpPr/>
          <p:nvPr/>
        </p:nvSpPr>
        <p:spPr>
          <a:xfrm>
            <a:off x="1175000" y="3870222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2" name="자유형: 도형 399">
            <a:extLst>
              <a:ext uri="{FF2B5EF4-FFF2-40B4-BE49-F238E27FC236}">
                <a16:creationId xmlns:a16="http://schemas.microsoft.com/office/drawing/2014/main" xmlns="" id="{846A25C2-933F-44C2-A0FE-4110FBEBA915}"/>
              </a:ext>
            </a:extLst>
          </p:cNvPr>
          <p:cNvSpPr/>
          <p:nvPr/>
        </p:nvSpPr>
        <p:spPr>
          <a:xfrm>
            <a:off x="1785694" y="3959419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3" name="자유형: 도형 400">
            <a:extLst>
              <a:ext uri="{FF2B5EF4-FFF2-40B4-BE49-F238E27FC236}">
                <a16:creationId xmlns:a16="http://schemas.microsoft.com/office/drawing/2014/main" xmlns="" id="{5EBA2B3B-7A04-4662-B870-F720B8538988}"/>
              </a:ext>
            </a:extLst>
          </p:cNvPr>
          <p:cNvSpPr/>
          <p:nvPr/>
        </p:nvSpPr>
        <p:spPr>
          <a:xfrm>
            <a:off x="1470614" y="3959419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8E46B02D-66F3-495A-BE76-8FA2A68509CF}"/>
              </a:ext>
            </a:extLst>
          </p:cNvPr>
          <p:cNvSpPr/>
          <p:nvPr/>
        </p:nvSpPr>
        <p:spPr>
          <a:xfrm>
            <a:off x="1045135" y="2426630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25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226483" y="5154059"/>
            <a:ext cx="308986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1. </a:t>
            </a:r>
            <a:r>
              <a:rPr lang="ko-KR" altLang="en-US" sz="1400" dirty="0" smtClean="0">
                <a:solidFill>
                  <a:srgbClr val="5B6176"/>
                </a:solidFill>
              </a:rPr>
              <a:t>프로그램의 기본 구조</a:t>
            </a:r>
            <a:endParaRPr lang="en-US" altLang="ko-KR" sz="1400" dirty="0" smtClean="0">
              <a:solidFill>
                <a:srgbClr val="5B6176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144899" y="4726572"/>
            <a:ext cx="1236560" cy="248488"/>
            <a:chOff x="9764887" y="2269703"/>
            <a:chExt cx="2109424" cy="42389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49" name="자유형: 도형 377">
            <a:extLst>
              <a:ext uri="{FF2B5EF4-FFF2-40B4-BE49-F238E27FC236}">
                <a16:creationId xmlns:a16="http://schemas.microsoft.com/office/drawing/2014/main" xmlns="" id="{0B4A7219-0820-4378-B811-331B8646398F}"/>
              </a:ext>
            </a:extLst>
          </p:cNvPr>
          <p:cNvSpPr/>
          <p:nvPr/>
        </p:nvSpPr>
        <p:spPr>
          <a:xfrm>
            <a:off x="7258267" y="1816515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0" name="자유형: 도형 378">
            <a:extLst>
              <a:ext uri="{FF2B5EF4-FFF2-40B4-BE49-F238E27FC236}">
                <a16:creationId xmlns:a16="http://schemas.microsoft.com/office/drawing/2014/main" xmlns="" id="{AE7688D0-57FD-4391-A3C9-1EB04A54396A}"/>
              </a:ext>
            </a:extLst>
          </p:cNvPr>
          <p:cNvSpPr/>
          <p:nvPr/>
        </p:nvSpPr>
        <p:spPr>
          <a:xfrm>
            <a:off x="7573347" y="1816515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1" name="자유형: 도형 379">
            <a:extLst>
              <a:ext uri="{FF2B5EF4-FFF2-40B4-BE49-F238E27FC236}">
                <a16:creationId xmlns:a16="http://schemas.microsoft.com/office/drawing/2014/main" xmlns="" id="{C4615E6A-E0F5-484B-8040-DD0DD89211FD}"/>
              </a:ext>
            </a:extLst>
          </p:cNvPr>
          <p:cNvSpPr/>
          <p:nvPr/>
        </p:nvSpPr>
        <p:spPr>
          <a:xfrm>
            <a:off x="6962653" y="1863517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2" name="자유형: 도형 380">
            <a:extLst>
              <a:ext uri="{FF2B5EF4-FFF2-40B4-BE49-F238E27FC236}">
                <a16:creationId xmlns:a16="http://schemas.microsoft.com/office/drawing/2014/main" xmlns="" id="{0937B8B0-8045-4AA8-B9F4-04B7C0AFDEBB}"/>
              </a:ext>
            </a:extLst>
          </p:cNvPr>
          <p:cNvSpPr/>
          <p:nvPr/>
        </p:nvSpPr>
        <p:spPr>
          <a:xfrm>
            <a:off x="7819862" y="1863517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3" name="자유형: 도형 381">
            <a:extLst>
              <a:ext uri="{FF2B5EF4-FFF2-40B4-BE49-F238E27FC236}">
                <a16:creationId xmlns:a16="http://schemas.microsoft.com/office/drawing/2014/main" xmlns="" id="{DB9ADCEC-01D9-4BB3-81EE-B1429055FB91}"/>
              </a:ext>
            </a:extLst>
          </p:cNvPr>
          <p:cNvSpPr/>
          <p:nvPr/>
        </p:nvSpPr>
        <p:spPr>
          <a:xfrm>
            <a:off x="6707821" y="1990765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4" name="자유형: 도형 382">
            <a:extLst>
              <a:ext uri="{FF2B5EF4-FFF2-40B4-BE49-F238E27FC236}">
                <a16:creationId xmlns:a16="http://schemas.microsoft.com/office/drawing/2014/main" xmlns="" id="{DB61C11B-0EC3-4996-906C-007E57835D42}"/>
              </a:ext>
            </a:extLst>
          </p:cNvPr>
          <p:cNvSpPr/>
          <p:nvPr/>
        </p:nvSpPr>
        <p:spPr>
          <a:xfrm>
            <a:off x="8047759" y="1990765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5" name="자유형: 도형 383">
            <a:extLst>
              <a:ext uri="{FF2B5EF4-FFF2-40B4-BE49-F238E27FC236}">
                <a16:creationId xmlns:a16="http://schemas.microsoft.com/office/drawing/2014/main" xmlns="" id="{044A0A9B-5CA5-4FE7-B917-B350C19EF0E6}"/>
              </a:ext>
            </a:extLst>
          </p:cNvPr>
          <p:cNvSpPr/>
          <p:nvPr/>
        </p:nvSpPr>
        <p:spPr>
          <a:xfrm>
            <a:off x="6510433" y="2188153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6" name="자유형: 도형 384">
            <a:extLst>
              <a:ext uri="{FF2B5EF4-FFF2-40B4-BE49-F238E27FC236}">
                <a16:creationId xmlns:a16="http://schemas.microsoft.com/office/drawing/2014/main" xmlns="" id="{EA9897D2-716C-4BC1-98EE-5CC7B719C72B}"/>
              </a:ext>
            </a:extLst>
          </p:cNvPr>
          <p:cNvSpPr/>
          <p:nvPr/>
        </p:nvSpPr>
        <p:spPr>
          <a:xfrm>
            <a:off x="8242053" y="2188153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7" name="자유형: 도형 385">
            <a:extLst>
              <a:ext uri="{FF2B5EF4-FFF2-40B4-BE49-F238E27FC236}">
                <a16:creationId xmlns:a16="http://schemas.microsoft.com/office/drawing/2014/main" xmlns="" id="{7582865E-7A8F-44C3-912A-C087626FEDA9}"/>
              </a:ext>
            </a:extLst>
          </p:cNvPr>
          <p:cNvSpPr/>
          <p:nvPr/>
        </p:nvSpPr>
        <p:spPr>
          <a:xfrm>
            <a:off x="6383185" y="2442986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8" name="자유형: 도형 386">
            <a:extLst>
              <a:ext uri="{FF2B5EF4-FFF2-40B4-BE49-F238E27FC236}">
                <a16:creationId xmlns:a16="http://schemas.microsoft.com/office/drawing/2014/main" xmlns="" id="{76E18406-54A4-401D-9DCA-86C76E3A933C}"/>
              </a:ext>
            </a:extLst>
          </p:cNvPr>
          <p:cNvSpPr/>
          <p:nvPr/>
        </p:nvSpPr>
        <p:spPr>
          <a:xfrm>
            <a:off x="8389889" y="2442986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9" name="자유형: 도형 387">
            <a:extLst>
              <a:ext uri="{FF2B5EF4-FFF2-40B4-BE49-F238E27FC236}">
                <a16:creationId xmlns:a16="http://schemas.microsoft.com/office/drawing/2014/main" xmlns="" id="{78D016E9-A182-4180-A637-1A890C82CE6A}"/>
              </a:ext>
            </a:extLst>
          </p:cNvPr>
          <p:cNvSpPr/>
          <p:nvPr/>
        </p:nvSpPr>
        <p:spPr>
          <a:xfrm>
            <a:off x="6336183" y="2738598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0" name="자유형: 도형 388">
            <a:extLst>
              <a:ext uri="{FF2B5EF4-FFF2-40B4-BE49-F238E27FC236}">
                <a16:creationId xmlns:a16="http://schemas.microsoft.com/office/drawing/2014/main" xmlns="" id="{05F8530F-49F6-48DF-AD43-D138C77A6596}"/>
              </a:ext>
            </a:extLst>
          </p:cNvPr>
          <p:cNvSpPr/>
          <p:nvPr/>
        </p:nvSpPr>
        <p:spPr>
          <a:xfrm>
            <a:off x="8479087" y="2738598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1" name="자유형: 도형 389">
            <a:extLst>
              <a:ext uri="{FF2B5EF4-FFF2-40B4-BE49-F238E27FC236}">
                <a16:creationId xmlns:a16="http://schemas.microsoft.com/office/drawing/2014/main" xmlns="" id="{98DCEC21-B8BD-43A7-8436-449C4406D27B}"/>
              </a:ext>
            </a:extLst>
          </p:cNvPr>
          <p:cNvSpPr/>
          <p:nvPr/>
        </p:nvSpPr>
        <p:spPr>
          <a:xfrm>
            <a:off x="6336183" y="3053680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2" name="자유형: 도형 390">
            <a:extLst>
              <a:ext uri="{FF2B5EF4-FFF2-40B4-BE49-F238E27FC236}">
                <a16:creationId xmlns:a16="http://schemas.microsoft.com/office/drawing/2014/main" xmlns="" id="{71FAF07A-965F-4A51-9977-FFFFAA15A432}"/>
              </a:ext>
            </a:extLst>
          </p:cNvPr>
          <p:cNvSpPr/>
          <p:nvPr/>
        </p:nvSpPr>
        <p:spPr>
          <a:xfrm>
            <a:off x="8479087" y="3053680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3" name="자유형: 도형 391">
            <a:extLst>
              <a:ext uri="{FF2B5EF4-FFF2-40B4-BE49-F238E27FC236}">
                <a16:creationId xmlns:a16="http://schemas.microsoft.com/office/drawing/2014/main" xmlns="" id="{5047EEFB-CDDB-46B7-AA56-F96C5BF34725}"/>
              </a:ext>
            </a:extLst>
          </p:cNvPr>
          <p:cNvSpPr/>
          <p:nvPr/>
        </p:nvSpPr>
        <p:spPr>
          <a:xfrm>
            <a:off x="6383185" y="3300194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4" name="자유형: 도형 392">
            <a:extLst>
              <a:ext uri="{FF2B5EF4-FFF2-40B4-BE49-F238E27FC236}">
                <a16:creationId xmlns:a16="http://schemas.microsoft.com/office/drawing/2014/main" xmlns="" id="{2D343500-5462-4C95-880B-385171314AB6}"/>
              </a:ext>
            </a:extLst>
          </p:cNvPr>
          <p:cNvSpPr/>
          <p:nvPr/>
        </p:nvSpPr>
        <p:spPr>
          <a:xfrm>
            <a:off x="8389889" y="3300194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5" name="자유형: 도형 393">
            <a:extLst>
              <a:ext uri="{FF2B5EF4-FFF2-40B4-BE49-F238E27FC236}">
                <a16:creationId xmlns:a16="http://schemas.microsoft.com/office/drawing/2014/main" xmlns="" id="{7B3DA1B8-BF1B-4513-966C-2A916F28EFB9}"/>
              </a:ext>
            </a:extLst>
          </p:cNvPr>
          <p:cNvSpPr/>
          <p:nvPr/>
        </p:nvSpPr>
        <p:spPr>
          <a:xfrm>
            <a:off x="6510433" y="3528091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6" name="자유형: 도형 394">
            <a:extLst>
              <a:ext uri="{FF2B5EF4-FFF2-40B4-BE49-F238E27FC236}">
                <a16:creationId xmlns:a16="http://schemas.microsoft.com/office/drawing/2014/main" xmlns="" id="{28F89FC3-982F-4923-9453-6F57D8E1E307}"/>
              </a:ext>
            </a:extLst>
          </p:cNvPr>
          <p:cNvSpPr/>
          <p:nvPr/>
        </p:nvSpPr>
        <p:spPr>
          <a:xfrm>
            <a:off x="8242053" y="3528091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7" name="자유형: 도형 395">
            <a:extLst>
              <a:ext uri="{FF2B5EF4-FFF2-40B4-BE49-F238E27FC236}">
                <a16:creationId xmlns:a16="http://schemas.microsoft.com/office/drawing/2014/main" xmlns="" id="{0F995921-8CFB-4A23-8C8B-B2815AE8670A}"/>
              </a:ext>
            </a:extLst>
          </p:cNvPr>
          <p:cNvSpPr/>
          <p:nvPr/>
        </p:nvSpPr>
        <p:spPr>
          <a:xfrm>
            <a:off x="8047759" y="3722385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8" name="자유형: 도형 396">
            <a:extLst>
              <a:ext uri="{FF2B5EF4-FFF2-40B4-BE49-F238E27FC236}">
                <a16:creationId xmlns:a16="http://schemas.microsoft.com/office/drawing/2014/main" xmlns="" id="{38E18007-DA79-4D7B-96F0-FEC1EB21386C}"/>
              </a:ext>
            </a:extLst>
          </p:cNvPr>
          <p:cNvSpPr/>
          <p:nvPr/>
        </p:nvSpPr>
        <p:spPr>
          <a:xfrm>
            <a:off x="6707821" y="3722386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9" name="자유형: 도형 397">
            <a:extLst>
              <a:ext uri="{FF2B5EF4-FFF2-40B4-BE49-F238E27FC236}">
                <a16:creationId xmlns:a16="http://schemas.microsoft.com/office/drawing/2014/main" xmlns="" id="{C0E1BE7B-0A87-404E-B319-F1AE13922904}"/>
              </a:ext>
            </a:extLst>
          </p:cNvPr>
          <p:cNvSpPr/>
          <p:nvPr/>
        </p:nvSpPr>
        <p:spPr>
          <a:xfrm>
            <a:off x="7819860" y="3870221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0" name="자유형: 도형 398">
            <a:extLst>
              <a:ext uri="{FF2B5EF4-FFF2-40B4-BE49-F238E27FC236}">
                <a16:creationId xmlns:a16="http://schemas.microsoft.com/office/drawing/2014/main" xmlns="" id="{675C7C0F-8C6D-4AAF-BC5F-2B81DEB3E4E8}"/>
              </a:ext>
            </a:extLst>
          </p:cNvPr>
          <p:cNvSpPr/>
          <p:nvPr/>
        </p:nvSpPr>
        <p:spPr>
          <a:xfrm>
            <a:off x="6962653" y="3870222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1" name="자유형: 도형 399">
            <a:extLst>
              <a:ext uri="{FF2B5EF4-FFF2-40B4-BE49-F238E27FC236}">
                <a16:creationId xmlns:a16="http://schemas.microsoft.com/office/drawing/2014/main" xmlns="" id="{846A25C2-933F-44C2-A0FE-4110FBEBA915}"/>
              </a:ext>
            </a:extLst>
          </p:cNvPr>
          <p:cNvSpPr/>
          <p:nvPr/>
        </p:nvSpPr>
        <p:spPr>
          <a:xfrm>
            <a:off x="7573347" y="3959419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2" name="자유형: 도형 400">
            <a:extLst>
              <a:ext uri="{FF2B5EF4-FFF2-40B4-BE49-F238E27FC236}">
                <a16:creationId xmlns:a16="http://schemas.microsoft.com/office/drawing/2014/main" xmlns="" id="{5EBA2B3B-7A04-4662-B870-F720B8538988}"/>
              </a:ext>
            </a:extLst>
          </p:cNvPr>
          <p:cNvSpPr/>
          <p:nvPr/>
        </p:nvSpPr>
        <p:spPr>
          <a:xfrm>
            <a:off x="7258267" y="3959419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8E46B02D-66F3-495A-BE76-8FA2A68509CF}"/>
              </a:ext>
            </a:extLst>
          </p:cNvPr>
          <p:cNvSpPr/>
          <p:nvPr/>
        </p:nvSpPr>
        <p:spPr>
          <a:xfrm>
            <a:off x="6832788" y="2426630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75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3095753" y="5177458"/>
            <a:ext cx="30898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2. </a:t>
            </a:r>
            <a:r>
              <a:rPr lang="en-US" altLang="ko-KR" sz="1400" dirty="0" err="1" smtClean="0">
                <a:solidFill>
                  <a:srgbClr val="5B6176"/>
                </a:solidFill>
              </a:rPr>
              <a:t>Winform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4022407" y="4749971"/>
            <a:ext cx="1236560" cy="248488"/>
            <a:chOff x="9764887" y="2269703"/>
            <a:chExt cx="2109424" cy="423891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B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78" name="자유형: 도형 377">
            <a:extLst>
              <a:ext uri="{FF2B5EF4-FFF2-40B4-BE49-F238E27FC236}">
                <a16:creationId xmlns:a16="http://schemas.microsoft.com/office/drawing/2014/main" xmlns="" id="{0B4A7219-0820-4378-B811-331B8646398F}"/>
              </a:ext>
            </a:extLst>
          </p:cNvPr>
          <p:cNvSpPr/>
          <p:nvPr/>
        </p:nvSpPr>
        <p:spPr>
          <a:xfrm>
            <a:off x="4370228" y="1839313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9" name="자유형: 도형 378">
            <a:extLst>
              <a:ext uri="{FF2B5EF4-FFF2-40B4-BE49-F238E27FC236}">
                <a16:creationId xmlns:a16="http://schemas.microsoft.com/office/drawing/2014/main" xmlns="" id="{AE7688D0-57FD-4391-A3C9-1EB04A54396A}"/>
              </a:ext>
            </a:extLst>
          </p:cNvPr>
          <p:cNvSpPr/>
          <p:nvPr/>
        </p:nvSpPr>
        <p:spPr>
          <a:xfrm>
            <a:off x="4685308" y="1839313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0" name="자유형: 도형 379">
            <a:extLst>
              <a:ext uri="{FF2B5EF4-FFF2-40B4-BE49-F238E27FC236}">
                <a16:creationId xmlns:a16="http://schemas.microsoft.com/office/drawing/2014/main" xmlns="" id="{C4615E6A-E0F5-484B-8040-DD0DD89211FD}"/>
              </a:ext>
            </a:extLst>
          </p:cNvPr>
          <p:cNvSpPr/>
          <p:nvPr/>
        </p:nvSpPr>
        <p:spPr>
          <a:xfrm>
            <a:off x="4074614" y="1886315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1" name="자유형: 도형 380">
            <a:extLst>
              <a:ext uri="{FF2B5EF4-FFF2-40B4-BE49-F238E27FC236}">
                <a16:creationId xmlns:a16="http://schemas.microsoft.com/office/drawing/2014/main" xmlns="" id="{0937B8B0-8045-4AA8-B9F4-04B7C0AFDEBB}"/>
              </a:ext>
            </a:extLst>
          </p:cNvPr>
          <p:cNvSpPr/>
          <p:nvPr/>
        </p:nvSpPr>
        <p:spPr>
          <a:xfrm>
            <a:off x="4931823" y="1886315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2" name="자유형: 도형 381">
            <a:extLst>
              <a:ext uri="{FF2B5EF4-FFF2-40B4-BE49-F238E27FC236}">
                <a16:creationId xmlns:a16="http://schemas.microsoft.com/office/drawing/2014/main" xmlns="" id="{DB9ADCEC-01D9-4BB3-81EE-B1429055FB91}"/>
              </a:ext>
            </a:extLst>
          </p:cNvPr>
          <p:cNvSpPr/>
          <p:nvPr/>
        </p:nvSpPr>
        <p:spPr>
          <a:xfrm>
            <a:off x="3819782" y="2013563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3" name="자유형: 도형 382">
            <a:extLst>
              <a:ext uri="{FF2B5EF4-FFF2-40B4-BE49-F238E27FC236}">
                <a16:creationId xmlns:a16="http://schemas.microsoft.com/office/drawing/2014/main" xmlns="" id="{DB61C11B-0EC3-4996-906C-007E57835D42}"/>
              </a:ext>
            </a:extLst>
          </p:cNvPr>
          <p:cNvSpPr/>
          <p:nvPr/>
        </p:nvSpPr>
        <p:spPr>
          <a:xfrm>
            <a:off x="5159720" y="2013563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4" name="자유형: 도형 383">
            <a:extLst>
              <a:ext uri="{FF2B5EF4-FFF2-40B4-BE49-F238E27FC236}">
                <a16:creationId xmlns:a16="http://schemas.microsoft.com/office/drawing/2014/main" xmlns="" id="{044A0A9B-5CA5-4FE7-B917-B350C19EF0E6}"/>
              </a:ext>
            </a:extLst>
          </p:cNvPr>
          <p:cNvSpPr/>
          <p:nvPr/>
        </p:nvSpPr>
        <p:spPr>
          <a:xfrm>
            <a:off x="3622394" y="2210951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5" name="자유형: 도형 384">
            <a:extLst>
              <a:ext uri="{FF2B5EF4-FFF2-40B4-BE49-F238E27FC236}">
                <a16:creationId xmlns:a16="http://schemas.microsoft.com/office/drawing/2014/main" xmlns="" id="{EA9897D2-716C-4BC1-98EE-5CC7B719C72B}"/>
              </a:ext>
            </a:extLst>
          </p:cNvPr>
          <p:cNvSpPr/>
          <p:nvPr/>
        </p:nvSpPr>
        <p:spPr>
          <a:xfrm>
            <a:off x="5354014" y="2210951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6" name="자유형: 도형 385">
            <a:extLst>
              <a:ext uri="{FF2B5EF4-FFF2-40B4-BE49-F238E27FC236}">
                <a16:creationId xmlns:a16="http://schemas.microsoft.com/office/drawing/2014/main" xmlns="" id="{7582865E-7A8F-44C3-912A-C087626FEDA9}"/>
              </a:ext>
            </a:extLst>
          </p:cNvPr>
          <p:cNvSpPr/>
          <p:nvPr/>
        </p:nvSpPr>
        <p:spPr>
          <a:xfrm>
            <a:off x="3495146" y="2465784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7" name="자유형: 도형 386">
            <a:extLst>
              <a:ext uri="{FF2B5EF4-FFF2-40B4-BE49-F238E27FC236}">
                <a16:creationId xmlns:a16="http://schemas.microsoft.com/office/drawing/2014/main" xmlns="" id="{76E18406-54A4-401D-9DCA-86C76E3A933C}"/>
              </a:ext>
            </a:extLst>
          </p:cNvPr>
          <p:cNvSpPr/>
          <p:nvPr/>
        </p:nvSpPr>
        <p:spPr>
          <a:xfrm>
            <a:off x="5501850" y="2465784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8" name="자유형: 도형 387">
            <a:extLst>
              <a:ext uri="{FF2B5EF4-FFF2-40B4-BE49-F238E27FC236}">
                <a16:creationId xmlns:a16="http://schemas.microsoft.com/office/drawing/2014/main" xmlns="" id="{78D016E9-A182-4180-A637-1A890C82CE6A}"/>
              </a:ext>
            </a:extLst>
          </p:cNvPr>
          <p:cNvSpPr/>
          <p:nvPr/>
        </p:nvSpPr>
        <p:spPr>
          <a:xfrm>
            <a:off x="3448144" y="2761396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9" name="자유형: 도형 388">
            <a:extLst>
              <a:ext uri="{FF2B5EF4-FFF2-40B4-BE49-F238E27FC236}">
                <a16:creationId xmlns:a16="http://schemas.microsoft.com/office/drawing/2014/main" xmlns="" id="{05F8530F-49F6-48DF-AD43-D138C77A6596}"/>
              </a:ext>
            </a:extLst>
          </p:cNvPr>
          <p:cNvSpPr/>
          <p:nvPr/>
        </p:nvSpPr>
        <p:spPr>
          <a:xfrm>
            <a:off x="5591048" y="2761396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0" name="자유형: 도형 389">
            <a:extLst>
              <a:ext uri="{FF2B5EF4-FFF2-40B4-BE49-F238E27FC236}">
                <a16:creationId xmlns:a16="http://schemas.microsoft.com/office/drawing/2014/main" xmlns="" id="{98DCEC21-B8BD-43A7-8436-449C4406D27B}"/>
              </a:ext>
            </a:extLst>
          </p:cNvPr>
          <p:cNvSpPr/>
          <p:nvPr/>
        </p:nvSpPr>
        <p:spPr>
          <a:xfrm>
            <a:off x="3448144" y="3076478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1" name="자유형: 도형 390">
            <a:extLst>
              <a:ext uri="{FF2B5EF4-FFF2-40B4-BE49-F238E27FC236}">
                <a16:creationId xmlns:a16="http://schemas.microsoft.com/office/drawing/2014/main" xmlns="" id="{71FAF07A-965F-4A51-9977-FFFFAA15A432}"/>
              </a:ext>
            </a:extLst>
          </p:cNvPr>
          <p:cNvSpPr/>
          <p:nvPr/>
        </p:nvSpPr>
        <p:spPr>
          <a:xfrm>
            <a:off x="5591048" y="3076478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2" name="자유형: 도형 391">
            <a:extLst>
              <a:ext uri="{FF2B5EF4-FFF2-40B4-BE49-F238E27FC236}">
                <a16:creationId xmlns:a16="http://schemas.microsoft.com/office/drawing/2014/main" xmlns="" id="{5047EEFB-CDDB-46B7-AA56-F96C5BF34725}"/>
              </a:ext>
            </a:extLst>
          </p:cNvPr>
          <p:cNvSpPr/>
          <p:nvPr/>
        </p:nvSpPr>
        <p:spPr>
          <a:xfrm>
            <a:off x="3495146" y="3322992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3" name="자유형: 도형 392">
            <a:extLst>
              <a:ext uri="{FF2B5EF4-FFF2-40B4-BE49-F238E27FC236}">
                <a16:creationId xmlns:a16="http://schemas.microsoft.com/office/drawing/2014/main" xmlns="" id="{2D343500-5462-4C95-880B-385171314AB6}"/>
              </a:ext>
            </a:extLst>
          </p:cNvPr>
          <p:cNvSpPr/>
          <p:nvPr/>
        </p:nvSpPr>
        <p:spPr>
          <a:xfrm>
            <a:off x="5501850" y="3322992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4" name="자유형: 도형 393">
            <a:extLst>
              <a:ext uri="{FF2B5EF4-FFF2-40B4-BE49-F238E27FC236}">
                <a16:creationId xmlns:a16="http://schemas.microsoft.com/office/drawing/2014/main" xmlns="" id="{7B3DA1B8-BF1B-4513-966C-2A916F28EFB9}"/>
              </a:ext>
            </a:extLst>
          </p:cNvPr>
          <p:cNvSpPr/>
          <p:nvPr/>
        </p:nvSpPr>
        <p:spPr>
          <a:xfrm>
            <a:off x="3622394" y="3550889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5" name="자유형: 도형 394">
            <a:extLst>
              <a:ext uri="{FF2B5EF4-FFF2-40B4-BE49-F238E27FC236}">
                <a16:creationId xmlns:a16="http://schemas.microsoft.com/office/drawing/2014/main" xmlns="" id="{28F89FC3-982F-4923-9453-6F57D8E1E307}"/>
              </a:ext>
            </a:extLst>
          </p:cNvPr>
          <p:cNvSpPr/>
          <p:nvPr/>
        </p:nvSpPr>
        <p:spPr>
          <a:xfrm>
            <a:off x="5354014" y="3550889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6" name="자유형: 도형 395">
            <a:extLst>
              <a:ext uri="{FF2B5EF4-FFF2-40B4-BE49-F238E27FC236}">
                <a16:creationId xmlns:a16="http://schemas.microsoft.com/office/drawing/2014/main" xmlns="" id="{0F995921-8CFB-4A23-8C8B-B2815AE8670A}"/>
              </a:ext>
            </a:extLst>
          </p:cNvPr>
          <p:cNvSpPr/>
          <p:nvPr/>
        </p:nvSpPr>
        <p:spPr>
          <a:xfrm>
            <a:off x="5159720" y="3745183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7" name="자유형: 도형 396">
            <a:extLst>
              <a:ext uri="{FF2B5EF4-FFF2-40B4-BE49-F238E27FC236}">
                <a16:creationId xmlns:a16="http://schemas.microsoft.com/office/drawing/2014/main" xmlns="" id="{38E18007-DA79-4D7B-96F0-FEC1EB21386C}"/>
              </a:ext>
            </a:extLst>
          </p:cNvPr>
          <p:cNvSpPr/>
          <p:nvPr/>
        </p:nvSpPr>
        <p:spPr>
          <a:xfrm>
            <a:off x="3819782" y="3745184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8" name="자유형: 도형 397">
            <a:extLst>
              <a:ext uri="{FF2B5EF4-FFF2-40B4-BE49-F238E27FC236}">
                <a16:creationId xmlns:a16="http://schemas.microsoft.com/office/drawing/2014/main" xmlns="" id="{C0E1BE7B-0A87-404E-B319-F1AE13922904}"/>
              </a:ext>
            </a:extLst>
          </p:cNvPr>
          <p:cNvSpPr/>
          <p:nvPr/>
        </p:nvSpPr>
        <p:spPr>
          <a:xfrm>
            <a:off x="4931821" y="3893019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9" name="자유형: 도형 398">
            <a:extLst>
              <a:ext uri="{FF2B5EF4-FFF2-40B4-BE49-F238E27FC236}">
                <a16:creationId xmlns:a16="http://schemas.microsoft.com/office/drawing/2014/main" xmlns="" id="{675C7C0F-8C6D-4AAF-BC5F-2B81DEB3E4E8}"/>
              </a:ext>
            </a:extLst>
          </p:cNvPr>
          <p:cNvSpPr/>
          <p:nvPr/>
        </p:nvSpPr>
        <p:spPr>
          <a:xfrm>
            <a:off x="4074614" y="3893020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0" name="자유형: 도형 399">
            <a:extLst>
              <a:ext uri="{FF2B5EF4-FFF2-40B4-BE49-F238E27FC236}">
                <a16:creationId xmlns:a16="http://schemas.microsoft.com/office/drawing/2014/main" xmlns="" id="{846A25C2-933F-44C2-A0FE-4110FBEBA915}"/>
              </a:ext>
            </a:extLst>
          </p:cNvPr>
          <p:cNvSpPr/>
          <p:nvPr/>
        </p:nvSpPr>
        <p:spPr>
          <a:xfrm>
            <a:off x="4685308" y="3982217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1" name="자유형: 도형 400">
            <a:extLst>
              <a:ext uri="{FF2B5EF4-FFF2-40B4-BE49-F238E27FC236}">
                <a16:creationId xmlns:a16="http://schemas.microsoft.com/office/drawing/2014/main" xmlns="" id="{5EBA2B3B-7A04-4662-B870-F720B8538988}"/>
              </a:ext>
            </a:extLst>
          </p:cNvPr>
          <p:cNvSpPr/>
          <p:nvPr/>
        </p:nvSpPr>
        <p:spPr>
          <a:xfrm>
            <a:off x="4370228" y="3982217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8E46B02D-66F3-495A-BE76-8FA2A68509CF}"/>
              </a:ext>
            </a:extLst>
          </p:cNvPr>
          <p:cNvSpPr/>
          <p:nvPr/>
        </p:nvSpPr>
        <p:spPr>
          <a:xfrm>
            <a:off x="3944749" y="2449428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50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5959548" y="5201662"/>
            <a:ext cx="30898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3. </a:t>
            </a:r>
            <a:r>
              <a:rPr lang="en-US" altLang="ko-KR" sz="1400" dirty="0" err="1" smtClean="0">
                <a:solidFill>
                  <a:srgbClr val="5B6176"/>
                </a:solidFill>
              </a:rPr>
              <a:t>Winform</a:t>
            </a:r>
            <a:r>
              <a:rPr lang="ko-KR" altLang="en-US" sz="1400" dirty="0" smtClean="0">
                <a:solidFill>
                  <a:srgbClr val="5B6176"/>
                </a:solidFill>
              </a:rPr>
              <a:t> 코드</a:t>
            </a:r>
            <a:r>
              <a:rPr lang="ko-KR" altLang="en-US" sz="1000" dirty="0" smtClean="0">
                <a:solidFill>
                  <a:srgbClr val="5B6176"/>
                </a:solidFill>
              </a:rPr>
              <a:t> 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6886202" y="4774175"/>
            <a:ext cx="1236560" cy="248488"/>
            <a:chOff x="9764887" y="2269703"/>
            <a:chExt cx="2109424" cy="423891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06" name="타원 105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07" name="자유형: 도형 377">
            <a:extLst>
              <a:ext uri="{FF2B5EF4-FFF2-40B4-BE49-F238E27FC236}">
                <a16:creationId xmlns:a16="http://schemas.microsoft.com/office/drawing/2014/main" xmlns="" id="{0B4A7219-0820-4378-B811-331B8646398F}"/>
              </a:ext>
            </a:extLst>
          </p:cNvPr>
          <p:cNvSpPr/>
          <p:nvPr/>
        </p:nvSpPr>
        <p:spPr>
          <a:xfrm>
            <a:off x="10181612" y="1815775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8" name="자유형: 도형 378">
            <a:extLst>
              <a:ext uri="{FF2B5EF4-FFF2-40B4-BE49-F238E27FC236}">
                <a16:creationId xmlns:a16="http://schemas.microsoft.com/office/drawing/2014/main" xmlns="" id="{AE7688D0-57FD-4391-A3C9-1EB04A54396A}"/>
              </a:ext>
            </a:extLst>
          </p:cNvPr>
          <p:cNvSpPr/>
          <p:nvPr/>
        </p:nvSpPr>
        <p:spPr>
          <a:xfrm>
            <a:off x="10496692" y="1815775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9" name="자유형: 도형 379">
            <a:extLst>
              <a:ext uri="{FF2B5EF4-FFF2-40B4-BE49-F238E27FC236}">
                <a16:creationId xmlns:a16="http://schemas.microsoft.com/office/drawing/2014/main" xmlns="" id="{C4615E6A-E0F5-484B-8040-DD0DD89211FD}"/>
              </a:ext>
            </a:extLst>
          </p:cNvPr>
          <p:cNvSpPr/>
          <p:nvPr/>
        </p:nvSpPr>
        <p:spPr>
          <a:xfrm>
            <a:off x="9885998" y="1862777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0" name="자유형: 도형 380">
            <a:extLst>
              <a:ext uri="{FF2B5EF4-FFF2-40B4-BE49-F238E27FC236}">
                <a16:creationId xmlns:a16="http://schemas.microsoft.com/office/drawing/2014/main" xmlns="" id="{0937B8B0-8045-4AA8-B9F4-04B7C0AFDEBB}"/>
              </a:ext>
            </a:extLst>
          </p:cNvPr>
          <p:cNvSpPr/>
          <p:nvPr/>
        </p:nvSpPr>
        <p:spPr>
          <a:xfrm>
            <a:off x="10743207" y="1862777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1" name="자유형: 도형 381">
            <a:extLst>
              <a:ext uri="{FF2B5EF4-FFF2-40B4-BE49-F238E27FC236}">
                <a16:creationId xmlns:a16="http://schemas.microsoft.com/office/drawing/2014/main" xmlns="" id="{DB9ADCEC-01D9-4BB3-81EE-B1429055FB91}"/>
              </a:ext>
            </a:extLst>
          </p:cNvPr>
          <p:cNvSpPr/>
          <p:nvPr/>
        </p:nvSpPr>
        <p:spPr>
          <a:xfrm>
            <a:off x="9631166" y="1990025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2" name="자유형: 도형 382">
            <a:extLst>
              <a:ext uri="{FF2B5EF4-FFF2-40B4-BE49-F238E27FC236}">
                <a16:creationId xmlns:a16="http://schemas.microsoft.com/office/drawing/2014/main" xmlns="" id="{DB61C11B-0EC3-4996-906C-007E57835D42}"/>
              </a:ext>
            </a:extLst>
          </p:cNvPr>
          <p:cNvSpPr/>
          <p:nvPr/>
        </p:nvSpPr>
        <p:spPr>
          <a:xfrm>
            <a:off x="10971104" y="1990025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3" name="자유형: 도형 383">
            <a:extLst>
              <a:ext uri="{FF2B5EF4-FFF2-40B4-BE49-F238E27FC236}">
                <a16:creationId xmlns:a16="http://schemas.microsoft.com/office/drawing/2014/main" xmlns="" id="{044A0A9B-5CA5-4FE7-B917-B350C19EF0E6}"/>
              </a:ext>
            </a:extLst>
          </p:cNvPr>
          <p:cNvSpPr/>
          <p:nvPr/>
        </p:nvSpPr>
        <p:spPr>
          <a:xfrm>
            <a:off x="9433778" y="2187413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4" name="자유형: 도형 384">
            <a:extLst>
              <a:ext uri="{FF2B5EF4-FFF2-40B4-BE49-F238E27FC236}">
                <a16:creationId xmlns:a16="http://schemas.microsoft.com/office/drawing/2014/main" xmlns="" id="{EA9897D2-716C-4BC1-98EE-5CC7B719C72B}"/>
              </a:ext>
            </a:extLst>
          </p:cNvPr>
          <p:cNvSpPr/>
          <p:nvPr/>
        </p:nvSpPr>
        <p:spPr>
          <a:xfrm>
            <a:off x="11165398" y="2187413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5" name="자유형: 도형 385">
            <a:extLst>
              <a:ext uri="{FF2B5EF4-FFF2-40B4-BE49-F238E27FC236}">
                <a16:creationId xmlns:a16="http://schemas.microsoft.com/office/drawing/2014/main" xmlns="" id="{7582865E-7A8F-44C3-912A-C087626FEDA9}"/>
              </a:ext>
            </a:extLst>
          </p:cNvPr>
          <p:cNvSpPr/>
          <p:nvPr/>
        </p:nvSpPr>
        <p:spPr>
          <a:xfrm>
            <a:off x="9306530" y="2442246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6" name="자유형: 도형 386">
            <a:extLst>
              <a:ext uri="{FF2B5EF4-FFF2-40B4-BE49-F238E27FC236}">
                <a16:creationId xmlns:a16="http://schemas.microsoft.com/office/drawing/2014/main" xmlns="" id="{76E18406-54A4-401D-9DCA-86C76E3A933C}"/>
              </a:ext>
            </a:extLst>
          </p:cNvPr>
          <p:cNvSpPr/>
          <p:nvPr/>
        </p:nvSpPr>
        <p:spPr>
          <a:xfrm>
            <a:off x="11313234" y="2442246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7" name="자유형: 도형 387">
            <a:extLst>
              <a:ext uri="{FF2B5EF4-FFF2-40B4-BE49-F238E27FC236}">
                <a16:creationId xmlns:a16="http://schemas.microsoft.com/office/drawing/2014/main" xmlns="" id="{78D016E9-A182-4180-A637-1A890C82CE6A}"/>
              </a:ext>
            </a:extLst>
          </p:cNvPr>
          <p:cNvSpPr/>
          <p:nvPr/>
        </p:nvSpPr>
        <p:spPr>
          <a:xfrm>
            <a:off x="9259528" y="2737858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8" name="자유형: 도형 388">
            <a:extLst>
              <a:ext uri="{FF2B5EF4-FFF2-40B4-BE49-F238E27FC236}">
                <a16:creationId xmlns:a16="http://schemas.microsoft.com/office/drawing/2014/main" xmlns="" id="{05F8530F-49F6-48DF-AD43-D138C77A6596}"/>
              </a:ext>
            </a:extLst>
          </p:cNvPr>
          <p:cNvSpPr/>
          <p:nvPr/>
        </p:nvSpPr>
        <p:spPr>
          <a:xfrm>
            <a:off x="11402432" y="2737858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9" name="자유형: 도형 389">
            <a:extLst>
              <a:ext uri="{FF2B5EF4-FFF2-40B4-BE49-F238E27FC236}">
                <a16:creationId xmlns:a16="http://schemas.microsoft.com/office/drawing/2014/main" xmlns="" id="{98DCEC21-B8BD-43A7-8436-449C4406D27B}"/>
              </a:ext>
            </a:extLst>
          </p:cNvPr>
          <p:cNvSpPr/>
          <p:nvPr/>
        </p:nvSpPr>
        <p:spPr>
          <a:xfrm>
            <a:off x="9259528" y="3052940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0" name="자유형: 도형 390">
            <a:extLst>
              <a:ext uri="{FF2B5EF4-FFF2-40B4-BE49-F238E27FC236}">
                <a16:creationId xmlns:a16="http://schemas.microsoft.com/office/drawing/2014/main" xmlns="" id="{71FAF07A-965F-4A51-9977-FFFFAA15A432}"/>
              </a:ext>
            </a:extLst>
          </p:cNvPr>
          <p:cNvSpPr/>
          <p:nvPr/>
        </p:nvSpPr>
        <p:spPr>
          <a:xfrm>
            <a:off x="11402432" y="3052940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1" name="자유형: 도형 391">
            <a:extLst>
              <a:ext uri="{FF2B5EF4-FFF2-40B4-BE49-F238E27FC236}">
                <a16:creationId xmlns:a16="http://schemas.microsoft.com/office/drawing/2014/main" xmlns="" id="{5047EEFB-CDDB-46B7-AA56-F96C5BF34725}"/>
              </a:ext>
            </a:extLst>
          </p:cNvPr>
          <p:cNvSpPr/>
          <p:nvPr/>
        </p:nvSpPr>
        <p:spPr>
          <a:xfrm>
            <a:off x="9306530" y="3299454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2" name="자유형: 도형 392">
            <a:extLst>
              <a:ext uri="{FF2B5EF4-FFF2-40B4-BE49-F238E27FC236}">
                <a16:creationId xmlns:a16="http://schemas.microsoft.com/office/drawing/2014/main" xmlns="" id="{2D343500-5462-4C95-880B-385171314AB6}"/>
              </a:ext>
            </a:extLst>
          </p:cNvPr>
          <p:cNvSpPr/>
          <p:nvPr/>
        </p:nvSpPr>
        <p:spPr>
          <a:xfrm>
            <a:off x="11313234" y="3299454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3" name="자유형: 도형 393">
            <a:extLst>
              <a:ext uri="{FF2B5EF4-FFF2-40B4-BE49-F238E27FC236}">
                <a16:creationId xmlns:a16="http://schemas.microsoft.com/office/drawing/2014/main" xmlns="" id="{7B3DA1B8-BF1B-4513-966C-2A916F28EFB9}"/>
              </a:ext>
            </a:extLst>
          </p:cNvPr>
          <p:cNvSpPr/>
          <p:nvPr/>
        </p:nvSpPr>
        <p:spPr>
          <a:xfrm>
            <a:off x="9433778" y="3527351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4" name="자유형: 도형 394">
            <a:extLst>
              <a:ext uri="{FF2B5EF4-FFF2-40B4-BE49-F238E27FC236}">
                <a16:creationId xmlns:a16="http://schemas.microsoft.com/office/drawing/2014/main" xmlns="" id="{28F89FC3-982F-4923-9453-6F57D8E1E307}"/>
              </a:ext>
            </a:extLst>
          </p:cNvPr>
          <p:cNvSpPr/>
          <p:nvPr/>
        </p:nvSpPr>
        <p:spPr>
          <a:xfrm>
            <a:off x="11165398" y="3527351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5" name="자유형: 도형 395">
            <a:extLst>
              <a:ext uri="{FF2B5EF4-FFF2-40B4-BE49-F238E27FC236}">
                <a16:creationId xmlns:a16="http://schemas.microsoft.com/office/drawing/2014/main" xmlns="" id="{0F995921-8CFB-4A23-8C8B-B2815AE8670A}"/>
              </a:ext>
            </a:extLst>
          </p:cNvPr>
          <p:cNvSpPr/>
          <p:nvPr/>
        </p:nvSpPr>
        <p:spPr>
          <a:xfrm>
            <a:off x="10971104" y="3721645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6" name="자유형: 도형 396">
            <a:extLst>
              <a:ext uri="{FF2B5EF4-FFF2-40B4-BE49-F238E27FC236}">
                <a16:creationId xmlns:a16="http://schemas.microsoft.com/office/drawing/2014/main" xmlns="" id="{38E18007-DA79-4D7B-96F0-FEC1EB21386C}"/>
              </a:ext>
            </a:extLst>
          </p:cNvPr>
          <p:cNvSpPr/>
          <p:nvPr/>
        </p:nvSpPr>
        <p:spPr>
          <a:xfrm>
            <a:off x="9631166" y="3721646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7" name="자유형: 도형 397">
            <a:extLst>
              <a:ext uri="{FF2B5EF4-FFF2-40B4-BE49-F238E27FC236}">
                <a16:creationId xmlns:a16="http://schemas.microsoft.com/office/drawing/2014/main" xmlns="" id="{C0E1BE7B-0A87-404E-B319-F1AE13922904}"/>
              </a:ext>
            </a:extLst>
          </p:cNvPr>
          <p:cNvSpPr/>
          <p:nvPr/>
        </p:nvSpPr>
        <p:spPr>
          <a:xfrm>
            <a:off x="10743205" y="3869481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8" name="자유형: 도형 398">
            <a:extLst>
              <a:ext uri="{FF2B5EF4-FFF2-40B4-BE49-F238E27FC236}">
                <a16:creationId xmlns:a16="http://schemas.microsoft.com/office/drawing/2014/main" xmlns="" id="{675C7C0F-8C6D-4AAF-BC5F-2B81DEB3E4E8}"/>
              </a:ext>
            </a:extLst>
          </p:cNvPr>
          <p:cNvSpPr/>
          <p:nvPr/>
        </p:nvSpPr>
        <p:spPr>
          <a:xfrm>
            <a:off x="9885998" y="3869482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9" name="자유형: 도형 399">
            <a:extLst>
              <a:ext uri="{FF2B5EF4-FFF2-40B4-BE49-F238E27FC236}">
                <a16:creationId xmlns:a16="http://schemas.microsoft.com/office/drawing/2014/main" xmlns="" id="{846A25C2-933F-44C2-A0FE-4110FBEBA915}"/>
              </a:ext>
            </a:extLst>
          </p:cNvPr>
          <p:cNvSpPr/>
          <p:nvPr/>
        </p:nvSpPr>
        <p:spPr>
          <a:xfrm>
            <a:off x="10496692" y="3958679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30" name="자유형: 도형 400">
            <a:extLst>
              <a:ext uri="{FF2B5EF4-FFF2-40B4-BE49-F238E27FC236}">
                <a16:creationId xmlns:a16="http://schemas.microsoft.com/office/drawing/2014/main" xmlns="" id="{5EBA2B3B-7A04-4662-B870-F720B8538988}"/>
              </a:ext>
            </a:extLst>
          </p:cNvPr>
          <p:cNvSpPr/>
          <p:nvPr/>
        </p:nvSpPr>
        <p:spPr>
          <a:xfrm>
            <a:off x="10181612" y="3958679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8E46B02D-66F3-495A-BE76-8FA2A68509CF}"/>
              </a:ext>
            </a:extLst>
          </p:cNvPr>
          <p:cNvSpPr/>
          <p:nvPr/>
        </p:nvSpPr>
        <p:spPr>
          <a:xfrm>
            <a:off x="9756133" y="2425890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 smtClean="0">
                <a:solidFill>
                  <a:srgbClr val="5B6176"/>
                </a:solidFill>
              </a:rPr>
              <a:t>100</a:t>
            </a:r>
            <a:r>
              <a:rPr lang="en-US" altLang="ko-KR" dirty="0" smtClean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=""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8882893" y="5200922"/>
            <a:ext cx="30898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4. </a:t>
            </a:r>
            <a:r>
              <a:rPr lang="ko-KR" altLang="en-US" sz="1400" dirty="0" smtClean="0">
                <a:solidFill>
                  <a:srgbClr val="5B6176"/>
                </a:solidFill>
              </a:rPr>
              <a:t>프로그램 실행 흐름도</a:t>
            </a:r>
            <a:r>
              <a:rPr lang="ko-KR" altLang="en-US" sz="1000" dirty="0" smtClean="0">
                <a:solidFill>
                  <a:srgbClr val="5B6176"/>
                </a:solidFill>
              </a:rPr>
              <a:t> 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grpSp>
        <p:nvGrpSpPr>
          <p:cNvPr id="133" name="그룹 132"/>
          <p:cNvGrpSpPr/>
          <p:nvPr/>
        </p:nvGrpSpPr>
        <p:grpSpPr>
          <a:xfrm>
            <a:off x="9809547" y="4773435"/>
            <a:ext cx="1236560" cy="248488"/>
            <a:chOff x="9764887" y="2269703"/>
            <a:chExt cx="2109424" cy="423891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35" name="타원 134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137" name="직사각형 136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8" name="타원 137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7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724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개발 환경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직선 연결선 17"/>
          <p:cNvCxnSpPr>
            <a:stCxn id="1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1397000" y="2164938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940600" y="1662893"/>
            <a:ext cx="3300400" cy="3706045"/>
            <a:chOff x="1105700" y="1377555"/>
            <a:chExt cx="3300400" cy="3706045"/>
          </a:xfrm>
        </p:grpSpPr>
        <p:cxnSp>
          <p:nvCxnSpPr>
            <p:cNvPr id="109" name="직선 연결선 108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3942895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직사각형 112"/>
          <p:cNvSpPr/>
          <p:nvPr/>
        </p:nvSpPr>
        <p:spPr>
          <a:xfrm>
            <a:off x="880511" y="1607440"/>
            <a:ext cx="45076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396999" y="5001489"/>
            <a:ext cx="238760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개발 언어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5B6176"/>
                </a:solidFill>
              </a:rPr>
              <a:t>C#</a:t>
            </a:r>
            <a:r>
              <a:rPr lang="ko-KR" altLang="en-US" sz="900" dirty="0" smtClean="0">
                <a:solidFill>
                  <a:srgbClr val="5B6176"/>
                </a:solidFill>
              </a:rPr>
              <a:t> 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059402" y="2164938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4603002" y="1662893"/>
            <a:ext cx="3300400" cy="3706045"/>
            <a:chOff x="1105700" y="1377555"/>
            <a:chExt cx="3300400" cy="3706045"/>
          </a:xfrm>
        </p:grpSpPr>
        <p:cxnSp>
          <p:nvCxnSpPr>
            <p:cNvPr id="117" name="직선 연결선 116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직사각형 120"/>
          <p:cNvSpPr/>
          <p:nvPr/>
        </p:nvSpPr>
        <p:spPr>
          <a:xfrm>
            <a:off x="4542913" y="1607440"/>
            <a:ext cx="45076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059401" y="5001489"/>
            <a:ext cx="238760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5B6176"/>
                </a:solidFill>
              </a:rPr>
              <a:t>IDE</a:t>
            </a:r>
            <a:r>
              <a:rPr lang="ko-KR" altLang="en-US" sz="1400" b="1" dirty="0" smtClean="0">
                <a:solidFill>
                  <a:srgbClr val="5B6176"/>
                </a:solidFill>
              </a:rPr>
              <a:t>툴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5B6176"/>
                </a:solidFill>
              </a:rPr>
              <a:t>Visual Studio 2019</a:t>
            </a:r>
            <a:endParaRPr lang="en-US" altLang="ko-KR" sz="1200" dirty="0">
              <a:solidFill>
                <a:srgbClr val="5B6176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8721804" y="2164938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8265404" y="1662893"/>
            <a:ext cx="3300400" cy="3706045"/>
            <a:chOff x="1105700" y="1377555"/>
            <a:chExt cx="3300400" cy="3706045"/>
          </a:xfrm>
        </p:grpSpPr>
        <p:cxnSp>
          <p:nvCxnSpPr>
            <p:cNvPr id="125" name="직선 연결선 124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직사각형 128"/>
          <p:cNvSpPr/>
          <p:nvPr/>
        </p:nvSpPr>
        <p:spPr>
          <a:xfrm>
            <a:off x="8205315" y="1607440"/>
            <a:ext cx="45076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721803" y="5001489"/>
            <a:ext cx="238760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참고 자료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5B6176"/>
                </a:solidFill>
              </a:rPr>
              <a:t>윤인성 </a:t>
            </a:r>
            <a:r>
              <a:rPr lang="en-US" altLang="ko-KR" sz="1200" dirty="0" smtClean="0">
                <a:solidFill>
                  <a:srgbClr val="5B6176"/>
                </a:solidFill>
              </a:rPr>
              <a:t>-</a:t>
            </a:r>
            <a:r>
              <a:rPr lang="ko-KR" altLang="en-US" sz="1200" dirty="0" smtClean="0">
                <a:solidFill>
                  <a:srgbClr val="5B6176"/>
                </a:solidFill>
              </a:rPr>
              <a:t> </a:t>
            </a:r>
            <a:r>
              <a:rPr lang="en-US" altLang="ko-KR" sz="1200" dirty="0" smtClean="0">
                <a:solidFill>
                  <a:srgbClr val="5B6176"/>
                </a:solidFill>
              </a:rPr>
              <a:t>C# </a:t>
            </a:r>
            <a:r>
              <a:rPr lang="ko-KR" altLang="en-US" sz="1200" dirty="0" smtClean="0">
                <a:solidFill>
                  <a:srgbClr val="5B6176"/>
                </a:solidFill>
              </a:rPr>
              <a:t>프로그래밍</a:t>
            </a:r>
            <a:r>
              <a:rPr lang="ko-KR" altLang="en-US" sz="900" dirty="0" smtClean="0">
                <a:solidFill>
                  <a:srgbClr val="5B6176"/>
                </a:solidFill>
              </a:rPr>
              <a:t> 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472" y="2478430"/>
            <a:ext cx="2433458" cy="19011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632" y="2592052"/>
            <a:ext cx="1672334" cy="183817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776" y="2306355"/>
            <a:ext cx="1927654" cy="24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프로그램의 기본 구조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522409" y="2346598"/>
            <a:ext cx="1167973" cy="1167973"/>
            <a:chOff x="5510426" y="2829138"/>
            <a:chExt cx="1167973" cy="1167973"/>
          </a:xfrm>
          <a:solidFill>
            <a:srgbClr val="5B6176"/>
          </a:solidFill>
        </p:grpSpPr>
        <p:sp>
          <p:nvSpPr>
            <p:cNvPr id="2" name="타원 1"/>
            <p:cNvSpPr/>
            <p:nvPr/>
          </p:nvSpPr>
          <p:spPr>
            <a:xfrm>
              <a:off x="5510426" y="2829138"/>
              <a:ext cx="1167973" cy="11679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717894" y="3228459"/>
              <a:ext cx="75303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메인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510424" y="2346599"/>
            <a:ext cx="1167973" cy="1167973"/>
            <a:chOff x="5510426" y="2829138"/>
            <a:chExt cx="1167973" cy="1167973"/>
          </a:xfrm>
          <a:solidFill>
            <a:srgbClr val="5B6176"/>
          </a:solidFill>
        </p:grpSpPr>
        <p:sp>
          <p:nvSpPr>
            <p:cNvPr id="23" name="타원 22"/>
            <p:cNvSpPr/>
            <p:nvPr/>
          </p:nvSpPr>
          <p:spPr>
            <a:xfrm>
              <a:off x="5510426" y="2829138"/>
              <a:ext cx="1167973" cy="11679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17894" y="3228459"/>
              <a:ext cx="75303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추첨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9494792" y="2346599"/>
            <a:ext cx="1167973" cy="1167973"/>
            <a:chOff x="5510426" y="2829138"/>
            <a:chExt cx="1167973" cy="1167973"/>
          </a:xfrm>
          <a:solidFill>
            <a:srgbClr val="5B6176"/>
          </a:solidFill>
        </p:grpSpPr>
        <p:sp>
          <p:nvSpPr>
            <p:cNvPr id="26" name="타원 25"/>
            <p:cNvSpPr/>
            <p:nvPr/>
          </p:nvSpPr>
          <p:spPr>
            <a:xfrm>
              <a:off x="5510426" y="2829138"/>
              <a:ext cx="1167973" cy="11679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17894" y="3228459"/>
              <a:ext cx="75303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조회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2690382" y="2930586"/>
            <a:ext cx="2820042" cy="1"/>
          </a:xfrm>
          <a:prstGeom prst="line">
            <a:avLst/>
          </a:prstGeom>
          <a:ln w="254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5" idx="0"/>
            <a:endCxn id="2" idx="4"/>
          </p:cNvCxnSpPr>
          <p:nvPr/>
        </p:nvCxnSpPr>
        <p:spPr>
          <a:xfrm flipV="1">
            <a:off x="1444296" y="3514571"/>
            <a:ext cx="662100" cy="424701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" idx="4"/>
            <a:endCxn id="42" idx="0"/>
          </p:cNvCxnSpPr>
          <p:nvPr/>
        </p:nvCxnSpPr>
        <p:spPr>
          <a:xfrm>
            <a:off x="2106396" y="3514571"/>
            <a:ext cx="682341" cy="424700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23" idx="4"/>
            <a:endCxn id="51" idx="0"/>
          </p:cNvCxnSpPr>
          <p:nvPr/>
        </p:nvCxnSpPr>
        <p:spPr>
          <a:xfrm flipH="1">
            <a:off x="5440725" y="3514572"/>
            <a:ext cx="653686" cy="409035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23" idx="4"/>
            <a:endCxn id="54" idx="0"/>
          </p:cNvCxnSpPr>
          <p:nvPr/>
        </p:nvCxnSpPr>
        <p:spPr>
          <a:xfrm>
            <a:off x="6094411" y="3514572"/>
            <a:ext cx="692454" cy="409034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26" idx="4"/>
            <a:endCxn id="61" idx="0"/>
          </p:cNvCxnSpPr>
          <p:nvPr/>
        </p:nvCxnSpPr>
        <p:spPr>
          <a:xfrm flipH="1">
            <a:off x="9405914" y="3514572"/>
            <a:ext cx="672865" cy="404284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26" idx="4"/>
            <a:endCxn id="86" idx="0"/>
          </p:cNvCxnSpPr>
          <p:nvPr/>
        </p:nvCxnSpPr>
        <p:spPr>
          <a:xfrm>
            <a:off x="10078779" y="3514572"/>
            <a:ext cx="672869" cy="408218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23" idx="6"/>
            <a:endCxn id="26" idx="2"/>
          </p:cNvCxnSpPr>
          <p:nvPr/>
        </p:nvCxnSpPr>
        <p:spPr>
          <a:xfrm>
            <a:off x="6678397" y="2930586"/>
            <a:ext cx="2816395" cy="0"/>
          </a:xfrm>
          <a:prstGeom prst="line">
            <a:avLst/>
          </a:prstGeom>
          <a:ln w="254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8883581" y="3918856"/>
            <a:ext cx="2390399" cy="734734"/>
            <a:chOff x="8963029" y="4389959"/>
            <a:chExt cx="2424880" cy="737888"/>
          </a:xfrm>
        </p:grpSpPr>
        <p:grpSp>
          <p:nvGrpSpPr>
            <p:cNvPr id="60" name="그룹 59"/>
            <p:cNvGrpSpPr/>
            <p:nvPr/>
          </p:nvGrpSpPr>
          <p:grpSpPr>
            <a:xfrm>
              <a:off x="8963029" y="4389959"/>
              <a:ext cx="1059734" cy="733937"/>
              <a:chOff x="1768299" y="4333793"/>
              <a:chExt cx="1059734" cy="733937"/>
            </a:xfrm>
            <a:solidFill>
              <a:srgbClr val="5B6176"/>
            </a:solidFill>
          </p:grpSpPr>
          <p:sp>
            <p:nvSpPr>
              <p:cNvPr id="61" name="직사각형 60"/>
              <p:cNvSpPr/>
              <p:nvPr/>
            </p:nvSpPr>
            <p:spPr>
              <a:xfrm>
                <a:off x="1768299" y="4333793"/>
                <a:ext cx="1059734" cy="7339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768301" y="4487297"/>
                <a:ext cx="1059732" cy="43088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엑셀 파일</a:t>
                </a:r>
                <a:endParaRPr lang="en-US" altLang="ko-KR" sz="11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연결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10328175" y="4393910"/>
              <a:ext cx="1059734" cy="733937"/>
              <a:chOff x="1768298" y="4333790"/>
              <a:chExt cx="1059734" cy="733937"/>
            </a:xfrm>
            <a:solidFill>
              <a:srgbClr val="5B6176"/>
            </a:solidFill>
          </p:grpSpPr>
          <p:sp>
            <p:nvSpPr>
              <p:cNvPr id="86" name="직사각형 85"/>
              <p:cNvSpPr/>
              <p:nvPr/>
            </p:nvSpPr>
            <p:spPr>
              <a:xfrm>
                <a:off x="1768298" y="4333790"/>
                <a:ext cx="1059734" cy="7339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768301" y="4567981"/>
                <a:ext cx="983557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링크 연결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921128" y="3939271"/>
            <a:ext cx="2390400" cy="729984"/>
            <a:chOff x="941810" y="4333794"/>
            <a:chExt cx="2395012" cy="729984"/>
          </a:xfrm>
        </p:grpSpPr>
        <p:sp>
          <p:nvSpPr>
            <p:cNvPr id="35" name="직사각형 34"/>
            <p:cNvSpPr/>
            <p:nvPr/>
          </p:nvSpPr>
          <p:spPr>
            <a:xfrm>
              <a:off x="941810" y="4333795"/>
              <a:ext cx="1048355" cy="729983"/>
            </a:xfrm>
            <a:prstGeom prst="rect">
              <a:avLst/>
            </a:prstGeom>
            <a:solidFill>
              <a:srgbClr val="5B61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945544" y="4333794"/>
              <a:ext cx="2391278" cy="729983"/>
              <a:chOff x="424622" y="4333794"/>
              <a:chExt cx="2391278" cy="729983"/>
            </a:xfrm>
            <a:solidFill>
              <a:srgbClr val="5B6176"/>
            </a:solidFill>
          </p:grpSpPr>
          <p:sp>
            <p:nvSpPr>
              <p:cNvPr id="42" name="직사각형 41"/>
              <p:cNvSpPr/>
              <p:nvPr/>
            </p:nvSpPr>
            <p:spPr>
              <a:xfrm>
                <a:off x="1768300" y="4333794"/>
                <a:ext cx="1047600" cy="7299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24622" y="4587008"/>
                <a:ext cx="1044621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링크 연결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289223" y="4579503"/>
              <a:ext cx="983557" cy="261610"/>
            </a:xfrm>
            <a:prstGeom prst="rect">
              <a:avLst/>
            </a:prstGeom>
            <a:solidFill>
              <a:srgbClr val="5B617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다음 창 연결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918595" y="3923606"/>
            <a:ext cx="2390400" cy="729984"/>
            <a:chOff x="4899211" y="4429741"/>
            <a:chExt cx="2390400" cy="729984"/>
          </a:xfrm>
        </p:grpSpPr>
        <p:grpSp>
          <p:nvGrpSpPr>
            <p:cNvPr id="14" name="그룹 13"/>
            <p:cNvGrpSpPr/>
            <p:nvPr/>
          </p:nvGrpSpPr>
          <p:grpSpPr>
            <a:xfrm>
              <a:off x="4899211" y="4429741"/>
              <a:ext cx="2390400" cy="729984"/>
              <a:chOff x="4907822" y="4333792"/>
              <a:chExt cx="2433667" cy="729984"/>
            </a:xfrm>
          </p:grpSpPr>
          <p:grpSp>
            <p:nvGrpSpPr>
              <p:cNvPr id="50" name="그룹 49"/>
              <p:cNvGrpSpPr/>
              <p:nvPr/>
            </p:nvGrpSpPr>
            <p:grpSpPr>
              <a:xfrm>
                <a:off x="4907822" y="4333793"/>
                <a:ext cx="1063161" cy="729983"/>
                <a:chOff x="1768299" y="4333794"/>
                <a:chExt cx="1063161" cy="729983"/>
              </a:xfrm>
              <a:solidFill>
                <a:srgbClr val="5B6176"/>
              </a:solidFill>
            </p:grpSpPr>
            <p:sp>
              <p:nvSpPr>
                <p:cNvPr id="51" name="직사각형 50"/>
                <p:cNvSpPr/>
                <p:nvPr/>
              </p:nvSpPr>
              <p:spPr>
                <a:xfrm>
                  <a:off x="1768299" y="4333794"/>
                  <a:ext cx="1063161" cy="72998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768301" y="4579505"/>
                  <a:ext cx="983557" cy="26161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bg1"/>
                      </a:solidFill>
                    </a:rPr>
                    <a:t>번호 추첨</a:t>
                  </a:r>
                  <a:endParaRPr lang="ko-KR" altLang="en-US" sz="11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4" name="직사각형 53"/>
              <p:cNvSpPr/>
              <p:nvPr/>
            </p:nvSpPr>
            <p:spPr>
              <a:xfrm>
                <a:off x="6278328" y="4333792"/>
                <a:ext cx="1063161" cy="729983"/>
              </a:xfrm>
              <a:prstGeom prst="rect">
                <a:avLst/>
              </a:prstGeom>
              <a:solidFill>
                <a:srgbClr val="5B61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6254486" y="4675453"/>
              <a:ext cx="1031744" cy="261610"/>
            </a:xfrm>
            <a:prstGeom prst="rect">
              <a:avLst/>
            </a:prstGeom>
            <a:solidFill>
              <a:srgbClr val="5B617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다음 창 연결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53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프로그램의 기본 구조 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알고리즘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25" y="1344703"/>
            <a:ext cx="5054348" cy="4579257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65092" y="1044248"/>
            <a:ext cx="2047371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en-US" altLang="ko-KR" sz="1100" dirty="0" err="1" smtClean="0">
                <a:solidFill>
                  <a:srgbClr val="5B6176"/>
                </a:solidFill>
              </a:rPr>
              <a:t>goto</a:t>
            </a:r>
            <a:r>
              <a:rPr lang="ko-KR" altLang="en-US" sz="1100" dirty="0" smtClean="0">
                <a:solidFill>
                  <a:srgbClr val="5B6176"/>
                </a:solidFill>
              </a:rPr>
              <a:t>문 </a:t>
            </a:r>
            <a:r>
              <a:rPr lang="ko-KR" altLang="en-US" sz="1100" dirty="0" smtClean="0">
                <a:solidFill>
                  <a:srgbClr val="5B6176"/>
                </a:solidFill>
              </a:rPr>
              <a:t>사용 </a:t>
            </a:r>
            <a:r>
              <a:rPr lang="en-US" altLang="ko-KR" sz="1100" dirty="0" smtClean="0">
                <a:solidFill>
                  <a:srgbClr val="5B6176"/>
                </a:solidFill>
              </a:rPr>
              <a:t>O - </a:t>
            </a:r>
            <a:r>
              <a:rPr lang="ko-KR" altLang="en-US" sz="1100" dirty="0" err="1" smtClean="0">
                <a:solidFill>
                  <a:srgbClr val="5B6176"/>
                </a:solidFill>
              </a:rPr>
              <a:t>고저차</a:t>
            </a:r>
            <a:r>
              <a:rPr lang="ko-KR" altLang="en-US" sz="1100" dirty="0" smtClean="0">
                <a:solidFill>
                  <a:srgbClr val="5B6176"/>
                </a:solidFill>
              </a:rPr>
              <a:t> </a:t>
            </a:r>
            <a:r>
              <a:rPr lang="en-US" altLang="ko-KR" sz="1100" dirty="0" smtClean="0">
                <a:solidFill>
                  <a:srgbClr val="5B6176"/>
                </a:solidFill>
              </a:rPr>
              <a:t>O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410456" y="1063221"/>
            <a:ext cx="228480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en-US" altLang="ko-KR" sz="1100" dirty="0" err="1" smtClean="0">
                <a:solidFill>
                  <a:srgbClr val="5B6176"/>
                </a:solidFill>
              </a:rPr>
              <a:t>goto</a:t>
            </a:r>
            <a:r>
              <a:rPr lang="ko-KR" altLang="en-US" sz="1100" dirty="0" smtClean="0">
                <a:solidFill>
                  <a:srgbClr val="5B6176"/>
                </a:solidFill>
              </a:rPr>
              <a:t>문 사용 </a:t>
            </a:r>
            <a:r>
              <a:rPr lang="en-US" altLang="ko-KR" sz="1100" dirty="0" smtClean="0">
                <a:solidFill>
                  <a:srgbClr val="5B6176"/>
                </a:solidFill>
              </a:rPr>
              <a:t>X - </a:t>
            </a:r>
            <a:r>
              <a:rPr lang="ko-KR" altLang="en-US" sz="1100" dirty="0" err="1" smtClean="0">
                <a:solidFill>
                  <a:srgbClr val="5B6176"/>
                </a:solidFill>
              </a:rPr>
              <a:t>고저차</a:t>
            </a:r>
            <a:r>
              <a:rPr lang="ko-KR" altLang="en-US" sz="1100" dirty="0" smtClean="0">
                <a:solidFill>
                  <a:srgbClr val="5B6176"/>
                </a:solidFill>
              </a:rPr>
              <a:t> </a:t>
            </a:r>
            <a:r>
              <a:rPr lang="en-US" altLang="ko-KR" sz="1100" dirty="0" smtClean="0">
                <a:solidFill>
                  <a:srgbClr val="5B6176"/>
                </a:solidFill>
              </a:rPr>
              <a:t>X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456" y="1359761"/>
            <a:ext cx="5138647" cy="456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664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프로그램의 기본 구조 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패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턴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525382"/>
              </p:ext>
            </p:extLst>
          </p:nvPr>
        </p:nvGraphicFramePr>
        <p:xfrm>
          <a:off x="985138" y="1575226"/>
          <a:ext cx="10248001" cy="3818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1616"/>
                <a:gridCol w="5186385"/>
              </a:tblGrid>
              <a:tr h="318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규칙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B6176"/>
                          </a:solidFill>
                        </a:rPr>
                        <a:t>내용</a:t>
                      </a:r>
                      <a:endParaRPr lang="ko-KR" altLang="en-US" sz="1400" dirty="0">
                        <a:solidFill>
                          <a:srgbClr val="5B617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76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중복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동일한 숫자가 출력되지 않도록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76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첫 번째 자리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~ 34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사이의 숫자가 출력되도록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76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두 번째 자리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 ~ 36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사이의 숫자가 출력되도록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76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세 번째 자리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~ 39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사이의 숫자가 출력되도록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76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다섯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여섯 번째 자리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첫 번째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두 번째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세 번째 자리의 범위와 비슷하게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76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전체의 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전체의 합이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보다 작거나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238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보다 큰 번호 조합이 없도록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76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번호 정렬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보너스 번호를 제외한 번호 정렬은 버블 정렬을 사용했습니다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76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8. </a:t>
                      </a:r>
                      <a:r>
                        <a:rPr kumimoji="0" lang="ko-KR" altLang="en-US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고저차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고저차가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41 ~ 44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 조합이 나오도록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175812" y="5610907"/>
            <a:ext cx="357850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패턴 참고 </a:t>
            </a:r>
            <a:r>
              <a:rPr lang="en-US" altLang="ko-KR" sz="1100" dirty="0">
                <a:solidFill>
                  <a:srgbClr val="5B6176"/>
                </a:solidFill>
              </a:rPr>
              <a:t>: https://news.joins.com/article/8993945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95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2552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0" y="2384107"/>
            <a:ext cx="3163351" cy="20580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581" y="2394584"/>
            <a:ext cx="3229200" cy="20487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829" y="2382941"/>
            <a:ext cx="3229870" cy="2059200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3880437" y="3098079"/>
            <a:ext cx="445674" cy="630091"/>
          </a:xfrm>
          <a:prstGeom prst="rightArrow">
            <a:avLst/>
          </a:prstGeom>
          <a:solidFill>
            <a:srgbClr val="5B6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7805698" y="3098211"/>
            <a:ext cx="445674" cy="630091"/>
          </a:xfrm>
          <a:prstGeom prst="rightArrow">
            <a:avLst/>
          </a:prstGeom>
          <a:solidFill>
            <a:srgbClr val="5B6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24835" y="4655240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메인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07239" y="4655240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추첨</a:t>
            </a:r>
            <a:r>
              <a:rPr lang="ko-KR" altLang="en-US" sz="900" dirty="0" smtClean="0">
                <a:solidFill>
                  <a:srgbClr val="5B6176"/>
                </a:solidFill>
              </a:rPr>
              <a:t> 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846118" y="4571183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조회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2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디자인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93" y="1477359"/>
            <a:ext cx="6494133" cy="4224996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8772694" y="4343567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056601" y="4585365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툴</a:t>
            </a:r>
            <a:r>
              <a:rPr lang="ko-KR" altLang="en-US" b="1" dirty="0" err="1" smtClean="0">
                <a:solidFill>
                  <a:schemeClr val="bg1"/>
                </a:solidFill>
              </a:rPr>
              <a:t>팁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링크 연결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>
            <a:stCxn id="3" idx="3"/>
            <a:endCxn id="14" idx="1"/>
          </p:cNvCxnSpPr>
          <p:nvPr/>
        </p:nvCxnSpPr>
        <p:spPr>
          <a:xfrm flipV="1">
            <a:off x="1603149" y="4770031"/>
            <a:ext cx="7169545" cy="553874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8772394" y="3127401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041133" y="3369199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추첨 화면 연결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cxnSp>
        <p:nvCxnSpPr>
          <p:cNvPr id="49" name="직선 연결선 48"/>
          <p:cNvCxnSpPr>
            <a:stCxn id="51" idx="3"/>
            <a:endCxn id="35" idx="1"/>
          </p:cNvCxnSpPr>
          <p:nvPr/>
        </p:nvCxnSpPr>
        <p:spPr>
          <a:xfrm>
            <a:off x="7153834" y="3553865"/>
            <a:ext cx="1618560" cy="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4694944" y="2881512"/>
            <a:ext cx="2458890" cy="1344706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8772694" y="1897956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8820379" y="2139754"/>
            <a:ext cx="224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시스템 종료 문구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110423" y="1681841"/>
            <a:ext cx="266249" cy="216115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>
            <a:stCxn id="67" idx="3"/>
            <a:endCxn id="56" idx="1"/>
          </p:cNvCxnSpPr>
          <p:nvPr/>
        </p:nvCxnSpPr>
        <p:spPr>
          <a:xfrm>
            <a:off x="7376672" y="1789899"/>
            <a:ext cx="1396022" cy="53452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21653" y="5196495"/>
            <a:ext cx="281496" cy="254819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9391" y="986972"/>
            <a:ext cx="6613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메인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61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2968" y="982410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디자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인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8772694" y="3096779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056601" y="3338577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번호 출력 버튼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761389" y="1830046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041433" y="2071844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번호 출력 박스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pic>
        <p:nvPicPr>
          <p:cNvPr id="29" name="그림 2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0" y="1499384"/>
            <a:ext cx="6494400" cy="4226400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3672967" y="5064560"/>
            <a:ext cx="1590595" cy="552468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25" idx="3"/>
            <a:endCxn id="14" idx="1"/>
          </p:cNvCxnSpPr>
          <p:nvPr/>
        </p:nvCxnSpPr>
        <p:spPr>
          <a:xfrm flipV="1">
            <a:off x="5263562" y="3523243"/>
            <a:ext cx="3509132" cy="181755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8764220" y="4378230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9048127" y="4620028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조회 화면 연결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46" name="직선 연결선 45"/>
          <p:cNvCxnSpPr>
            <a:stCxn id="33" idx="3"/>
            <a:endCxn id="43" idx="1"/>
          </p:cNvCxnSpPr>
          <p:nvPr/>
        </p:nvCxnSpPr>
        <p:spPr>
          <a:xfrm flipV="1">
            <a:off x="7485832" y="4804694"/>
            <a:ext cx="1278388" cy="582794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6921158" y="5165632"/>
            <a:ext cx="564674" cy="44371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910097" y="2195038"/>
            <a:ext cx="2159214" cy="286952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>
            <a:stCxn id="39" idx="3"/>
            <a:endCxn id="35" idx="1"/>
          </p:cNvCxnSpPr>
          <p:nvPr/>
        </p:nvCxnSpPr>
        <p:spPr>
          <a:xfrm flipV="1">
            <a:off x="7069311" y="2256510"/>
            <a:ext cx="1692078" cy="137328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9391" y="986972"/>
            <a:ext cx="66131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추첨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9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0404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415</Words>
  <Application>Microsoft Office PowerPoint</Application>
  <PresentationFormat>사용자 지정</PresentationFormat>
  <Paragraphs>116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.</cp:lastModifiedBy>
  <cp:revision>307</cp:revision>
  <dcterms:created xsi:type="dcterms:W3CDTF">2021-04-05T15:03:00Z</dcterms:created>
  <dcterms:modified xsi:type="dcterms:W3CDTF">2021-04-13T15:38:50Z</dcterms:modified>
</cp:coreProperties>
</file>