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9" r:id="rId4"/>
    <p:sldId id="258" r:id="rId5"/>
    <p:sldId id="266" r:id="rId6"/>
    <p:sldId id="264" r:id="rId7"/>
    <p:sldId id="267" r:id="rId8"/>
    <p:sldId id="268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>
        <p:scale>
          <a:sx n="117" d="100"/>
          <a:sy n="117" d="100"/>
        </p:scale>
        <p:origin x="-108" y="-78"/>
      </p:cViewPr>
      <p:guideLst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0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3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2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7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8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6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7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4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447535"/>
            <a:ext cx="12192000" cy="3410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통합 응용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SW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개발자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(C#, JAVA)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 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양 화 영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8862" y="1676914"/>
            <a:ext cx="75342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 smtClean="0">
                <a:solidFill>
                  <a:prstClr val="white"/>
                </a:solidFill>
              </a:rPr>
              <a:t>주소록 관리 프로그램</a:t>
            </a:r>
            <a:r>
              <a:rPr lang="en-US" altLang="ko-KR" sz="4400" b="1" i="1" kern="0" dirty="0" smtClean="0">
                <a:solidFill>
                  <a:prstClr val="white"/>
                </a:solidFill>
              </a:rPr>
              <a:t> </a:t>
            </a:r>
            <a:endParaRPr lang="en-US" altLang="ko-KR" sz="44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12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72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2760" y="4835327"/>
            <a:ext cx="42832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rgbClr val="27AECB"/>
                </a:solidFill>
              </a:rPr>
              <a:t>●  ●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955800" y="3343181"/>
          <a:ext cx="8128000" cy="21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213327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1841499" y="3642868"/>
            <a:ext cx="8400417" cy="271780"/>
            <a:chOff x="1930399" y="5395468"/>
            <a:chExt cx="8400417" cy="271780"/>
          </a:xfrm>
        </p:grpSpPr>
        <p:sp>
          <p:nvSpPr>
            <p:cNvPr id="18" name="TextBox 17"/>
            <p:cNvSpPr txBox="1"/>
            <p:nvPr/>
          </p:nvSpPr>
          <p:spPr>
            <a:xfrm>
              <a:off x="1930399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1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42183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2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53967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3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65751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4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77535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5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89319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6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01103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7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12887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8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4671" y="5395468"/>
              <a:ext cx="254001" cy="271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9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188830" y="5395468"/>
              <a:ext cx="3679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10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985376" y="5395468"/>
              <a:ext cx="3454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</a:rPr>
                <a:t>11</a:t>
              </a:r>
              <a:endParaRPr lang="ko-KR" altLang="en-US" sz="1100" dirty="0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3576980" y="3368040"/>
            <a:ext cx="3234792" cy="536438"/>
          </a:xfrm>
          <a:prstGeom prst="rect">
            <a:avLst/>
          </a:prstGeom>
          <a:solidFill>
            <a:srgbClr val="27AECB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99214" y="1692352"/>
            <a:ext cx="4041966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8C8280"/>
                </a:solidFill>
              </a:rPr>
              <a:t>CONTENTS A</a:t>
            </a:r>
            <a:endParaRPr lang="en-US" altLang="ko-KR" sz="1400" b="1" dirty="0">
              <a:solidFill>
                <a:srgbClr val="8C828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8C8280"/>
                </a:solidFill>
              </a:rPr>
              <a:t>You can use a software program such as Microsoft Power Point to provide the audience with slides that contains your major points or essential information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40" name="타원 39"/>
          <p:cNvSpPr/>
          <p:nvPr/>
        </p:nvSpPr>
        <p:spPr>
          <a:xfrm>
            <a:off x="4432678" y="1856228"/>
            <a:ext cx="1083168" cy="1083168"/>
          </a:xfrm>
          <a:prstGeom prst="ellipse">
            <a:avLst/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87" y="2029437"/>
            <a:ext cx="736749" cy="736749"/>
          </a:xfrm>
          <a:prstGeom prst="rect">
            <a:avLst/>
          </a:prstGeom>
        </p:spPr>
      </p:pic>
      <p:graphicFrame>
        <p:nvGraphicFramePr>
          <p:cNvPr id="42" name="표 41"/>
          <p:cNvGraphicFramePr>
            <a:graphicFrameLocks noGrp="1"/>
          </p:cNvGraphicFramePr>
          <p:nvPr>
            <p:extLst/>
          </p:nvPr>
        </p:nvGraphicFramePr>
        <p:xfrm>
          <a:off x="1320801" y="4898213"/>
          <a:ext cx="9448799" cy="112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274"/>
                <a:gridCol w="3193274"/>
                <a:gridCol w="3062251"/>
              </a:tblGrid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3" name="자유형: 도형 5">
            <a:extLst>
              <a:ext uri="{FF2B5EF4-FFF2-40B4-BE49-F238E27FC236}">
                <a16:creationId xmlns="" xmlns:a16="http://schemas.microsoft.com/office/drawing/2014/main" id="{6F5E1E4D-D295-4118-BFB8-E8492728E9E0}"/>
              </a:ext>
            </a:extLst>
          </p:cNvPr>
          <p:cNvSpPr/>
          <p:nvPr/>
        </p:nvSpPr>
        <p:spPr>
          <a:xfrm rot="5400000">
            <a:off x="5254822" y="1718947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noFill/>
          <a:ln w="15875">
            <a:solidFill>
              <a:srgbClr val="27AE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자유형: 도형 7">
            <a:extLst>
              <a:ext uri="{FF2B5EF4-FFF2-40B4-BE49-F238E27FC236}">
                <a16:creationId xmlns="" xmlns:a16="http://schemas.microsoft.com/office/drawing/2014/main" id="{51ECDE33-A028-4647-BA7A-215C969F776E}"/>
              </a:ext>
            </a:extLst>
          </p:cNvPr>
          <p:cNvSpPr/>
          <p:nvPr/>
        </p:nvSpPr>
        <p:spPr>
          <a:xfrm>
            <a:off x="4125424" y="2676128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rgbClr val="27AECB"/>
          </a:solidFill>
          <a:ln w="19050">
            <a:solidFill>
              <a:srgbClr val="27AE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: 도형 8">
            <a:extLst>
              <a:ext uri="{FF2B5EF4-FFF2-40B4-BE49-F238E27FC236}">
                <a16:creationId xmlns="" xmlns:a16="http://schemas.microsoft.com/office/drawing/2014/main" id="{5A835530-96D1-40B4-923E-E6E4ECDE3CD8}"/>
              </a:ext>
            </a:extLst>
          </p:cNvPr>
          <p:cNvSpPr/>
          <p:nvPr/>
        </p:nvSpPr>
        <p:spPr>
          <a:xfrm rot="16200000">
            <a:off x="5053456" y="3812820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rgbClr val="27AECB"/>
          </a:solidFill>
          <a:ln w="19050">
            <a:solidFill>
              <a:srgbClr val="27AE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: 도형 9">
            <a:extLst>
              <a:ext uri="{FF2B5EF4-FFF2-40B4-BE49-F238E27FC236}">
                <a16:creationId xmlns="" xmlns:a16="http://schemas.microsoft.com/office/drawing/2014/main" id="{7C27CBAB-63B6-49BD-8C80-5424D04690A8}"/>
              </a:ext>
            </a:extLst>
          </p:cNvPr>
          <p:cNvSpPr/>
          <p:nvPr/>
        </p:nvSpPr>
        <p:spPr>
          <a:xfrm rot="10800000">
            <a:off x="6195999" y="2884788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noFill/>
          <a:ln w="15875">
            <a:solidFill>
              <a:srgbClr val="27AEC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67505" y="2912659"/>
            <a:ext cx="984634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S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Strength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강점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94426" y="2001278"/>
            <a:ext cx="1205878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27AECB"/>
                </a:solidFill>
              </a:rPr>
              <a:t>W</a:t>
            </a:r>
          </a:p>
          <a:p>
            <a:pPr algn="ctr"/>
            <a:r>
              <a:rPr lang="en-US" altLang="ko-KR" sz="1000" dirty="0">
                <a:solidFill>
                  <a:srgbClr val="27AECB"/>
                </a:solidFill>
              </a:rPr>
              <a:t>Weakness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27AECB"/>
                </a:solidFill>
              </a:rPr>
              <a:t>약점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61395" y="4351845"/>
            <a:ext cx="116870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O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Opportunity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기회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4581" y="3485994"/>
            <a:ext cx="110297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27AECB"/>
                </a:solidFill>
              </a:rPr>
              <a:t>T</a:t>
            </a:r>
          </a:p>
          <a:p>
            <a:pPr algn="ctr"/>
            <a:r>
              <a:rPr lang="en-US" altLang="ko-KR" sz="1000" dirty="0">
                <a:solidFill>
                  <a:srgbClr val="27AECB"/>
                </a:solidFill>
              </a:rPr>
              <a:t>Threat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rgbClr val="27AECB"/>
                </a:solidFill>
              </a:rPr>
              <a:t>위협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27937" y="4837041"/>
            <a:ext cx="293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 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외부 환경분석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SWOT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3484" y="2912659"/>
            <a:ext cx="293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 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외부 환경분석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SWOT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86066" y="1631946"/>
            <a:ext cx="293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 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외부 환경분석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SWOT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59169" y="3397855"/>
            <a:ext cx="293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기업 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외부 환경분석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SWOT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8085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67505" y="2912659"/>
            <a:ext cx="984634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white"/>
                </a:solidFill>
              </a:rPr>
              <a:t>S</a:t>
            </a:r>
          </a:p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Strength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강점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1032" y="2743382"/>
            <a:ext cx="76499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8800" b="1" i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8800" b="1" i="1" dirty="0"/>
          </a:p>
        </p:txBody>
      </p:sp>
    </p:spTree>
    <p:extLst>
      <p:ext uri="{BB962C8B-B14F-4D97-AF65-F5344CB8AC3E}">
        <p14:creationId xmlns:p14="http://schemas.microsoft.com/office/powerpoint/2010/main" val="41352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67866" y="2170146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27AECB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Winform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4967865" y="2170145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27AECB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2931" y="2170145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endParaRPr lang="en-US" altLang="ko-KR" sz="12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프로그램의 기본 구조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08483" y="2170146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실행 흐름도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67864" y="4738700"/>
            <a:ext cx="2281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27AECB"/>
                </a:solidFill>
              </a:rPr>
              <a:t>●●●●●●●</a:t>
            </a:r>
            <a:r>
              <a:rPr lang="ko-KR" altLang="en-US" sz="1200" b="1" dirty="0" smtClean="0">
                <a:solidFill>
                  <a:prstClr val="white">
                    <a:lumMod val="85000"/>
                  </a:prstClr>
                </a:solidFill>
              </a:rPr>
              <a:t>●●●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7</a:t>
            </a:r>
            <a:r>
              <a:rPr lang="en-US" altLang="ko-KR" sz="2000" b="1" dirty="0" smtClean="0">
                <a:solidFill>
                  <a:prstClr val="white">
                    <a:lumMod val="50000"/>
                  </a:prstClr>
                </a:solidFill>
              </a:rPr>
              <a:t>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565346" y="4738700"/>
            <a:ext cx="2281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27AECB"/>
                </a:solidFill>
              </a:rPr>
              <a:t>●●●</a:t>
            </a:r>
            <a:r>
              <a:rPr lang="ko-KR" altLang="en-US" sz="1200" b="1" dirty="0" smtClean="0">
                <a:solidFill>
                  <a:prstClr val="white">
                    <a:lumMod val="85000"/>
                  </a:prstClr>
                </a:solidFill>
              </a:rPr>
              <a:t>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</a:t>
            </a:r>
            <a:r>
              <a:rPr lang="ko-KR" altLang="en-US" sz="1200" b="1" dirty="0" smtClean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3</a:t>
            </a:r>
            <a:r>
              <a:rPr lang="en-US" altLang="ko-KR" sz="2000" b="1" dirty="0" smtClean="0">
                <a:solidFill>
                  <a:prstClr val="white">
                    <a:lumMod val="50000"/>
                  </a:prstClr>
                </a:solidFill>
              </a:rPr>
              <a:t>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446582" y="4738700"/>
            <a:ext cx="2430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27AECB"/>
                </a:solidFill>
              </a:rPr>
              <a:t>●●●●●●●●●</a:t>
            </a:r>
            <a:r>
              <a:rPr lang="ko-KR" altLang="en-US" sz="1200" b="1" dirty="0">
                <a:solidFill>
                  <a:srgbClr val="27AECB"/>
                </a:solidFill>
              </a:rPr>
              <a:t>●</a:t>
            </a:r>
            <a:r>
              <a:rPr lang="ko-KR" altLang="en-US" sz="1200" b="1" dirty="0" smtClean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 smtClean="0">
                <a:solidFill>
                  <a:prstClr val="white">
                    <a:lumMod val="50000"/>
                  </a:prstClr>
                </a:solidFill>
              </a:rPr>
              <a:t>100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1322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 flipH="1">
            <a:off x="988441" y="1879867"/>
            <a:ext cx="2859314" cy="2501420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57527" y="4701946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언어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C#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한쪽 모서리가 잘린 사각형 21"/>
          <p:cNvSpPr/>
          <p:nvPr/>
        </p:nvSpPr>
        <p:spPr>
          <a:xfrm flipH="1">
            <a:off x="4711944" y="1880561"/>
            <a:ext cx="2859314" cy="251025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81030" y="4711472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IDE </a:t>
            </a: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툴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Visual Studio 2019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한쪽 모서리가 잘린 사각형 25"/>
          <p:cNvSpPr/>
          <p:nvPr/>
        </p:nvSpPr>
        <p:spPr>
          <a:xfrm flipH="1">
            <a:off x="8435447" y="1879867"/>
            <a:ext cx="2859314" cy="2520471"/>
          </a:xfrm>
          <a:prstGeom prst="snip1Rect">
            <a:avLst>
              <a:gd name="adj" fmla="val 34246"/>
            </a:avLst>
          </a:prstGeom>
          <a:solidFill>
            <a:schemeClr val="bg1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04533" y="4720998"/>
            <a:ext cx="252114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참고 자료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윤인성의 </a:t>
            </a:r>
            <a:r>
              <a:rPr lang="en-US" altLang="ko-KR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C# </a:t>
            </a:r>
            <a:r>
              <a:rPr lang="ko-KR" altLang="en-US" sz="1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프로그래밍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2900" y="771525"/>
            <a:ext cx="200025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개발 환경</a:t>
            </a:r>
            <a:endParaRPr lang="en-US" altLang="ko-KR" sz="1600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4711944" y="1879867"/>
            <a:ext cx="807113" cy="773526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974" y="2455900"/>
            <a:ext cx="1224247" cy="13493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08" y="2300472"/>
            <a:ext cx="2131466" cy="1670428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88441" y="1879867"/>
            <a:ext cx="807113" cy="773526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431940" y="1874104"/>
            <a:ext cx="807113" cy="773526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888" y="2300472"/>
            <a:ext cx="1932432" cy="1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449786" y="3111570"/>
            <a:ext cx="363857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사용자가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사용하기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편하도록 쉬운 </a:t>
            </a:r>
            <a:r>
              <a:rPr lang="en-US" altLang="ko-KR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디자인과</a:t>
            </a:r>
            <a:endParaRPr lang="en-US" altLang="ko-KR" sz="11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직관적인 요소들로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주소록 </a:t>
            </a:r>
            <a:r>
              <a:rPr lang="ko-KR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구상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474278" y="3062972"/>
            <a:ext cx="2160000" cy="45719"/>
          </a:xfrm>
          <a:prstGeom prst="rect">
            <a:avLst/>
          </a:pr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2900" y="771525"/>
            <a:ext cx="2000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제작 개요</a:t>
            </a:r>
            <a:endParaRPr lang="en-US" altLang="ko-KR" sz="1600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579293"/>
            <a:ext cx="4710793" cy="398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6474278" y="4013340"/>
            <a:ext cx="2160000" cy="45719"/>
          </a:xfrm>
          <a:prstGeom prst="rect">
            <a:avLst/>
          </a:prstGeom>
          <a:solidFill>
            <a:srgbClr val="27A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76998" y="4012957"/>
            <a:ext cx="2993654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34278" y="3062971"/>
            <a:ext cx="27363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7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2900" y="771525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i="1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알고리즘</a:t>
            </a:r>
            <a:endParaRPr lang="en-US" altLang="ko-KR" sz="1600" b="1" i="1" u="sng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38" y="934366"/>
            <a:ext cx="5619593" cy="55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82" y="1804647"/>
            <a:ext cx="5733011" cy="324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112328" y="2000249"/>
            <a:ext cx="394607" cy="318407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" idx="3"/>
            <a:endCxn id="13" idx="1"/>
          </p:cNvCxnSpPr>
          <p:nvPr/>
        </p:nvCxnSpPr>
        <p:spPr>
          <a:xfrm>
            <a:off x="6506935" y="2159453"/>
            <a:ext cx="1850266" cy="797311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4223656" y="2471056"/>
            <a:ext cx="2085975" cy="2443844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57201" y="2619987"/>
            <a:ext cx="1468543" cy="673553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17891" y="3685801"/>
            <a:ext cx="2779411" cy="673553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3" idx="3"/>
            <a:endCxn id="29" idx="1"/>
          </p:cNvCxnSpPr>
          <p:nvPr/>
        </p:nvCxnSpPr>
        <p:spPr>
          <a:xfrm>
            <a:off x="6309631" y="3692978"/>
            <a:ext cx="1808260" cy="329600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7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54628" y="1926771"/>
            <a:ext cx="394607" cy="318407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" idx="3"/>
            <a:endCxn id="13" idx="1"/>
          </p:cNvCxnSpPr>
          <p:nvPr/>
        </p:nvCxnSpPr>
        <p:spPr>
          <a:xfrm>
            <a:off x="2049235" y="2085975"/>
            <a:ext cx="6363579" cy="660750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428013" y="4148137"/>
            <a:ext cx="1082630" cy="569232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12814" y="2409948"/>
            <a:ext cx="1468543" cy="673553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39070" y="3474968"/>
            <a:ext cx="2779411" cy="673553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378379" y="3574156"/>
            <a:ext cx="23431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텍스트 저장</a:t>
            </a:r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1" name="직선 연결선 30"/>
          <p:cNvCxnSpPr>
            <a:stCxn id="23" idx="3"/>
            <a:endCxn id="29" idx="1"/>
          </p:cNvCxnSpPr>
          <p:nvPr/>
        </p:nvCxnSpPr>
        <p:spPr>
          <a:xfrm flipV="1">
            <a:off x="3510643" y="3811745"/>
            <a:ext cx="4628427" cy="621008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000" y="770400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38" y="1771650"/>
            <a:ext cx="5508819" cy="310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654628" y="1926771"/>
            <a:ext cx="394607" cy="318407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" idx="3"/>
            <a:endCxn id="13" idx="1"/>
          </p:cNvCxnSpPr>
          <p:nvPr/>
        </p:nvCxnSpPr>
        <p:spPr>
          <a:xfrm>
            <a:off x="2049235" y="2085975"/>
            <a:ext cx="6363579" cy="660750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428013" y="4148137"/>
            <a:ext cx="1082630" cy="569232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12814" y="2409948"/>
            <a:ext cx="1468543" cy="673553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8139070" y="3474968"/>
            <a:ext cx="2779411" cy="673553"/>
          </a:xfrm>
          <a:prstGeom prst="roundRect">
            <a:avLst/>
          </a:prstGeom>
          <a:noFill/>
          <a:ln w="25400"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3" idx="3"/>
            <a:endCxn id="29" idx="1"/>
          </p:cNvCxnSpPr>
          <p:nvPr/>
        </p:nvCxnSpPr>
        <p:spPr>
          <a:xfrm flipV="1">
            <a:off x="3510643" y="3811745"/>
            <a:ext cx="4628427" cy="621008"/>
          </a:xfrm>
          <a:prstGeom prst="line">
            <a:avLst/>
          </a:prstGeom>
          <a:ln w="15875">
            <a:solidFill>
              <a:srgbClr val="27A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2900" y="9525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</a:rPr>
              <a:t>주소록 관리 프로그램 </a:t>
            </a:r>
            <a:r>
              <a:rPr lang="ko-KR" altLang="en-US" sz="900" kern="0" dirty="0" smtClean="0">
                <a:solidFill>
                  <a:prstClr val="white">
                    <a:lumMod val="65000"/>
                  </a:prstClr>
                </a:solidFill>
              </a:rPr>
              <a:t>당신의 주소록을 관리해드립니다</a:t>
            </a:r>
            <a:r>
              <a:rPr lang="en-US" altLang="ko-KR" sz="9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67866" y="1704798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27AECB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19" name="자유형 18"/>
          <p:cNvSpPr/>
          <p:nvPr/>
        </p:nvSpPr>
        <p:spPr>
          <a:xfrm>
            <a:off x="4967865" y="1704797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27AECB"/>
          </a:solidFill>
          <a:ln>
            <a:solidFill>
              <a:srgbClr val="27AE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32931" y="1704797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08483" y="1704798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4737166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967864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27AECB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1334648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565346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27AECB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8215884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446582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27AECB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0777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27AECB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27AEC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352</Words>
  <Application>Microsoft Office PowerPoint</Application>
  <PresentationFormat>사용자 지정</PresentationFormat>
  <Paragraphs>100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.</cp:lastModifiedBy>
  <cp:revision>44</cp:revision>
  <dcterms:created xsi:type="dcterms:W3CDTF">2021-02-17T03:39:01Z</dcterms:created>
  <dcterms:modified xsi:type="dcterms:W3CDTF">2021-05-05T14:20:00Z</dcterms:modified>
</cp:coreProperties>
</file>