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315" r:id="rId5"/>
    <p:sldId id="259" r:id="rId6"/>
    <p:sldId id="311" r:id="rId7"/>
    <p:sldId id="314" r:id="rId8"/>
    <p:sldId id="312" r:id="rId9"/>
    <p:sldId id="313" r:id="rId10"/>
    <p:sldId id="262" r:id="rId11"/>
    <p:sldId id="307" r:id="rId12"/>
    <p:sldId id="308" r:id="rId13"/>
    <p:sldId id="309" r:id="rId14"/>
    <p:sldId id="263" r:id="rId15"/>
    <p:sldId id="264" r:id="rId16"/>
    <p:sldId id="316" r:id="rId17"/>
    <p:sldId id="319" r:id="rId18"/>
    <p:sldId id="317" r:id="rId19"/>
    <p:sldId id="318" r:id="rId20"/>
    <p:sldId id="320" r:id="rId21"/>
    <p:sldId id="321" r:id="rId22"/>
  </p:sldIdLst>
  <p:sldSz cx="9144000" cy="5143500" type="screen16x9"/>
  <p:notesSz cx="6858000" cy="9144000"/>
  <p:embeddedFontLst>
    <p:embeddedFont>
      <p:font typeface="Quicksand" panose="020B0600000101010101" charset="0"/>
      <p:regular r:id="rId24"/>
      <p:bold r:id="rId25"/>
    </p:embeddedFont>
    <p:embeddedFont>
      <p:font typeface="휴먼매직체" panose="02030504000101010101" pitchFamily="18" charset="-127"/>
      <p:regular r:id="rId26"/>
    </p:embeddedFont>
    <p:embeddedFont>
      <p:font typeface="나눔바른고딕" panose="020B0600000101010101" charset="-127"/>
      <p:regular r:id="rId27"/>
      <p:bold r:id="rId28"/>
    </p:embeddedFont>
    <p:embeddedFont>
      <p:font typeface="HY동녘M" panose="02030600000101010101" pitchFamily="18" charset="-127"/>
      <p:regular r:id="rId29"/>
    </p:embeddedFont>
    <p:embeddedFont>
      <p:font typeface="나눔고딕" panose="020B0600000101010101" charset="-127"/>
      <p:regular r:id="rId30"/>
      <p:bold r:id="rId31"/>
    </p:embeddedFont>
    <p:embeddedFont>
      <p:font typeface="나눔스퀘어라운드 Bold" panose="020B0600000101010101" charset="-127"/>
      <p:bold r:id="rId32"/>
    </p:embeddedFont>
    <p:embeddedFont>
      <p:font typeface="HY동녘B" panose="02030600000101010101" pitchFamily="18" charset="-127"/>
      <p:regular r:id="rId33"/>
    </p:embeddedFont>
    <p:embeddedFont>
      <p:font typeface="Roboto Condensed Light" panose="020B0600000101010101" charset="0"/>
      <p:regular r:id="rId34"/>
      <p: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Reenie Beanie" panose="020B0600000101010101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F1F4"/>
    <a:srgbClr val="2E74D4"/>
    <a:srgbClr val="96D2FF"/>
    <a:srgbClr val="F9DC01"/>
    <a:srgbClr val="D75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6D041-BECE-42EC-8F9F-4AF032F0C396}">
  <a:tblStyle styleId="{FBF6D041-BECE-42EC-8F9F-4AF032F0C39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38067-BEDF-47E5-860B-CD0A9A860C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08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83f80fd1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83f80fd1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a4e8e81661_2_3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a4e8e81661_2_3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7510d9eb46_5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7510d9eb46_5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15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83f80fd1b9_0_50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83f80fd1b9_0_50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50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5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150, 210, 255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4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5" hasCustomPrompt="1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6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7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9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3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4" hasCustomPrompt="1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29" y="4498554"/>
            <a:ext cx="2181871" cy="57404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ctrTitle"/>
          </p:nvPr>
        </p:nvSpPr>
        <p:spPr>
          <a:xfrm>
            <a:off x="711011" y="1410797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0000101010101" charset="0"/>
                <a:ea typeface="휴먼매직체" panose="02030504000101010101" pitchFamily="18" charset="-127"/>
              </a:rPr>
              <a:t>Let’s Gorail</a:t>
            </a:r>
            <a:endParaRPr dirty="0">
              <a:latin typeface="Quicksand" panose="020B0600000101010101" charset="0"/>
              <a:ea typeface="휴먼매직체" panose="02030504000101010101" pitchFamily="18" charset="-127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1"/>
          </p:nvPr>
        </p:nvSpPr>
        <p:spPr>
          <a:xfrm>
            <a:off x="711011" y="3487625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김동규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장승민</a:t>
            </a:r>
            <a:endParaRPr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06" name="Google Shape;1406;p29"/>
          <p:cNvSpPr/>
          <p:nvPr/>
        </p:nvSpPr>
        <p:spPr>
          <a:xfrm rot="17757701">
            <a:off x="2048024" y="3324904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9"/>
          <p:cNvSpPr/>
          <p:nvPr/>
        </p:nvSpPr>
        <p:spPr>
          <a:xfrm rot="789584">
            <a:off x="5598205" y="1266039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9"/>
          <p:cNvSpPr/>
          <p:nvPr/>
        </p:nvSpPr>
        <p:spPr>
          <a:xfrm rot="13211499">
            <a:off x="6121311" y="3304711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29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10" name="Google Shape;1410;p29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7694;p60"/>
          <p:cNvGrpSpPr/>
          <p:nvPr/>
        </p:nvGrpSpPr>
        <p:grpSpPr>
          <a:xfrm rot="21045420">
            <a:off x="1397981" y="1009950"/>
            <a:ext cx="1053228" cy="950607"/>
            <a:chOff x="4882325" y="2914175"/>
            <a:chExt cx="408525" cy="402550"/>
          </a:xfrm>
        </p:grpSpPr>
        <p:sp>
          <p:nvSpPr>
            <p:cNvPr id="57" name="Google Shape;17695;p60"/>
            <p:cNvSpPr/>
            <p:nvPr/>
          </p:nvSpPr>
          <p:spPr>
            <a:xfrm>
              <a:off x="5017575" y="3174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12"/>
                    <a:pt x="1" y="0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96;p60"/>
            <p:cNvSpPr/>
            <p:nvPr/>
          </p:nvSpPr>
          <p:spPr>
            <a:xfrm>
              <a:off x="5015800" y="3175825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0" y="0"/>
                  </a:moveTo>
                  <a:cubicBezTo>
                    <a:pt x="36" y="36"/>
                    <a:pt x="60" y="84"/>
                    <a:pt x="84" y="131"/>
                  </a:cubicBezTo>
                  <a:cubicBezTo>
                    <a:pt x="107" y="119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97;p60"/>
            <p:cNvSpPr/>
            <p:nvPr/>
          </p:nvSpPr>
          <p:spPr>
            <a:xfrm>
              <a:off x="5016100" y="3183850"/>
              <a:ext cx="1500" cy="2125"/>
            </a:xfrm>
            <a:custGeom>
              <a:avLst/>
              <a:gdLst/>
              <a:ahLst/>
              <a:cxnLst/>
              <a:rect l="l" t="t" r="r" b="b"/>
              <a:pathLst>
                <a:path w="60" h="85" extrusionOk="0">
                  <a:moveTo>
                    <a:pt x="60" y="13"/>
                  </a:moveTo>
                  <a:lnTo>
                    <a:pt x="60" y="13"/>
                  </a:lnTo>
                  <a:cubicBezTo>
                    <a:pt x="48" y="24"/>
                    <a:pt x="0" y="1"/>
                    <a:pt x="36" y="84"/>
                  </a:cubicBezTo>
                  <a:cubicBezTo>
                    <a:pt x="48" y="60"/>
                    <a:pt x="48" y="36"/>
                    <a:pt x="6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98;p60"/>
            <p:cNvSpPr/>
            <p:nvPr/>
          </p:nvSpPr>
          <p:spPr>
            <a:xfrm>
              <a:off x="4997050" y="29332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0" y="48"/>
                  </a:lnTo>
                  <a:cubicBezTo>
                    <a:pt x="24" y="36"/>
                    <a:pt x="48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99;p60"/>
            <p:cNvSpPr/>
            <p:nvPr/>
          </p:nvSpPr>
          <p:spPr>
            <a:xfrm>
              <a:off x="5008650" y="29302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2" y="12"/>
                    <a:pt x="0" y="24"/>
                    <a:pt x="12" y="24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00;p60"/>
            <p:cNvSpPr/>
            <p:nvPr/>
          </p:nvSpPr>
          <p:spPr>
            <a:xfrm>
              <a:off x="4897925" y="3134750"/>
              <a:ext cx="4150" cy="4800"/>
            </a:xfrm>
            <a:custGeom>
              <a:avLst/>
              <a:gdLst/>
              <a:ahLst/>
              <a:cxnLst/>
              <a:rect l="l" t="t" r="r" b="b"/>
              <a:pathLst>
                <a:path w="166" h="192" extrusionOk="0">
                  <a:moveTo>
                    <a:pt x="119" y="0"/>
                  </a:moveTo>
                  <a:cubicBezTo>
                    <a:pt x="72" y="60"/>
                    <a:pt x="36" y="107"/>
                    <a:pt x="0" y="191"/>
                  </a:cubicBezTo>
                  <a:cubicBezTo>
                    <a:pt x="0" y="191"/>
                    <a:pt x="0" y="191"/>
                    <a:pt x="1" y="191"/>
                  </a:cubicBezTo>
                  <a:cubicBezTo>
                    <a:pt x="10" y="191"/>
                    <a:pt x="166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01;p60"/>
            <p:cNvSpPr/>
            <p:nvPr/>
          </p:nvSpPr>
          <p:spPr>
            <a:xfrm>
              <a:off x="4997625" y="3033550"/>
              <a:ext cx="1525" cy="2400"/>
            </a:xfrm>
            <a:custGeom>
              <a:avLst/>
              <a:gdLst/>
              <a:ahLst/>
              <a:cxnLst/>
              <a:rect l="l" t="t" r="r" b="b"/>
              <a:pathLst>
                <a:path w="61" h="96" extrusionOk="0">
                  <a:moveTo>
                    <a:pt x="60" y="0"/>
                  </a:moveTo>
                  <a:lnTo>
                    <a:pt x="60" y="0"/>
                  </a:lnTo>
                  <a:cubicBezTo>
                    <a:pt x="25" y="12"/>
                    <a:pt x="1" y="48"/>
                    <a:pt x="1" y="95"/>
                  </a:cubicBezTo>
                  <a:cubicBezTo>
                    <a:pt x="25" y="71"/>
                    <a:pt x="49" y="36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02;p60"/>
            <p:cNvSpPr/>
            <p:nvPr/>
          </p:nvSpPr>
          <p:spPr>
            <a:xfrm>
              <a:off x="4997350" y="3026400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0"/>
                  </a:moveTo>
                  <a:cubicBezTo>
                    <a:pt x="83" y="24"/>
                    <a:pt x="48" y="60"/>
                    <a:pt x="0" y="1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03;p60"/>
            <p:cNvSpPr/>
            <p:nvPr/>
          </p:nvSpPr>
          <p:spPr>
            <a:xfrm>
              <a:off x="4974725" y="3001025"/>
              <a:ext cx="900" cy="2475"/>
            </a:xfrm>
            <a:custGeom>
              <a:avLst/>
              <a:gdLst/>
              <a:ahLst/>
              <a:cxnLst/>
              <a:rect l="l" t="t" r="r" b="b"/>
              <a:pathLst>
                <a:path w="36" h="99" extrusionOk="0">
                  <a:moveTo>
                    <a:pt x="24" y="1"/>
                  </a:moveTo>
                  <a:cubicBezTo>
                    <a:pt x="19" y="1"/>
                    <a:pt x="14" y="5"/>
                    <a:pt x="7" y="5"/>
                  </a:cubicBezTo>
                  <a:cubicBezTo>
                    <a:pt x="5" y="5"/>
                    <a:pt x="3" y="4"/>
                    <a:pt x="0" y="3"/>
                  </a:cubicBezTo>
                  <a:lnTo>
                    <a:pt x="0" y="3"/>
                  </a:lnTo>
                  <a:lnTo>
                    <a:pt x="36" y="99"/>
                  </a:lnTo>
                  <a:cubicBezTo>
                    <a:pt x="36" y="15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704;p60"/>
            <p:cNvSpPr/>
            <p:nvPr/>
          </p:nvSpPr>
          <p:spPr>
            <a:xfrm>
              <a:off x="4949425" y="3223750"/>
              <a:ext cx="5975" cy="1525"/>
            </a:xfrm>
            <a:custGeom>
              <a:avLst/>
              <a:gdLst/>
              <a:ahLst/>
              <a:cxnLst/>
              <a:rect l="l" t="t" r="r" b="b"/>
              <a:pathLst>
                <a:path w="239" h="61" extrusionOk="0">
                  <a:moveTo>
                    <a:pt x="0" y="0"/>
                  </a:moveTo>
                  <a:cubicBezTo>
                    <a:pt x="89" y="27"/>
                    <a:pt x="159" y="60"/>
                    <a:pt x="203" y="60"/>
                  </a:cubicBezTo>
                  <a:cubicBezTo>
                    <a:pt x="217" y="60"/>
                    <a:pt x="229" y="57"/>
                    <a:pt x="238" y="48"/>
                  </a:cubicBezTo>
                  <a:cubicBezTo>
                    <a:pt x="143" y="24"/>
                    <a:pt x="7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705;p60"/>
            <p:cNvSpPr/>
            <p:nvPr/>
          </p:nvSpPr>
          <p:spPr>
            <a:xfrm>
              <a:off x="4997925" y="2920725"/>
              <a:ext cx="2125" cy="1225"/>
            </a:xfrm>
            <a:custGeom>
              <a:avLst/>
              <a:gdLst/>
              <a:ahLst/>
              <a:cxnLst/>
              <a:rect l="l" t="t" r="r" b="b"/>
              <a:pathLst>
                <a:path w="85" h="49" extrusionOk="0">
                  <a:moveTo>
                    <a:pt x="72" y="1"/>
                  </a:moveTo>
                  <a:lnTo>
                    <a:pt x="72" y="1"/>
                  </a:lnTo>
                  <a:cubicBezTo>
                    <a:pt x="13" y="24"/>
                    <a:pt x="1" y="48"/>
                    <a:pt x="1" y="48"/>
                  </a:cubicBezTo>
                  <a:cubicBezTo>
                    <a:pt x="60" y="24"/>
                    <a:pt x="84" y="1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706;p60"/>
            <p:cNvSpPr/>
            <p:nvPr/>
          </p:nvSpPr>
          <p:spPr>
            <a:xfrm>
              <a:off x="4942875" y="3222550"/>
              <a:ext cx="6575" cy="1225"/>
            </a:xfrm>
            <a:custGeom>
              <a:avLst/>
              <a:gdLst/>
              <a:ahLst/>
              <a:cxnLst/>
              <a:rect l="l" t="t" r="r" b="b"/>
              <a:pathLst>
                <a:path w="263" h="49" extrusionOk="0">
                  <a:moveTo>
                    <a:pt x="0" y="0"/>
                  </a:moveTo>
                  <a:cubicBezTo>
                    <a:pt x="84" y="36"/>
                    <a:pt x="179" y="24"/>
                    <a:pt x="262" y="48"/>
                  </a:cubicBezTo>
                  <a:cubicBezTo>
                    <a:pt x="179" y="12"/>
                    <a:pt x="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707;p60"/>
            <p:cNvSpPr/>
            <p:nvPr/>
          </p:nvSpPr>
          <p:spPr>
            <a:xfrm>
              <a:off x="4989300" y="3296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cubicBezTo>
                    <a:pt x="14" y="11"/>
                    <a:pt x="13" y="21"/>
                    <a:pt x="5" y="31"/>
                  </a:cubicBezTo>
                  <a:lnTo>
                    <a:pt x="5" y="31"/>
                  </a:lnTo>
                  <a:cubicBezTo>
                    <a:pt x="9" y="26"/>
                    <a:pt x="17" y="15"/>
                    <a:pt x="24" y="0"/>
                  </a:cubicBezTo>
                  <a:close/>
                  <a:moveTo>
                    <a:pt x="5" y="31"/>
                  </a:moveTo>
                  <a:lnTo>
                    <a:pt x="5" y="31"/>
                  </a:lnTo>
                  <a:cubicBezTo>
                    <a:pt x="2" y="34"/>
                    <a:pt x="1" y="36"/>
                    <a:pt x="1" y="36"/>
                  </a:cubicBezTo>
                  <a:lnTo>
                    <a:pt x="1" y="36"/>
                  </a:lnTo>
                  <a:cubicBezTo>
                    <a:pt x="2" y="34"/>
                    <a:pt x="4" y="33"/>
                    <a:pt x="5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708;p60"/>
            <p:cNvSpPr/>
            <p:nvPr/>
          </p:nvSpPr>
          <p:spPr>
            <a:xfrm>
              <a:off x="4917275" y="3293100"/>
              <a:ext cx="1200" cy="2400"/>
            </a:xfrm>
            <a:custGeom>
              <a:avLst/>
              <a:gdLst/>
              <a:ahLst/>
              <a:cxnLst/>
              <a:rect l="l" t="t" r="r" b="b"/>
              <a:pathLst>
                <a:path w="48" h="96" extrusionOk="0">
                  <a:moveTo>
                    <a:pt x="0" y="0"/>
                  </a:moveTo>
                  <a:cubicBezTo>
                    <a:pt x="10" y="19"/>
                    <a:pt x="26" y="45"/>
                    <a:pt x="39" y="73"/>
                  </a:cubicBezTo>
                  <a:lnTo>
                    <a:pt x="39" y="73"/>
                  </a:lnTo>
                  <a:cubicBezTo>
                    <a:pt x="33" y="55"/>
                    <a:pt x="25" y="33"/>
                    <a:pt x="0" y="0"/>
                  </a:cubicBezTo>
                  <a:close/>
                  <a:moveTo>
                    <a:pt x="39" y="73"/>
                  </a:moveTo>
                  <a:cubicBezTo>
                    <a:pt x="42" y="81"/>
                    <a:pt x="44" y="88"/>
                    <a:pt x="48" y="96"/>
                  </a:cubicBezTo>
                  <a:cubicBezTo>
                    <a:pt x="45" y="88"/>
                    <a:pt x="42" y="80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709;p60"/>
            <p:cNvSpPr/>
            <p:nvPr/>
          </p:nvSpPr>
          <p:spPr>
            <a:xfrm>
              <a:off x="5003600" y="3210925"/>
              <a:ext cx="575" cy="625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1" y="1"/>
                  </a:moveTo>
                  <a:lnTo>
                    <a:pt x="21" y="1"/>
                  </a:lnTo>
                  <a:cubicBezTo>
                    <a:pt x="19" y="1"/>
                    <a:pt x="0" y="18"/>
                    <a:pt x="0" y="25"/>
                  </a:cubicBezTo>
                  <a:cubicBezTo>
                    <a:pt x="18" y="7"/>
                    <a:pt x="2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10;p60"/>
            <p:cNvSpPr/>
            <p:nvPr/>
          </p:nvSpPr>
          <p:spPr>
            <a:xfrm>
              <a:off x="5012275" y="3207975"/>
              <a:ext cx="275" cy="900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10" y="0"/>
                  </a:moveTo>
                  <a:cubicBezTo>
                    <a:pt x="4" y="7"/>
                    <a:pt x="1" y="13"/>
                    <a:pt x="1" y="20"/>
                  </a:cubicBezTo>
                  <a:lnTo>
                    <a:pt x="1" y="20"/>
                  </a:lnTo>
                  <a:cubicBezTo>
                    <a:pt x="2" y="13"/>
                    <a:pt x="5" y="5"/>
                    <a:pt x="10" y="0"/>
                  </a:cubicBezTo>
                  <a:close/>
                  <a:moveTo>
                    <a:pt x="1" y="20"/>
                  </a:moveTo>
                  <a:cubicBezTo>
                    <a:pt x="1" y="28"/>
                    <a:pt x="4" y="36"/>
                    <a:pt x="10" y="36"/>
                  </a:cubicBezTo>
                  <a:cubicBezTo>
                    <a:pt x="5" y="31"/>
                    <a:pt x="2" y="25"/>
                    <a:pt x="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11;p60"/>
            <p:cNvSpPr/>
            <p:nvPr/>
          </p:nvSpPr>
          <p:spPr>
            <a:xfrm>
              <a:off x="4923225" y="3221950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0" y="1"/>
                  </a:moveTo>
                  <a:cubicBezTo>
                    <a:pt x="12" y="7"/>
                    <a:pt x="18" y="10"/>
                    <a:pt x="20" y="10"/>
                  </a:cubicBezTo>
                  <a:cubicBezTo>
                    <a:pt x="21" y="10"/>
                    <a:pt x="18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12;p60"/>
            <p:cNvSpPr/>
            <p:nvPr/>
          </p:nvSpPr>
          <p:spPr>
            <a:xfrm>
              <a:off x="5003875" y="3210050"/>
              <a:ext cx="1825" cy="1225"/>
            </a:xfrm>
            <a:custGeom>
              <a:avLst/>
              <a:gdLst/>
              <a:ahLst/>
              <a:cxnLst/>
              <a:rect l="l" t="t" r="r" b="b"/>
              <a:pathLst>
                <a:path w="73" h="49" extrusionOk="0">
                  <a:moveTo>
                    <a:pt x="72" y="1"/>
                  </a:moveTo>
                  <a:cubicBezTo>
                    <a:pt x="68" y="5"/>
                    <a:pt x="63" y="9"/>
                    <a:pt x="59" y="13"/>
                  </a:cubicBezTo>
                  <a:lnTo>
                    <a:pt x="59" y="13"/>
                  </a:lnTo>
                  <a:cubicBezTo>
                    <a:pt x="64" y="8"/>
                    <a:pt x="69" y="4"/>
                    <a:pt x="72" y="1"/>
                  </a:cubicBezTo>
                  <a:close/>
                  <a:moveTo>
                    <a:pt x="59" y="13"/>
                  </a:moveTo>
                  <a:cubicBezTo>
                    <a:pt x="46" y="25"/>
                    <a:pt x="26" y="40"/>
                    <a:pt x="1" y="48"/>
                  </a:cubicBezTo>
                  <a:cubicBezTo>
                    <a:pt x="11" y="48"/>
                    <a:pt x="31" y="39"/>
                    <a:pt x="59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713;p60"/>
            <p:cNvSpPr/>
            <p:nvPr/>
          </p:nvSpPr>
          <p:spPr>
            <a:xfrm>
              <a:off x="5005075" y="3208700"/>
              <a:ext cx="1225" cy="1375"/>
            </a:xfrm>
            <a:custGeom>
              <a:avLst/>
              <a:gdLst/>
              <a:ahLst/>
              <a:cxnLst/>
              <a:rect l="l" t="t" r="r" b="b"/>
              <a:pathLst>
                <a:path w="49" h="55" extrusionOk="0">
                  <a:moveTo>
                    <a:pt x="44" y="1"/>
                  </a:moveTo>
                  <a:cubicBezTo>
                    <a:pt x="39" y="1"/>
                    <a:pt x="25" y="13"/>
                    <a:pt x="1" y="54"/>
                  </a:cubicBezTo>
                  <a:cubicBezTo>
                    <a:pt x="24" y="31"/>
                    <a:pt x="36" y="19"/>
                    <a:pt x="48" y="7"/>
                  </a:cubicBezTo>
                  <a:cubicBezTo>
                    <a:pt x="48" y="3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714;p60"/>
            <p:cNvSpPr/>
            <p:nvPr/>
          </p:nvSpPr>
          <p:spPr>
            <a:xfrm>
              <a:off x="5001800" y="32112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0"/>
                  </a:moveTo>
                  <a:cubicBezTo>
                    <a:pt x="48" y="12"/>
                    <a:pt x="24" y="36"/>
                    <a:pt x="1" y="71"/>
                  </a:cubicBezTo>
                  <a:cubicBezTo>
                    <a:pt x="36" y="48"/>
                    <a:pt x="60" y="24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15;p60"/>
            <p:cNvSpPr/>
            <p:nvPr/>
          </p:nvSpPr>
          <p:spPr>
            <a:xfrm>
              <a:off x="4914300" y="30921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"/>
                  </a:moveTo>
                  <a:cubicBezTo>
                    <a:pt x="0" y="24"/>
                    <a:pt x="24" y="1"/>
                    <a:pt x="24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716;p60"/>
            <p:cNvSpPr/>
            <p:nvPr/>
          </p:nvSpPr>
          <p:spPr>
            <a:xfrm>
              <a:off x="4914900" y="3086525"/>
              <a:ext cx="4475" cy="6275"/>
            </a:xfrm>
            <a:custGeom>
              <a:avLst/>
              <a:gdLst/>
              <a:ahLst/>
              <a:cxnLst/>
              <a:rect l="l" t="t" r="r" b="b"/>
              <a:pathLst>
                <a:path w="179" h="251" extrusionOk="0">
                  <a:moveTo>
                    <a:pt x="179" y="0"/>
                  </a:moveTo>
                  <a:cubicBezTo>
                    <a:pt x="143" y="96"/>
                    <a:pt x="83" y="167"/>
                    <a:pt x="0" y="227"/>
                  </a:cubicBezTo>
                  <a:cubicBezTo>
                    <a:pt x="48" y="227"/>
                    <a:pt x="107" y="250"/>
                    <a:pt x="155" y="250"/>
                  </a:cubicBezTo>
                  <a:cubicBezTo>
                    <a:pt x="167" y="167"/>
                    <a:pt x="167" y="84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717;p60"/>
            <p:cNvSpPr/>
            <p:nvPr/>
          </p:nvSpPr>
          <p:spPr>
            <a:xfrm>
              <a:off x="4882325" y="2920100"/>
              <a:ext cx="149725" cy="396625"/>
            </a:xfrm>
            <a:custGeom>
              <a:avLst/>
              <a:gdLst/>
              <a:ahLst/>
              <a:cxnLst/>
              <a:rect l="l" t="t" r="r" b="b"/>
              <a:pathLst>
                <a:path w="5989" h="15865" extrusionOk="0">
                  <a:moveTo>
                    <a:pt x="5530" y="204"/>
                  </a:moveTo>
                  <a:cubicBezTo>
                    <a:pt x="5534" y="216"/>
                    <a:pt x="5539" y="229"/>
                    <a:pt x="5546" y="243"/>
                  </a:cubicBezTo>
                  <a:lnTo>
                    <a:pt x="5546" y="243"/>
                  </a:lnTo>
                  <a:cubicBezTo>
                    <a:pt x="5544" y="230"/>
                    <a:pt x="5538" y="217"/>
                    <a:pt x="5530" y="204"/>
                  </a:cubicBezTo>
                  <a:close/>
                  <a:moveTo>
                    <a:pt x="4006" y="1633"/>
                  </a:move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lose/>
                  <a:moveTo>
                    <a:pt x="3672" y="3133"/>
                  </a:moveTo>
                  <a:cubicBezTo>
                    <a:pt x="3672" y="3136"/>
                    <a:pt x="3673" y="3138"/>
                    <a:pt x="3673" y="3141"/>
                  </a:cubicBezTo>
                  <a:lnTo>
                    <a:pt x="3673" y="3141"/>
                  </a:lnTo>
                  <a:cubicBezTo>
                    <a:pt x="3672" y="3140"/>
                    <a:pt x="3672" y="3138"/>
                    <a:pt x="3672" y="3133"/>
                  </a:cubicBezTo>
                  <a:close/>
                  <a:moveTo>
                    <a:pt x="4730" y="4239"/>
                  </a:moveTo>
                  <a:lnTo>
                    <a:pt x="4730" y="4239"/>
                  </a:lnTo>
                  <a:cubicBezTo>
                    <a:pt x="4723" y="4242"/>
                    <a:pt x="4716" y="4247"/>
                    <a:pt x="4708" y="4252"/>
                  </a:cubicBezTo>
                  <a:cubicBezTo>
                    <a:pt x="4716" y="4248"/>
                    <a:pt x="4723" y="4243"/>
                    <a:pt x="4730" y="4239"/>
                  </a:cubicBezTo>
                  <a:close/>
                  <a:moveTo>
                    <a:pt x="3674" y="4499"/>
                  </a:moveTo>
                  <a:cubicBezTo>
                    <a:pt x="3677" y="4512"/>
                    <a:pt x="3681" y="4525"/>
                    <a:pt x="3684" y="4538"/>
                  </a:cubicBezTo>
                  <a:cubicBezTo>
                    <a:pt x="3681" y="4521"/>
                    <a:pt x="3678" y="4508"/>
                    <a:pt x="3674" y="4499"/>
                  </a:cubicBezTo>
                  <a:close/>
                  <a:moveTo>
                    <a:pt x="4613" y="4633"/>
                  </a:moveTo>
                  <a:lnTo>
                    <a:pt x="4613" y="4633"/>
                  </a:lnTo>
                  <a:cubicBezTo>
                    <a:pt x="4600" y="4650"/>
                    <a:pt x="4594" y="4664"/>
                    <a:pt x="4592" y="4675"/>
                  </a:cubicBezTo>
                  <a:lnTo>
                    <a:pt x="4592" y="4675"/>
                  </a:lnTo>
                  <a:cubicBezTo>
                    <a:pt x="4602" y="4664"/>
                    <a:pt x="4609" y="4650"/>
                    <a:pt x="4613" y="4633"/>
                  </a:cubicBezTo>
                  <a:close/>
                  <a:moveTo>
                    <a:pt x="4803" y="4455"/>
                  </a:moveTo>
                  <a:lnTo>
                    <a:pt x="4803" y="4455"/>
                  </a:lnTo>
                  <a:cubicBezTo>
                    <a:pt x="4756" y="4550"/>
                    <a:pt x="4696" y="4633"/>
                    <a:pt x="4625" y="4705"/>
                  </a:cubicBezTo>
                  <a:cubicBezTo>
                    <a:pt x="4602" y="4705"/>
                    <a:pt x="4589" y="4695"/>
                    <a:pt x="4592" y="4675"/>
                  </a:cubicBezTo>
                  <a:lnTo>
                    <a:pt x="4592" y="4675"/>
                  </a:lnTo>
                  <a:cubicBezTo>
                    <a:pt x="4574" y="4695"/>
                    <a:pt x="4548" y="4705"/>
                    <a:pt x="4518" y="4705"/>
                  </a:cubicBezTo>
                  <a:cubicBezTo>
                    <a:pt x="4464" y="4689"/>
                    <a:pt x="4604" y="4579"/>
                    <a:pt x="4662" y="4487"/>
                  </a:cubicBezTo>
                  <a:lnTo>
                    <a:pt x="4662" y="4487"/>
                  </a:lnTo>
                  <a:cubicBezTo>
                    <a:pt x="4654" y="4513"/>
                    <a:pt x="4656" y="4529"/>
                    <a:pt x="4673" y="4529"/>
                  </a:cubicBezTo>
                  <a:cubicBezTo>
                    <a:pt x="4693" y="4529"/>
                    <a:pt x="4733" y="4508"/>
                    <a:pt x="4803" y="4455"/>
                  </a:cubicBezTo>
                  <a:close/>
                  <a:moveTo>
                    <a:pt x="4446" y="4657"/>
                  </a:moveTo>
                  <a:cubicBezTo>
                    <a:pt x="4411" y="4693"/>
                    <a:pt x="4363" y="4729"/>
                    <a:pt x="4303" y="4764"/>
                  </a:cubicBezTo>
                  <a:cubicBezTo>
                    <a:pt x="4327" y="4729"/>
                    <a:pt x="4375" y="4693"/>
                    <a:pt x="4446" y="4657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close/>
                  <a:moveTo>
                    <a:pt x="4483" y="5120"/>
                  </a:moveTo>
                  <a:cubicBezTo>
                    <a:pt x="4471" y="5133"/>
                    <a:pt x="4458" y="5145"/>
                    <a:pt x="4446" y="5157"/>
                  </a:cubicBezTo>
                  <a:cubicBezTo>
                    <a:pt x="4464" y="5145"/>
                    <a:pt x="4476" y="5133"/>
                    <a:pt x="4483" y="5120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732" y="5014"/>
                    <a:pt x="3744" y="5121"/>
                    <a:pt x="3660" y="5205"/>
                  </a:cubicBezTo>
                  <a:cubicBezTo>
                    <a:pt x="3637" y="5086"/>
                    <a:pt x="3684" y="5050"/>
                    <a:pt x="3672" y="4919"/>
                  </a:cubicBezTo>
                  <a:lnTo>
                    <a:pt x="3672" y="4919"/>
                  </a:lnTo>
                  <a:cubicBezTo>
                    <a:pt x="3681" y="5015"/>
                    <a:pt x="3687" y="5047"/>
                    <a:pt x="3689" y="5047"/>
                  </a:cubicBezTo>
                  <a:cubicBezTo>
                    <a:pt x="3693" y="5047"/>
                    <a:pt x="3687" y="4949"/>
                    <a:pt x="3672" y="4919"/>
                  </a:cubicBezTo>
                  <a:close/>
                  <a:moveTo>
                    <a:pt x="5191" y="393"/>
                  </a:moveTo>
                  <a:cubicBezTo>
                    <a:pt x="5199" y="393"/>
                    <a:pt x="5205" y="394"/>
                    <a:pt x="5208" y="395"/>
                  </a:cubicBezTo>
                  <a:cubicBezTo>
                    <a:pt x="5201" y="409"/>
                    <a:pt x="5198" y="420"/>
                    <a:pt x="5191" y="420"/>
                  </a:cubicBezTo>
                  <a:cubicBezTo>
                    <a:pt x="5187" y="420"/>
                    <a:pt x="5182" y="416"/>
                    <a:pt x="5173" y="407"/>
                  </a:cubicBezTo>
                  <a:lnTo>
                    <a:pt x="5173" y="407"/>
                  </a:lnTo>
                  <a:cubicBezTo>
                    <a:pt x="5173" y="407"/>
                    <a:pt x="5303" y="549"/>
                    <a:pt x="5256" y="549"/>
                  </a:cubicBezTo>
                  <a:cubicBezTo>
                    <a:pt x="5208" y="514"/>
                    <a:pt x="5173" y="478"/>
                    <a:pt x="5149" y="430"/>
                  </a:cubicBezTo>
                  <a:lnTo>
                    <a:pt x="5149" y="430"/>
                  </a:lnTo>
                  <a:cubicBezTo>
                    <a:pt x="5113" y="561"/>
                    <a:pt x="5280" y="728"/>
                    <a:pt x="5304" y="871"/>
                  </a:cubicBezTo>
                  <a:cubicBezTo>
                    <a:pt x="5304" y="871"/>
                    <a:pt x="5232" y="728"/>
                    <a:pt x="5220" y="704"/>
                  </a:cubicBezTo>
                  <a:lnTo>
                    <a:pt x="5220" y="704"/>
                  </a:lnTo>
                  <a:cubicBezTo>
                    <a:pt x="5196" y="859"/>
                    <a:pt x="5268" y="1026"/>
                    <a:pt x="5280" y="1180"/>
                  </a:cubicBezTo>
                  <a:cubicBezTo>
                    <a:pt x="5291" y="1157"/>
                    <a:pt x="5280" y="882"/>
                    <a:pt x="5324" y="882"/>
                  </a:cubicBezTo>
                  <a:cubicBezTo>
                    <a:pt x="5325" y="882"/>
                    <a:pt x="5326" y="883"/>
                    <a:pt x="5327" y="883"/>
                  </a:cubicBezTo>
                  <a:cubicBezTo>
                    <a:pt x="5333" y="885"/>
                    <a:pt x="5338" y="889"/>
                    <a:pt x="5343" y="894"/>
                  </a:cubicBezTo>
                  <a:lnTo>
                    <a:pt x="5343" y="894"/>
                  </a:lnTo>
                  <a:cubicBezTo>
                    <a:pt x="5315" y="847"/>
                    <a:pt x="5280" y="789"/>
                    <a:pt x="5280" y="752"/>
                  </a:cubicBezTo>
                  <a:lnTo>
                    <a:pt x="5280" y="752"/>
                  </a:lnTo>
                  <a:cubicBezTo>
                    <a:pt x="5360" y="786"/>
                    <a:pt x="5352" y="843"/>
                    <a:pt x="5362" y="921"/>
                  </a:cubicBezTo>
                  <a:lnTo>
                    <a:pt x="5362" y="921"/>
                  </a:lnTo>
                  <a:cubicBezTo>
                    <a:pt x="5356" y="910"/>
                    <a:pt x="5349" y="901"/>
                    <a:pt x="5343" y="894"/>
                  </a:cubicBezTo>
                  <a:lnTo>
                    <a:pt x="5343" y="894"/>
                  </a:lnTo>
                  <a:cubicBezTo>
                    <a:pt x="5351" y="907"/>
                    <a:pt x="5358" y="920"/>
                    <a:pt x="5363" y="930"/>
                  </a:cubicBezTo>
                  <a:cubicBezTo>
                    <a:pt x="5363" y="927"/>
                    <a:pt x="5362" y="924"/>
                    <a:pt x="5362" y="921"/>
                  </a:cubicBezTo>
                  <a:lnTo>
                    <a:pt x="5362" y="921"/>
                  </a:lnTo>
                  <a:cubicBezTo>
                    <a:pt x="5401" y="994"/>
                    <a:pt x="5428" y="1143"/>
                    <a:pt x="5446" y="1180"/>
                  </a:cubicBezTo>
                  <a:cubicBezTo>
                    <a:pt x="5437" y="1180"/>
                    <a:pt x="5419" y="1412"/>
                    <a:pt x="5413" y="1450"/>
                  </a:cubicBezTo>
                  <a:lnTo>
                    <a:pt x="5413" y="1450"/>
                  </a:lnTo>
                  <a:cubicBezTo>
                    <a:pt x="5412" y="1447"/>
                    <a:pt x="5411" y="1445"/>
                    <a:pt x="5411" y="1442"/>
                  </a:cubicBezTo>
                  <a:lnTo>
                    <a:pt x="5411" y="1442"/>
                  </a:lnTo>
                  <a:cubicBezTo>
                    <a:pt x="5411" y="1451"/>
                    <a:pt x="5411" y="1455"/>
                    <a:pt x="5411" y="1455"/>
                  </a:cubicBezTo>
                  <a:cubicBezTo>
                    <a:pt x="5412" y="1455"/>
                    <a:pt x="5412" y="1454"/>
                    <a:pt x="5413" y="1450"/>
                  </a:cubicBezTo>
                  <a:lnTo>
                    <a:pt x="5413" y="1450"/>
                  </a:lnTo>
                  <a:cubicBezTo>
                    <a:pt x="5444" y="1560"/>
                    <a:pt x="5539" y="1778"/>
                    <a:pt x="5499" y="1912"/>
                  </a:cubicBezTo>
                  <a:lnTo>
                    <a:pt x="5499" y="1912"/>
                  </a:lnTo>
                  <a:cubicBezTo>
                    <a:pt x="5497" y="1909"/>
                    <a:pt x="5496" y="1907"/>
                    <a:pt x="5494" y="1907"/>
                  </a:cubicBezTo>
                  <a:cubicBezTo>
                    <a:pt x="5470" y="1907"/>
                    <a:pt x="5470" y="1966"/>
                    <a:pt x="5446" y="1990"/>
                  </a:cubicBezTo>
                  <a:cubicBezTo>
                    <a:pt x="5473" y="1970"/>
                    <a:pt x="5490" y="1943"/>
                    <a:pt x="5499" y="1912"/>
                  </a:cubicBezTo>
                  <a:lnTo>
                    <a:pt x="5499" y="1912"/>
                  </a:lnTo>
                  <a:cubicBezTo>
                    <a:pt x="5528" y="1981"/>
                    <a:pt x="5515" y="2695"/>
                    <a:pt x="5458" y="2740"/>
                  </a:cubicBezTo>
                  <a:cubicBezTo>
                    <a:pt x="5457" y="2741"/>
                    <a:pt x="5457" y="2741"/>
                    <a:pt x="5456" y="2741"/>
                  </a:cubicBezTo>
                  <a:cubicBezTo>
                    <a:pt x="5448" y="2741"/>
                    <a:pt x="5446" y="2696"/>
                    <a:pt x="5433" y="2696"/>
                  </a:cubicBezTo>
                  <a:cubicBezTo>
                    <a:pt x="5430" y="2696"/>
                    <a:pt x="5427" y="2698"/>
                    <a:pt x="5423" y="2704"/>
                  </a:cubicBezTo>
                  <a:cubicBezTo>
                    <a:pt x="5399" y="2955"/>
                    <a:pt x="5411" y="3550"/>
                    <a:pt x="5089" y="3586"/>
                  </a:cubicBezTo>
                  <a:cubicBezTo>
                    <a:pt x="4997" y="3816"/>
                    <a:pt x="4949" y="4092"/>
                    <a:pt x="4730" y="4239"/>
                  </a:cubicBezTo>
                  <a:lnTo>
                    <a:pt x="4730" y="4239"/>
                  </a:lnTo>
                  <a:cubicBezTo>
                    <a:pt x="4743" y="4231"/>
                    <a:pt x="4752" y="4228"/>
                    <a:pt x="4758" y="4228"/>
                  </a:cubicBezTo>
                  <a:cubicBezTo>
                    <a:pt x="4794" y="4228"/>
                    <a:pt x="4726" y="4342"/>
                    <a:pt x="4685" y="4430"/>
                  </a:cubicBezTo>
                  <a:lnTo>
                    <a:pt x="4685" y="4430"/>
                  </a:lnTo>
                  <a:cubicBezTo>
                    <a:pt x="4687" y="4404"/>
                    <a:pt x="4674" y="4384"/>
                    <a:pt x="4637" y="4371"/>
                  </a:cubicBezTo>
                  <a:lnTo>
                    <a:pt x="4637" y="4371"/>
                  </a:lnTo>
                  <a:cubicBezTo>
                    <a:pt x="4601" y="4479"/>
                    <a:pt x="4434" y="4550"/>
                    <a:pt x="4291" y="4657"/>
                  </a:cubicBezTo>
                  <a:cubicBezTo>
                    <a:pt x="4053" y="4848"/>
                    <a:pt x="3922" y="5110"/>
                    <a:pt x="3720" y="5336"/>
                  </a:cubicBezTo>
                  <a:cubicBezTo>
                    <a:pt x="3651" y="5316"/>
                    <a:pt x="3655" y="5199"/>
                    <a:pt x="3713" y="5199"/>
                  </a:cubicBezTo>
                  <a:cubicBezTo>
                    <a:pt x="3725" y="5199"/>
                    <a:pt x="3739" y="5204"/>
                    <a:pt x="3756" y="5217"/>
                  </a:cubicBezTo>
                  <a:cubicBezTo>
                    <a:pt x="3748" y="5160"/>
                    <a:pt x="3767" y="5115"/>
                    <a:pt x="3809" y="5084"/>
                  </a:cubicBezTo>
                  <a:lnTo>
                    <a:pt x="3809" y="5084"/>
                  </a:lnTo>
                  <a:cubicBezTo>
                    <a:pt x="3809" y="5088"/>
                    <a:pt x="3809" y="5091"/>
                    <a:pt x="3813" y="5091"/>
                  </a:cubicBezTo>
                  <a:cubicBezTo>
                    <a:pt x="3820" y="5091"/>
                    <a:pt x="3838" y="5083"/>
                    <a:pt x="3887" y="5050"/>
                  </a:cubicBezTo>
                  <a:lnTo>
                    <a:pt x="3887" y="5050"/>
                  </a:lnTo>
                  <a:cubicBezTo>
                    <a:pt x="3856" y="5058"/>
                    <a:pt x="3830" y="5069"/>
                    <a:pt x="3809" y="5084"/>
                  </a:cubicBezTo>
                  <a:lnTo>
                    <a:pt x="3809" y="5084"/>
                  </a:lnTo>
                  <a:cubicBezTo>
                    <a:pt x="3810" y="5081"/>
                    <a:pt x="3810" y="5078"/>
                    <a:pt x="3806" y="5078"/>
                  </a:cubicBezTo>
                  <a:cubicBezTo>
                    <a:pt x="3801" y="5078"/>
                    <a:pt x="3791" y="5083"/>
                    <a:pt x="3768" y="5098"/>
                  </a:cubicBezTo>
                  <a:cubicBezTo>
                    <a:pt x="3756" y="4990"/>
                    <a:pt x="3744" y="4883"/>
                    <a:pt x="3732" y="4776"/>
                  </a:cubicBezTo>
                  <a:lnTo>
                    <a:pt x="3732" y="4776"/>
                  </a:lnTo>
                  <a:cubicBezTo>
                    <a:pt x="3734" y="4833"/>
                    <a:pt x="3732" y="4856"/>
                    <a:pt x="3726" y="4856"/>
                  </a:cubicBezTo>
                  <a:cubicBezTo>
                    <a:pt x="3706" y="4856"/>
                    <a:pt x="3646" y="4558"/>
                    <a:pt x="3637" y="4502"/>
                  </a:cubicBezTo>
                  <a:cubicBezTo>
                    <a:pt x="3646" y="4489"/>
                    <a:pt x="3653" y="4482"/>
                    <a:pt x="3659" y="4482"/>
                  </a:cubicBezTo>
                  <a:cubicBezTo>
                    <a:pt x="3665" y="4482"/>
                    <a:pt x="3670" y="4488"/>
                    <a:pt x="3674" y="4499"/>
                  </a:cubicBezTo>
                  <a:lnTo>
                    <a:pt x="3674" y="4499"/>
                  </a:lnTo>
                  <a:cubicBezTo>
                    <a:pt x="3657" y="4429"/>
                    <a:pt x="3647" y="4358"/>
                    <a:pt x="3637" y="4288"/>
                  </a:cubicBezTo>
                  <a:lnTo>
                    <a:pt x="3637" y="4288"/>
                  </a:lnTo>
                  <a:cubicBezTo>
                    <a:pt x="3708" y="4348"/>
                    <a:pt x="3720" y="4371"/>
                    <a:pt x="3744" y="4467"/>
                  </a:cubicBezTo>
                  <a:cubicBezTo>
                    <a:pt x="3661" y="4029"/>
                    <a:pt x="3696" y="3590"/>
                    <a:pt x="3673" y="3141"/>
                  </a:cubicBezTo>
                  <a:lnTo>
                    <a:pt x="3673" y="3141"/>
                  </a:lnTo>
                  <a:cubicBezTo>
                    <a:pt x="3673" y="3141"/>
                    <a:pt x="3673" y="3141"/>
                    <a:pt x="3673" y="3141"/>
                  </a:cubicBezTo>
                  <a:cubicBezTo>
                    <a:pt x="3675" y="3141"/>
                    <a:pt x="3682" y="3059"/>
                    <a:pt x="3683" y="3039"/>
                  </a:cubicBezTo>
                  <a:lnTo>
                    <a:pt x="3683" y="3039"/>
                  </a:lnTo>
                  <a:cubicBezTo>
                    <a:pt x="3679" y="3070"/>
                    <a:pt x="3675" y="3102"/>
                    <a:pt x="3672" y="3133"/>
                  </a:cubicBezTo>
                  <a:cubicBezTo>
                    <a:pt x="3679" y="3059"/>
                    <a:pt x="3682" y="3034"/>
                    <a:pt x="3683" y="3034"/>
                  </a:cubicBezTo>
                  <a:lnTo>
                    <a:pt x="3683" y="3034"/>
                  </a:lnTo>
                  <a:cubicBezTo>
                    <a:pt x="3683" y="3034"/>
                    <a:pt x="3683" y="3036"/>
                    <a:pt x="3683" y="3039"/>
                  </a:cubicBezTo>
                  <a:lnTo>
                    <a:pt x="3683" y="3039"/>
                  </a:lnTo>
                  <a:cubicBezTo>
                    <a:pt x="3710" y="2820"/>
                    <a:pt x="3754" y="2602"/>
                    <a:pt x="3744" y="2383"/>
                  </a:cubicBezTo>
                  <a:cubicBezTo>
                    <a:pt x="3756" y="2300"/>
                    <a:pt x="3863" y="2264"/>
                    <a:pt x="3839" y="2169"/>
                  </a:cubicBezTo>
                  <a:cubicBezTo>
                    <a:pt x="3838" y="2166"/>
                    <a:pt x="3836" y="2165"/>
                    <a:pt x="3834" y="2165"/>
                  </a:cubicBezTo>
                  <a:cubicBezTo>
                    <a:pt x="3819" y="2165"/>
                    <a:pt x="3787" y="2220"/>
                    <a:pt x="3765" y="2220"/>
                  </a:cubicBezTo>
                  <a:cubicBezTo>
                    <a:pt x="3761" y="2220"/>
                    <a:pt x="3758" y="2219"/>
                    <a:pt x="3756" y="2216"/>
                  </a:cubicBezTo>
                  <a:cubicBezTo>
                    <a:pt x="3696" y="2157"/>
                    <a:pt x="3970" y="1371"/>
                    <a:pt x="4006" y="1311"/>
                  </a:cubicBezTo>
                  <a:lnTo>
                    <a:pt x="4006" y="1311"/>
                  </a:lnTo>
                  <a:cubicBezTo>
                    <a:pt x="3982" y="1383"/>
                    <a:pt x="3970" y="1454"/>
                    <a:pt x="3946" y="1514"/>
                  </a:cubicBezTo>
                  <a:cubicBezTo>
                    <a:pt x="3970" y="1466"/>
                    <a:pt x="4006" y="1419"/>
                    <a:pt x="4041" y="1359"/>
                  </a:cubicBezTo>
                  <a:lnTo>
                    <a:pt x="4041" y="1359"/>
                  </a:lnTo>
                  <a:cubicBezTo>
                    <a:pt x="4038" y="1375"/>
                    <a:pt x="4008" y="1622"/>
                    <a:pt x="4006" y="1633"/>
                  </a:cubicBezTo>
                  <a:lnTo>
                    <a:pt x="4006" y="1633"/>
                  </a:lnTo>
                  <a:cubicBezTo>
                    <a:pt x="4054" y="1620"/>
                    <a:pt x="4149" y="1168"/>
                    <a:pt x="4184" y="1085"/>
                  </a:cubicBezTo>
                  <a:cubicBezTo>
                    <a:pt x="4223" y="1018"/>
                    <a:pt x="4316" y="872"/>
                    <a:pt x="4306" y="863"/>
                  </a:cubicBezTo>
                  <a:lnTo>
                    <a:pt x="4306" y="863"/>
                  </a:lnTo>
                  <a:cubicBezTo>
                    <a:pt x="4442" y="749"/>
                    <a:pt x="4412" y="536"/>
                    <a:pt x="4637" y="502"/>
                  </a:cubicBezTo>
                  <a:cubicBezTo>
                    <a:pt x="4616" y="502"/>
                    <a:pt x="4858" y="449"/>
                    <a:pt x="4845" y="449"/>
                  </a:cubicBezTo>
                  <a:cubicBezTo>
                    <a:pt x="4843" y="449"/>
                    <a:pt x="4834" y="451"/>
                    <a:pt x="4815" y="454"/>
                  </a:cubicBezTo>
                  <a:cubicBezTo>
                    <a:pt x="4815" y="443"/>
                    <a:pt x="5111" y="393"/>
                    <a:pt x="5191" y="393"/>
                  </a:cubicBezTo>
                  <a:close/>
                  <a:moveTo>
                    <a:pt x="3518" y="5764"/>
                  </a:moveTo>
                  <a:cubicBezTo>
                    <a:pt x="3518" y="5820"/>
                    <a:pt x="3510" y="5859"/>
                    <a:pt x="3501" y="5859"/>
                  </a:cubicBezTo>
                  <a:cubicBezTo>
                    <a:pt x="3494" y="5859"/>
                    <a:pt x="3487" y="5838"/>
                    <a:pt x="3482" y="5788"/>
                  </a:cubicBezTo>
                  <a:cubicBezTo>
                    <a:pt x="3494" y="5788"/>
                    <a:pt x="3506" y="5776"/>
                    <a:pt x="3518" y="5764"/>
                  </a:cubicBezTo>
                  <a:close/>
                  <a:moveTo>
                    <a:pt x="3910" y="6884"/>
                  </a:moveTo>
                  <a:lnTo>
                    <a:pt x="3910" y="6884"/>
                  </a:lnTo>
                  <a:cubicBezTo>
                    <a:pt x="3915" y="6924"/>
                    <a:pt x="3917" y="6963"/>
                    <a:pt x="3917" y="7002"/>
                  </a:cubicBezTo>
                  <a:lnTo>
                    <a:pt x="3917" y="7002"/>
                  </a:lnTo>
                  <a:cubicBezTo>
                    <a:pt x="3920" y="6963"/>
                    <a:pt x="3917" y="6925"/>
                    <a:pt x="3910" y="6884"/>
                  </a:cubicBezTo>
                  <a:close/>
                  <a:moveTo>
                    <a:pt x="3835" y="8488"/>
                  </a:moveTo>
                  <a:cubicBezTo>
                    <a:pt x="3838" y="8488"/>
                    <a:pt x="3843" y="8495"/>
                    <a:pt x="3851" y="8515"/>
                  </a:cubicBezTo>
                  <a:cubicBezTo>
                    <a:pt x="3835" y="8515"/>
                    <a:pt x="3830" y="8488"/>
                    <a:pt x="3835" y="8488"/>
                  </a:cubicBezTo>
                  <a:close/>
                  <a:moveTo>
                    <a:pt x="3887" y="8384"/>
                  </a:moveTo>
                  <a:lnTo>
                    <a:pt x="3887" y="8384"/>
                  </a:lnTo>
                  <a:cubicBezTo>
                    <a:pt x="3934" y="8443"/>
                    <a:pt x="3946" y="8503"/>
                    <a:pt x="3946" y="8574"/>
                  </a:cubicBezTo>
                  <a:cubicBezTo>
                    <a:pt x="3942" y="8536"/>
                    <a:pt x="3939" y="8524"/>
                    <a:pt x="3938" y="8524"/>
                  </a:cubicBezTo>
                  <a:lnTo>
                    <a:pt x="3938" y="8524"/>
                  </a:lnTo>
                  <a:cubicBezTo>
                    <a:pt x="3936" y="8524"/>
                    <a:pt x="3938" y="8567"/>
                    <a:pt x="3946" y="8574"/>
                  </a:cubicBezTo>
                  <a:cubicBezTo>
                    <a:pt x="3899" y="8550"/>
                    <a:pt x="3887" y="8431"/>
                    <a:pt x="3887" y="8384"/>
                  </a:cubicBezTo>
                  <a:close/>
                  <a:moveTo>
                    <a:pt x="4251" y="8922"/>
                  </a:moveTo>
                  <a:cubicBezTo>
                    <a:pt x="4256" y="8922"/>
                    <a:pt x="4256" y="8937"/>
                    <a:pt x="4256" y="8943"/>
                  </a:cubicBezTo>
                  <a:cubicBezTo>
                    <a:pt x="4256" y="8952"/>
                    <a:pt x="4244" y="8965"/>
                    <a:pt x="4237" y="8965"/>
                  </a:cubicBezTo>
                  <a:cubicBezTo>
                    <a:pt x="4234" y="8965"/>
                    <a:pt x="4232" y="8963"/>
                    <a:pt x="4232" y="8955"/>
                  </a:cubicBezTo>
                  <a:cubicBezTo>
                    <a:pt x="4242" y="8930"/>
                    <a:pt x="4248" y="8922"/>
                    <a:pt x="4251" y="8922"/>
                  </a:cubicBezTo>
                  <a:close/>
                  <a:moveTo>
                    <a:pt x="2756" y="8979"/>
                  </a:moveTo>
                  <a:cubicBezTo>
                    <a:pt x="2756" y="8989"/>
                    <a:pt x="2753" y="8993"/>
                    <a:pt x="2751" y="8993"/>
                  </a:cubicBezTo>
                  <a:cubicBezTo>
                    <a:pt x="2748" y="8993"/>
                    <a:pt x="2744" y="8986"/>
                    <a:pt x="2744" y="8979"/>
                  </a:cubicBezTo>
                  <a:close/>
                  <a:moveTo>
                    <a:pt x="4530" y="9015"/>
                  </a:moveTo>
                  <a:lnTo>
                    <a:pt x="4530" y="9015"/>
                  </a:lnTo>
                  <a:cubicBezTo>
                    <a:pt x="4532" y="9016"/>
                    <a:pt x="4534" y="9017"/>
                    <a:pt x="4535" y="9018"/>
                  </a:cubicBezTo>
                  <a:lnTo>
                    <a:pt x="4535" y="9018"/>
                  </a:lnTo>
                  <a:cubicBezTo>
                    <a:pt x="4534" y="9018"/>
                    <a:pt x="4532" y="9017"/>
                    <a:pt x="4530" y="9015"/>
                  </a:cubicBezTo>
                  <a:close/>
                  <a:moveTo>
                    <a:pt x="3915" y="8931"/>
                  </a:moveTo>
                  <a:cubicBezTo>
                    <a:pt x="3937" y="8931"/>
                    <a:pt x="3942" y="9007"/>
                    <a:pt x="3922" y="9027"/>
                  </a:cubicBezTo>
                  <a:cubicBezTo>
                    <a:pt x="3922" y="9003"/>
                    <a:pt x="3910" y="8967"/>
                    <a:pt x="3899" y="8943"/>
                  </a:cubicBezTo>
                  <a:lnTo>
                    <a:pt x="3899" y="8943"/>
                  </a:lnTo>
                  <a:cubicBezTo>
                    <a:pt x="3902" y="8950"/>
                    <a:pt x="3904" y="8952"/>
                    <a:pt x="3905" y="8952"/>
                  </a:cubicBezTo>
                  <a:cubicBezTo>
                    <a:pt x="3909" y="8952"/>
                    <a:pt x="3908" y="8941"/>
                    <a:pt x="3903" y="8941"/>
                  </a:cubicBezTo>
                  <a:cubicBezTo>
                    <a:pt x="3902" y="8941"/>
                    <a:pt x="3900" y="8942"/>
                    <a:pt x="3899" y="8943"/>
                  </a:cubicBezTo>
                  <a:cubicBezTo>
                    <a:pt x="3905" y="8935"/>
                    <a:pt x="3911" y="8931"/>
                    <a:pt x="3915" y="8931"/>
                  </a:cubicBezTo>
                  <a:close/>
                  <a:moveTo>
                    <a:pt x="4589" y="8979"/>
                  </a:moveTo>
                  <a:cubicBezTo>
                    <a:pt x="4600" y="9006"/>
                    <a:pt x="4601" y="9023"/>
                    <a:pt x="4594" y="9030"/>
                  </a:cubicBezTo>
                  <a:lnTo>
                    <a:pt x="4594" y="9030"/>
                  </a:lnTo>
                  <a:cubicBezTo>
                    <a:pt x="4588" y="9028"/>
                    <a:pt x="4581" y="9027"/>
                    <a:pt x="4573" y="9027"/>
                  </a:cubicBezTo>
                  <a:cubicBezTo>
                    <a:pt x="4567" y="9027"/>
                    <a:pt x="4561" y="9027"/>
                    <a:pt x="4555" y="9028"/>
                  </a:cubicBezTo>
                  <a:lnTo>
                    <a:pt x="4555" y="9028"/>
                  </a:lnTo>
                  <a:cubicBezTo>
                    <a:pt x="4549" y="9026"/>
                    <a:pt x="4543" y="9022"/>
                    <a:pt x="4535" y="9018"/>
                  </a:cubicBezTo>
                  <a:lnTo>
                    <a:pt x="4535" y="9018"/>
                  </a:lnTo>
                  <a:cubicBezTo>
                    <a:pt x="4536" y="9018"/>
                    <a:pt x="4536" y="9018"/>
                    <a:pt x="4536" y="9018"/>
                  </a:cubicBezTo>
                  <a:cubicBezTo>
                    <a:pt x="4540" y="9018"/>
                    <a:pt x="4540" y="9011"/>
                    <a:pt x="4536" y="9011"/>
                  </a:cubicBezTo>
                  <a:cubicBezTo>
                    <a:pt x="4534" y="9011"/>
                    <a:pt x="4532" y="9012"/>
                    <a:pt x="4530" y="9015"/>
                  </a:cubicBezTo>
                  <a:cubicBezTo>
                    <a:pt x="4542" y="8991"/>
                    <a:pt x="4565" y="8979"/>
                    <a:pt x="4589" y="8979"/>
                  </a:cubicBezTo>
                  <a:close/>
                  <a:moveTo>
                    <a:pt x="4361" y="9044"/>
                  </a:moveTo>
                  <a:lnTo>
                    <a:pt x="4361" y="9044"/>
                  </a:lnTo>
                  <a:cubicBezTo>
                    <a:pt x="4340" y="9056"/>
                    <a:pt x="4331" y="9070"/>
                    <a:pt x="4351" y="9086"/>
                  </a:cubicBezTo>
                  <a:cubicBezTo>
                    <a:pt x="4355" y="9069"/>
                    <a:pt x="4359" y="9055"/>
                    <a:pt x="4361" y="9044"/>
                  </a:cubicBezTo>
                  <a:close/>
                  <a:moveTo>
                    <a:pt x="4822" y="9073"/>
                  </a:moveTo>
                  <a:cubicBezTo>
                    <a:pt x="4828" y="9073"/>
                    <a:pt x="4837" y="9088"/>
                    <a:pt x="4825" y="9088"/>
                  </a:cubicBezTo>
                  <a:cubicBezTo>
                    <a:pt x="4823" y="9088"/>
                    <a:pt x="4820" y="9088"/>
                    <a:pt x="4815" y="9086"/>
                  </a:cubicBezTo>
                  <a:cubicBezTo>
                    <a:pt x="4815" y="9076"/>
                    <a:pt x="4818" y="9073"/>
                    <a:pt x="4822" y="9073"/>
                  </a:cubicBezTo>
                  <a:close/>
                  <a:moveTo>
                    <a:pt x="3146" y="9121"/>
                  </a:moveTo>
                  <a:lnTo>
                    <a:pt x="3146" y="9121"/>
                  </a:lnTo>
                  <a:cubicBezTo>
                    <a:pt x="3139" y="9130"/>
                    <a:pt x="3147" y="9138"/>
                    <a:pt x="3151" y="9138"/>
                  </a:cubicBezTo>
                  <a:cubicBezTo>
                    <a:pt x="3155" y="9138"/>
                    <a:pt x="3156" y="9133"/>
                    <a:pt x="3146" y="9121"/>
                  </a:cubicBezTo>
                  <a:close/>
                  <a:moveTo>
                    <a:pt x="29" y="9146"/>
                  </a:moveTo>
                  <a:cubicBezTo>
                    <a:pt x="29" y="9147"/>
                    <a:pt x="28" y="9150"/>
                    <a:pt x="27" y="9154"/>
                  </a:cubicBezTo>
                  <a:lnTo>
                    <a:pt x="27" y="9154"/>
                  </a:lnTo>
                  <a:cubicBezTo>
                    <a:pt x="28" y="9152"/>
                    <a:pt x="28" y="9149"/>
                    <a:pt x="29" y="9146"/>
                  </a:cubicBezTo>
                  <a:close/>
                  <a:moveTo>
                    <a:pt x="3946" y="9027"/>
                  </a:moveTo>
                  <a:cubicBezTo>
                    <a:pt x="3946" y="9074"/>
                    <a:pt x="3958" y="9122"/>
                    <a:pt x="3958" y="9158"/>
                  </a:cubicBezTo>
                  <a:cubicBezTo>
                    <a:pt x="3922" y="9110"/>
                    <a:pt x="3910" y="9062"/>
                    <a:pt x="3946" y="9027"/>
                  </a:cubicBezTo>
                  <a:close/>
                  <a:moveTo>
                    <a:pt x="3059" y="9157"/>
                  </a:moveTo>
                  <a:cubicBezTo>
                    <a:pt x="3057" y="9157"/>
                    <a:pt x="3055" y="9157"/>
                    <a:pt x="3053" y="9158"/>
                  </a:cubicBezTo>
                  <a:cubicBezTo>
                    <a:pt x="3055" y="9158"/>
                    <a:pt x="3058" y="9157"/>
                    <a:pt x="3060" y="9157"/>
                  </a:cubicBezTo>
                  <a:lnTo>
                    <a:pt x="3060" y="9157"/>
                  </a:lnTo>
                  <a:cubicBezTo>
                    <a:pt x="3060" y="9157"/>
                    <a:pt x="3059" y="9157"/>
                    <a:pt x="3059" y="9157"/>
                  </a:cubicBezTo>
                  <a:close/>
                  <a:moveTo>
                    <a:pt x="3068" y="9154"/>
                  </a:moveTo>
                  <a:lnTo>
                    <a:pt x="3068" y="9154"/>
                  </a:lnTo>
                  <a:cubicBezTo>
                    <a:pt x="3065" y="9155"/>
                    <a:pt x="3063" y="9156"/>
                    <a:pt x="3060" y="9157"/>
                  </a:cubicBezTo>
                  <a:lnTo>
                    <a:pt x="3060" y="9157"/>
                  </a:lnTo>
                  <a:cubicBezTo>
                    <a:pt x="3061" y="9157"/>
                    <a:pt x="3062" y="9157"/>
                    <a:pt x="3063" y="9158"/>
                  </a:cubicBezTo>
                  <a:lnTo>
                    <a:pt x="3063" y="9158"/>
                  </a:lnTo>
                  <a:cubicBezTo>
                    <a:pt x="3065" y="9157"/>
                    <a:pt x="3067" y="9156"/>
                    <a:pt x="3068" y="9154"/>
                  </a:cubicBezTo>
                  <a:close/>
                  <a:moveTo>
                    <a:pt x="27" y="9154"/>
                  </a:moveTo>
                  <a:lnTo>
                    <a:pt x="27" y="9154"/>
                  </a:lnTo>
                  <a:cubicBezTo>
                    <a:pt x="25" y="9168"/>
                    <a:pt x="24" y="9182"/>
                    <a:pt x="24" y="9197"/>
                  </a:cubicBezTo>
                  <a:lnTo>
                    <a:pt x="24" y="9197"/>
                  </a:lnTo>
                  <a:cubicBezTo>
                    <a:pt x="25" y="9178"/>
                    <a:pt x="26" y="9163"/>
                    <a:pt x="27" y="9154"/>
                  </a:cubicBezTo>
                  <a:close/>
                  <a:moveTo>
                    <a:pt x="4829" y="9229"/>
                  </a:moveTo>
                  <a:lnTo>
                    <a:pt x="4829" y="9229"/>
                  </a:lnTo>
                  <a:cubicBezTo>
                    <a:pt x="4828" y="9229"/>
                    <a:pt x="4828" y="9229"/>
                    <a:pt x="4827" y="9229"/>
                  </a:cubicBezTo>
                  <a:cubicBezTo>
                    <a:pt x="4827" y="9230"/>
                    <a:pt x="4826" y="9230"/>
                    <a:pt x="4827" y="9230"/>
                  </a:cubicBezTo>
                  <a:cubicBezTo>
                    <a:pt x="4827" y="9230"/>
                    <a:pt x="4827" y="9230"/>
                    <a:pt x="4829" y="9229"/>
                  </a:cubicBezTo>
                  <a:close/>
                  <a:moveTo>
                    <a:pt x="2990" y="9299"/>
                  </a:moveTo>
                  <a:lnTo>
                    <a:pt x="2990" y="9299"/>
                  </a:lnTo>
                  <a:cubicBezTo>
                    <a:pt x="2992" y="9300"/>
                    <a:pt x="2994" y="9301"/>
                    <a:pt x="2994" y="9301"/>
                  </a:cubicBezTo>
                  <a:cubicBezTo>
                    <a:pt x="2992" y="9300"/>
                    <a:pt x="2991" y="9299"/>
                    <a:pt x="2990" y="9299"/>
                  </a:cubicBezTo>
                  <a:close/>
                  <a:moveTo>
                    <a:pt x="2601" y="9336"/>
                  </a:moveTo>
                  <a:cubicBezTo>
                    <a:pt x="2672" y="9350"/>
                    <a:pt x="2637" y="9369"/>
                    <a:pt x="2610" y="9369"/>
                  </a:cubicBezTo>
                  <a:cubicBezTo>
                    <a:pt x="2592" y="9369"/>
                    <a:pt x="2577" y="9360"/>
                    <a:pt x="2601" y="9336"/>
                  </a:cubicBezTo>
                  <a:close/>
                  <a:moveTo>
                    <a:pt x="5173" y="9360"/>
                  </a:moveTo>
                  <a:lnTo>
                    <a:pt x="5173" y="9360"/>
                  </a:lnTo>
                  <a:cubicBezTo>
                    <a:pt x="5147" y="9379"/>
                    <a:pt x="5128" y="9391"/>
                    <a:pt x="5127" y="9391"/>
                  </a:cubicBezTo>
                  <a:cubicBezTo>
                    <a:pt x="5127" y="9391"/>
                    <a:pt x="5139" y="9382"/>
                    <a:pt x="5173" y="9360"/>
                  </a:cubicBezTo>
                  <a:close/>
                  <a:moveTo>
                    <a:pt x="2458" y="9396"/>
                  </a:moveTo>
                  <a:cubicBezTo>
                    <a:pt x="2460" y="9396"/>
                    <a:pt x="2462" y="9396"/>
                    <a:pt x="2464" y="9396"/>
                  </a:cubicBezTo>
                  <a:lnTo>
                    <a:pt x="2464" y="9396"/>
                  </a:lnTo>
                  <a:cubicBezTo>
                    <a:pt x="2462" y="9396"/>
                    <a:pt x="2460" y="9396"/>
                    <a:pt x="2458" y="9396"/>
                  </a:cubicBezTo>
                  <a:close/>
                  <a:moveTo>
                    <a:pt x="5093" y="9417"/>
                  </a:moveTo>
                  <a:cubicBezTo>
                    <a:pt x="5088" y="9421"/>
                    <a:pt x="5083" y="9426"/>
                    <a:pt x="5077" y="9431"/>
                  </a:cubicBezTo>
                  <a:cubicBezTo>
                    <a:pt x="5084" y="9427"/>
                    <a:pt x="5089" y="9422"/>
                    <a:pt x="5093" y="9417"/>
                  </a:cubicBezTo>
                  <a:close/>
                  <a:moveTo>
                    <a:pt x="5018" y="9396"/>
                  </a:moveTo>
                  <a:lnTo>
                    <a:pt x="5018" y="9396"/>
                  </a:lnTo>
                  <a:cubicBezTo>
                    <a:pt x="5049" y="9427"/>
                    <a:pt x="5069" y="9443"/>
                    <a:pt x="5085" y="9449"/>
                  </a:cubicBezTo>
                  <a:lnTo>
                    <a:pt x="5085" y="9449"/>
                  </a:lnTo>
                  <a:cubicBezTo>
                    <a:pt x="5082" y="9434"/>
                    <a:pt x="5060" y="9417"/>
                    <a:pt x="5018" y="9396"/>
                  </a:cubicBezTo>
                  <a:close/>
                  <a:moveTo>
                    <a:pt x="5072" y="9474"/>
                  </a:moveTo>
                  <a:cubicBezTo>
                    <a:pt x="5070" y="9476"/>
                    <a:pt x="5067" y="9477"/>
                    <a:pt x="5065" y="9479"/>
                  </a:cubicBezTo>
                  <a:cubicBezTo>
                    <a:pt x="5068" y="9478"/>
                    <a:pt x="5070" y="9476"/>
                    <a:pt x="5072" y="9474"/>
                  </a:cubicBezTo>
                  <a:close/>
                  <a:moveTo>
                    <a:pt x="5094" y="9474"/>
                  </a:moveTo>
                  <a:cubicBezTo>
                    <a:pt x="5095" y="9478"/>
                    <a:pt x="5097" y="9483"/>
                    <a:pt x="5101" y="9491"/>
                  </a:cubicBezTo>
                  <a:cubicBezTo>
                    <a:pt x="5101" y="9483"/>
                    <a:pt x="5098" y="9477"/>
                    <a:pt x="5094" y="9474"/>
                  </a:cubicBezTo>
                  <a:close/>
                  <a:moveTo>
                    <a:pt x="5272" y="9482"/>
                  </a:moveTo>
                  <a:cubicBezTo>
                    <a:pt x="5280" y="9482"/>
                    <a:pt x="5286" y="9485"/>
                    <a:pt x="5268" y="9491"/>
                  </a:cubicBezTo>
                  <a:cubicBezTo>
                    <a:pt x="5256" y="9485"/>
                    <a:pt x="5265" y="9482"/>
                    <a:pt x="5272" y="9482"/>
                  </a:cubicBezTo>
                  <a:close/>
                  <a:moveTo>
                    <a:pt x="3650" y="9496"/>
                  </a:moveTo>
                  <a:lnTo>
                    <a:pt x="3649" y="9503"/>
                  </a:lnTo>
                  <a:cubicBezTo>
                    <a:pt x="3649" y="9504"/>
                    <a:pt x="3650" y="9506"/>
                    <a:pt x="3650" y="9507"/>
                  </a:cubicBezTo>
                  <a:lnTo>
                    <a:pt x="3650" y="9507"/>
                  </a:lnTo>
                  <a:cubicBezTo>
                    <a:pt x="3650" y="9504"/>
                    <a:pt x="3650" y="9500"/>
                    <a:pt x="3650" y="9496"/>
                  </a:cubicBezTo>
                  <a:close/>
                  <a:moveTo>
                    <a:pt x="5237" y="9497"/>
                  </a:moveTo>
                  <a:cubicBezTo>
                    <a:pt x="5244" y="9497"/>
                    <a:pt x="5250" y="9503"/>
                    <a:pt x="5232" y="9515"/>
                  </a:cubicBezTo>
                  <a:cubicBezTo>
                    <a:pt x="5220" y="9503"/>
                    <a:pt x="5229" y="9497"/>
                    <a:pt x="5237" y="9497"/>
                  </a:cubicBezTo>
                  <a:close/>
                  <a:moveTo>
                    <a:pt x="5351" y="9324"/>
                  </a:moveTo>
                  <a:lnTo>
                    <a:pt x="5351" y="9324"/>
                  </a:lnTo>
                  <a:cubicBezTo>
                    <a:pt x="5292" y="9409"/>
                    <a:pt x="5257" y="9457"/>
                    <a:pt x="5233" y="9457"/>
                  </a:cubicBezTo>
                  <a:cubicBezTo>
                    <a:pt x="5227" y="9457"/>
                    <a:pt x="5221" y="9454"/>
                    <a:pt x="5216" y="9447"/>
                  </a:cubicBezTo>
                  <a:lnTo>
                    <a:pt x="5216" y="9447"/>
                  </a:lnTo>
                  <a:cubicBezTo>
                    <a:pt x="5216" y="9447"/>
                    <a:pt x="5216" y="9447"/>
                    <a:pt x="5215" y="9447"/>
                  </a:cubicBezTo>
                  <a:cubicBezTo>
                    <a:pt x="5215" y="9447"/>
                    <a:pt x="5215" y="9446"/>
                    <a:pt x="5215" y="9445"/>
                  </a:cubicBezTo>
                  <a:lnTo>
                    <a:pt x="5215" y="9445"/>
                  </a:lnTo>
                  <a:cubicBezTo>
                    <a:pt x="5215" y="9446"/>
                    <a:pt x="5216" y="9446"/>
                    <a:pt x="5216" y="9447"/>
                  </a:cubicBezTo>
                  <a:lnTo>
                    <a:pt x="5216" y="9447"/>
                  </a:lnTo>
                  <a:cubicBezTo>
                    <a:pt x="5217" y="9446"/>
                    <a:pt x="5218" y="9445"/>
                    <a:pt x="5220" y="9443"/>
                  </a:cubicBezTo>
                  <a:cubicBezTo>
                    <a:pt x="5220" y="9441"/>
                    <a:pt x="5220" y="9440"/>
                    <a:pt x="5219" y="9440"/>
                  </a:cubicBezTo>
                  <a:cubicBezTo>
                    <a:pt x="5218" y="9440"/>
                    <a:pt x="5216" y="9443"/>
                    <a:pt x="5215" y="9445"/>
                  </a:cubicBezTo>
                  <a:lnTo>
                    <a:pt x="5215" y="9445"/>
                  </a:lnTo>
                  <a:cubicBezTo>
                    <a:pt x="5213" y="9441"/>
                    <a:pt x="5210" y="9437"/>
                    <a:pt x="5208" y="9431"/>
                  </a:cubicBezTo>
                  <a:lnTo>
                    <a:pt x="5208" y="9431"/>
                  </a:lnTo>
                  <a:cubicBezTo>
                    <a:pt x="5210" y="9439"/>
                    <a:pt x="5211" y="9446"/>
                    <a:pt x="5212" y="9453"/>
                  </a:cubicBezTo>
                  <a:lnTo>
                    <a:pt x="5212" y="9453"/>
                  </a:lnTo>
                  <a:cubicBezTo>
                    <a:pt x="5213" y="9452"/>
                    <a:pt x="5214" y="9452"/>
                    <a:pt x="5215" y="9452"/>
                  </a:cubicBezTo>
                  <a:cubicBezTo>
                    <a:pt x="5224" y="9452"/>
                    <a:pt x="5221" y="9464"/>
                    <a:pt x="5214" y="9475"/>
                  </a:cubicBezTo>
                  <a:lnTo>
                    <a:pt x="5214" y="9475"/>
                  </a:lnTo>
                  <a:cubicBezTo>
                    <a:pt x="5214" y="9469"/>
                    <a:pt x="5213" y="9461"/>
                    <a:pt x="5212" y="9453"/>
                  </a:cubicBezTo>
                  <a:lnTo>
                    <a:pt x="5212" y="9453"/>
                  </a:lnTo>
                  <a:cubicBezTo>
                    <a:pt x="5205" y="9455"/>
                    <a:pt x="5193" y="9461"/>
                    <a:pt x="5176" y="9476"/>
                  </a:cubicBezTo>
                  <a:lnTo>
                    <a:pt x="5176" y="9476"/>
                  </a:lnTo>
                  <a:cubicBezTo>
                    <a:pt x="5175" y="9477"/>
                    <a:pt x="5174" y="9478"/>
                    <a:pt x="5173" y="9479"/>
                  </a:cubicBezTo>
                  <a:cubicBezTo>
                    <a:pt x="5173" y="9479"/>
                    <a:pt x="5173" y="9479"/>
                    <a:pt x="5173" y="9479"/>
                  </a:cubicBezTo>
                  <a:lnTo>
                    <a:pt x="5173" y="9479"/>
                  </a:lnTo>
                  <a:cubicBezTo>
                    <a:pt x="5173" y="9482"/>
                    <a:pt x="5173" y="9483"/>
                    <a:pt x="5174" y="9483"/>
                  </a:cubicBezTo>
                  <a:cubicBezTo>
                    <a:pt x="5174" y="9483"/>
                    <a:pt x="5174" y="9483"/>
                    <a:pt x="5174" y="9483"/>
                  </a:cubicBezTo>
                  <a:lnTo>
                    <a:pt x="5174" y="9483"/>
                  </a:lnTo>
                  <a:cubicBezTo>
                    <a:pt x="5178" y="9491"/>
                    <a:pt x="5183" y="9494"/>
                    <a:pt x="5189" y="9494"/>
                  </a:cubicBezTo>
                  <a:cubicBezTo>
                    <a:pt x="5198" y="9494"/>
                    <a:pt x="5208" y="9485"/>
                    <a:pt x="5214" y="9475"/>
                  </a:cubicBezTo>
                  <a:lnTo>
                    <a:pt x="5214" y="9475"/>
                  </a:lnTo>
                  <a:cubicBezTo>
                    <a:pt x="5217" y="9506"/>
                    <a:pt x="5215" y="9519"/>
                    <a:pt x="5210" y="9522"/>
                  </a:cubicBezTo>
                  <a:lnTo>
                    <a:pt x="5210" y="9522"/>
                  </a:lnTo>
                  <a:cubicBezTo>
                    <a:pt x="5209" y="9521"/>
                    <a:pt x="5208" y="9521"/>
                    <a:pt x="5207" y="9521"/>
                  </a:cubicBezTo>
                  <a:cubicBezTo>
                    <a:pt x="5206" y="9521"/>
                    <a:pt x="5205" y="9521"/>
                    <a:pt x="5204" y="9521"/>
                  </a:cubicBezTo>
                  <a:lnTo>
                    <a:pt x="5204" y="9521"/>
                  </a:lnTo>
                  <a:cubicBezTo>
                    <a:pt x="5188" y="9514"/>
                    <a:pt x="5159" y="9457"/>
                    <a:pt x="5150" y="9443"/>
                  </a:cubicBezTo>
                  <a:lnTo>
                    <a:pt x="5150" y="9443"/>
                  </a:lnTo>
                  <a:cubicBezTo>
                    <a:pt x="5173" y="9431"/>
                    <a:pt x="5185" y="9407"/>
                    <a:pt x="5196" y="9396"/>
                  </a:cubicBezTo>
                  <a:lnTo>
                    <a:pt x="5196" y="9396"/>
                  </a:lnTo>
                  <a:cubicBezTo>
                    <a:pt x="5192" y="9397"/>
                    <a:pt x="5188" y="9399"/>
                    <a:pt x="5184" y="9401"/>
                  </a:cubicBezTo>
                  <a:lnTo>
                    <a:pt x="5184" y="9401"/>
                  </a:lnTo>
                  <a:cubicBezTo>
                    <a:pt x="5234" y="9372"/>
                    <a:pt x="5299" y="9342"/>
                    <a:pt x="5351" y="9324"/>
                  </a:cubicBezTo>
                  <a:close/>
                  <a:moveTo>
                    <a:pt x="5204" y="9521"/>
                  </a:moveTo>
                  <a:cubicBezTo>
                    <a:pt x="5205" y="9522"/>
                    <a:pt x="5206" y="9522"/>
                    <a:pt x="5207" y="9522"/>
                  </a:cubicBezTo>
                  <a:cubicBezTo>
                    <a:pt x="5208" y="9522"/>
                    <a:pt x="5209" y="9522"/>
                    <a:pt x="5210" y="9522"/>
                  </a:cubicBezTo>
                  <a:lnTo>
                    <a:pt x="5210" y="9522"/>
                  </a:lnTo>
                  <a:cubicBezTo>
                    <a:pt x="5216" y="9525"/>
                    <a:pt x="5216" y="9538"/>
                    <a:pt x="5209" y="9538"/>
                  </a:cubicBezTo>
                  <a:cubicBezTo>
                    <a:pt x="5207" y="9538"/>
                    <a:pt x="5202" y="9535"/>
                    <a:pt x="5196" y="9527"/>
                  </a:cubicBezTo>
                  <a:cubicBezTo>
                    <a:pt x="5199" y="9524"/>
                    <a:pt x="5202" y="9522"/>
                    <a:pt x="5204" y="9521"/>
                  </a:cubicBezTo>
                  <a:close/>
                  <a:moveTo>
                    <a:pt x="5251" y="9533"/>
                  </a:moveTo>
                  <a:cubicBezTo>
                    <a:pt x="5256" y="9533"/>
                    <a:pt x="5272" y="9539"/>
                    <a:pt x="5256" y="9539"/>
                  </a:cubicBezTo>
                  <a:cubicBezTo>
                    <a:pt x="5248" y="9535"/>
                    <a:pt x="5248" y="9533"/>
                    <a:pt x="5251" y="9533"/>
                  </a:cubicBezTo>
                  <a:close/>
                  <a:moveTo>
                    <a:pt x="5388" y="9610"/>
                  </a:moveTo>
                  <a:cubicBezTo>
                    <a:pt x="5393" y="9610"/>
                    <a:pt x="5398" y="9611"/>
                    <a:pt x="5402" y="9613"/>
                  </a:cubicBezTo>
                  <a:lnTo>
                    <a:pt x="5402" y="9613"/>
                  </a:lnTo>
                  <a:cubicBezTo>
                    <a:pt x="5402" y="9612"/>
                    <a:pt x="5402" y="9611"/>
                    <a:pt x="5403" y="9611"/>
                  </a:cubicBezTo>
                  <a:lnTo>
                    <a:pt x="5403" y="9611"/>
                  </a:lnTo>
                  <a:cubicBezTo>
                    <a:pt x="5404" y="9611"/>
                    <a:pt x="5406" y="9613"/>
                    <a:pt x="5408" y="9617"/>
                  </a:cubicBezTo>
                  <a:lnTo>
                    <a:pt x="5408" y="9617"/>
                  </a:lnTo>
                  <a:cubicBezTo>
                    <a:pt x="5407" y="9615"/>
                    <a:pt x="5404" y="9614"/>
                    <a:pt x="5402" y="9613"/>
                  </a:cubicBezTo>
                  <a:lnTo>
                    <a:pt x="5402" y="9613"/>
                  </a:lnTo>
                  <a:cubicBezTo>
                    <a:pt x="5401" y="9615"/>
                    <a:pt x="5404" y="9622"/>
                    <a:pt x="5411" y="9622"/>
                  </a:cubicBezTo>
                  <a:cubicBezTo>
                    <a:pt x="5410" y="9620"/>
                    <a:pt x="5409" y="9619"/>
                    <a:pt x="5408" y="9617"/>
                  </a:cubicBezTo>
                  <a:lnTo>
                    <a:pt x="5408" y="9617"/>
                  </a:lnTo>
                  <a:cubicBezTo>
                    <a:pt x="5409" y="9619"/>
                    <a:pt x="5410" y="9620"/>
                    <a:pt x="5411" y="9622"/>
                  </a:cubicBezTo>
                  <a:cubicBezTo>
                    <a:pt x="5388" y="9626"/>
                    <a:pt x="5372" y="9628"/>
                    <a:pt x="5363" y="9628"/>
                  </a:cubicBezTo>
                  <a:cubicBezTo>
                    <a:pt x="5331" y="9628"/>
                    <a:pt x="5363" y="9610"/>
                    <a:pt x="5388" y="9610"/>
                  </a:cubicBezTo>
                  <a:close/>
                  <a:moveTo>
                    <a:pt x="5204" y="9618"/>
                  </a:moveTo>
                  <a:cubicBezTo>
                    <a:pt x="5209" y="9629"/>
                    <a:pt x="5213" y="9634"/>
                    <a:pt x="5216" y="9634"/>
                  </a:cubicBezTo>
                  <a:cubicBezTo>
                    <a:pt x="5219" y="9634"/>
                    <a:pt x="5220" y="9630"/>
                    <a:pt x="5220" y="9622"/>
                  </a:cubicBezTo>
                  <a:cubicBezTo>
                    <a:pt x="5257" y="9658"/>
                    <a:pt x="5258" y="9674"/>
                    <a:pt x="5241" y="9674"/>
                  </a:cubicBezTo>
                  <a:cubicBezTo>
                    <a:pt x="5236" y="9674"/>
                    <a:pt x="5229" y="9672"/>
                    <a:pt x="5220" y="9670"/>
                  </a:cubicBezTo>
                  <a:cubicBezTo>
                    <a:pt x="5228" y="9670"/>
                    <a:pt x="5220" y="9659"/>
                    <a:pt x="5218" y="9659"/>
                  </a:cubicBezTo>
                  <a:lnTo>
                    <a:pt x="5218" y="9659"/>
                  </a:lnTo>
                  <a:cubicBezTo>
                    <a:pt x="5216" y="9659"/>
                    <a:pt x="5216" y="9662"/>
                    <a:pt x="5220" y="9669"/>
                  </a:cubicBezTo>
                  <a:lnTo>
                    <a:pt x="5220" y="9669"/>
                  </a:lnTo>
                  <a:cubicBezTo>
                    <a:pt x="5212" y="9652"/>
                    <a:pt x="5209" y="9635"/>
                    <a:pt x="5204" y="9618"/>
                  </a:cubicBezTo>
                  <a:close/>
                  <a:moveTo>
                    <a:pt x="5244" y="9622"/>
                  </a:moveTo>
                  <a:cubicBezTo>
                    <a:pt x="5321" y="9666"/>
                    <a:pt x="5286" y="9629"/>
                    <a:pt x="5281" y="9679"/>
                  </a:cubicBezTo>
                  <a:lnTo>
                    <a:pt x="5281" y="9679"/>
                  </a:lnTo>
                  <a:cubicBezTo>
                    <a:pt x="5267" y="9664"/>
                    <a:pt x="5255" y="9645"/>
                    <a:pt x="5244" y="9622"/>
                  </a:cubicBezTo>
                  <a:close/>
                  <a:moveTo>
                    <a:pt x="5526" y="9640"/>
                  </a:moveTo>
                  <a:cubicBezTo>
                    <a:pt x="5555" y="9640"/>
                    <a:pt x="5582" y="9645"/>
                    <a:pt x="5601" y="9658"/>
                  </a:cubicBezTo>
                  <a:cubicBezTo>
                    <a:pt x="5613" y="9682"/>
                    <a:pt x="5554" y="9682"/>
                    <a:pt x="5625" y="9705"/>
                  </a:cubicBezTo>
                  <a:cubicBezTo>
                    <a:pt x="5542" y="9711"/>
                    <a:pt x="5470" y="9727"/>
                    <a:pt x="5409" y="9727"/>
                  </a:cubicBezTo>
                  <a:cubicBezTo>
                    <a:pt x="5364" y="9727"/>
                    <a:pt x="5325" y="9718"/>
                    <a:pt x="5292" y="9690"/>
                  </a:cubicBezTo>
                  <a:lnTo>
                    <a:pt x="5292" y="9690"/>
                  </a:lnTo>
                  <a:cubicBezTo>
                    <a:pt x="5354" y="9671"/>
                    <a:pt x="5451" y="9640"/>
                    <a:pt x="5526" y="9640"/>
                  </a:cubicBezTo>
                  <a:close/>
                  <a:moveTo>
                    <a:pt x="5284" y="9780"/>
                  </a:moveTo>
                  <a:cubicBezTo>
                    <a:pt x="5303" y="9780"/>
                    <a:pt x="5313" y="9791"/>
                    <a:pt x="5285" y="9791"/>
                  </a:cubicBezTo>
                  <a:cubicBezTo>
                    <a:pt x="5278" y="9791"/>
                    <a:pt x="5268" y="9790"/>
                    <a:pt x="5256" y="9789"/>
                  </a:cubicBezTo>
                  <a:cubicBezTo>
                    <a:pt x="5265" y="9782"/>
                    <a:pt x="5275" y="9780"/>
                    <a:pt x="5284" y="9780"/>
                  </a:cubicBezTo>
                  <a:close/>
                  <a:moveTo>
                    <a:pt x="5351" y="9758"/>
                  </a:moveTo>
                  <a:cubicBezTo>
                    <a:pt x="5382" y="9758"/>
                    <a:pt x="5411" y="9769"/>
                    <a:pt x="5434" y="9801"/>
                  </a:cubicBezTo>
                  <a:cubicBezTo>
                    <a:pt x="5399" y="9812"/>
                    <a:pt x="5363" y="9824"/>
                    <a:pt x="5315" y="9836"/>
                  </a:cubicBezTo>
                  <a:cubicBezTo>
                    <a:pt x="5315" y="9812"/>
                    <a:pt x="5315" y="9824"/>
                    <a:pt x="5304" y="9765"/>
                  </a:cubicBezTo>
                  <a:cubicBezTo>
                    <a:pt x="5319" y="9761"/>
                    <a:pt x="5335" y="9758"/>
                    <a:pt x="5351" y="9758"/>
                  </a:cubicBezTo>
                  <a:close/>
                  <a:moveTo>
                    <a:pt x="5327" y="9852"/>
                  </a:moveTo>
                  <a:cubicBezTo>
                    <a:pt x="5339" y="9863"/>
                    <a:pt x="5347" y="9872"/>
                    <a:pt x="5351" y="9872"/>
                  </a:cubicBezTo>
                  <a:cubicBezTo>
                    <a:pt x="5329" y="9872"/>
                    <a:pt x="5327" y="9872"/>
                    <a:pt x="5327" y="9852"/>
                  </a:cubicBezTo>
                  <a:close/>
                  <a:moveTo>
                    <a:pt x="5354" y="9898"/>
                  </a:moveTo>
                  <a:lnTo>
                    <a:pt x="5354" y="9898"/>
                  </a:lnTo>
                  <a:cubicBezTo>
                    <a:pt x="5356" y="9898"/>
                    <a:pt x="5359" y="9920"/>
                    <a:pt x="5351" y="9920"/>
                  </a:cubicBezTo>
                  <a:cubicBezTo>
                    <a:pt x="5351" y="9904"/>
                    <a:pt x="5352" y="9898"/>
                    <a:pt x="5354" y="9898"/>
                  </a:cubicBezTo>
                  <a:close/>
                  <a:moveTo>
                    <a:pt x="5387" y="9991"/>
                  </a:moveTo>
                  <a:cubicBezTo>
                    <a:pt x="5383" y="9993"/>
                    <a:pt x="5380" y="9996"/>
                    <a:pt x="5377" y="9999"/>
                  </a:cubicBezTo>
                  <a:lnTo>
                    <a:pt x="5377" y="9999"/>
                  </a:lnTo>
                  <a:cubicBezTo>
                    <a:pt x="5380" y="9997"/>
                    <a:pt x="5383" y="9995"/>
                    <a:pt x="5387" y="9991"/>
                  </a:cubicBezTo>
                  <a:close/>
                  <a:moveTo>
                    <a:pt x="5509" y="10096"/>
                  </a:moveTo>
                  <a:cubicBezTo>
                    <a:pt x="5521" y="10096"/>
                    <a:pt x="5539" y="10206"/>
                    <a:pt x="5541" y="10237"/>
                  </a:cubicBezTo>
                  <a:lnTo>
                    <a:pt x="5541" y="10237"/>
                  </a:lnTo>
                  <a:cubicBezTo>
                    <a:pt x="5541" y="10232"/>
                    <a:pt x="5540" y="10231"/>
                    <a:pt x="5539" y="10231"/>
                  </a:cubicBezTo>
                  <a:lnTo>
                    <a:pt x="5539" y="10231"/>
                  </a:lnTo>
                  <a:cubicBezTo>
                    <a:pt x="5536" y="10231"/>
                    <a:pt x="5534" y="10241"/>
                    <a:pt x="5542" y="10241"/>
                  </a:cubicBezTo>
                  <a:cubicBezTo>
                    <a:pt x="5542" y="10240"/>
                    <a:pt x="5542" y="10238"/>
                    <a:pt x="5541" y="10237"/>
                  </a:cubicBezTo>
                  <a:lnTo>
                    <a:pt x="5541" y="10237"/>
                  </a:lnTo>
                  <a:cubicBezTo>
                    <a:pt x="5542" y="10238"/>
                    <a:pt x="5542" y="10239"/>
                    <a:pt x="5542" y="10241"/>
                  </a:cubicBezTo>
                  <a:cubicBezTo>
                    <a:pt x="5534" y="10243"/>
                    <a:pt x="5526" y="10245"/>
                    <a:pt x="5520" y="10245"/>
                  </a:cubicBezTo>
                  <a:cubicBezTo>
                    <a:pt x="5463" y="10245"/>
                    <a:pt x="5484" y="10152"/>
                    <a:pt x="5506" y="10098"/>
                  </a:cubicBezTo>
                  <a:cubicBezTo>
                    <a:pt x="5507" y="10096"/>
                    <a:pt x="5508" y="10096"/>
                    <a:pt x="5509" y="10096"/>
                  </a:cubicBezTo>
                  <a:close/>
                  <a:moveTo>
                    <a:pt x="5504" y="10270"/>
                  </a:moveTo>
                  <a:cubicBezTo>
                    <a:pt x="5508" y="10270"/>
                    <a:pt x="5513" y="10274"/>
                    <a:pt x="5516" y="10284"/>
                  </a:cubicBezTo>
                  <a:lnTo>
                    <a:pt x="5516" y="10284"/>
                  </a:lnTo>
                  <a:cubicBezTo>
                    <a:pt x="5516" y="10284"/>
                    <a:pt x="5516" y="10283"/>
                    <a:pt x="5515" y="10283"/>
                  </a:cubicBezTo>
                  <a:lnTo>
                    <a:pt x="5515" y="10283"/>
                  </a:lnTo>
                  <a:cubicBezTo>
                    <a:pt x="5513" y="10283"/>
                    <a:pt x="5510" y="10289"/>
                    <a:pt x="5518" y="10289"/>
                  </a:cubicBezTo>
                  <a:cubicBezTo>
                    <a:pt x="5517" y="10287"/>
                    <a:pt x="5517" y="10285"/>
                    <a:pt x="5516" y="10284"/>
                  </a:cubicBezTo>
                  <a:lnTo>
                    <a:pt x="5516" y="10284"/>
                  </a:lnTo>
                  <a:cubicBezTo>
                    <a:pt x="5517" y="10285"/>
                    <a:pt x="5518" y="10286"/>
                    <a:pt x="5518" y="10289"/>
                  </a:cubicBezTo>
                  <a:cubicBezTo>
                    <a:pt x="5513" y="10290"/>
                    <a:pt x="5510" y="10290"/>
                    <a:pt x="5506" y="10290"/>
                  </a:cubicBezTo>
                  <a:cubicBezTo>
                    <a:pt x="5486" y="10290"/>
                    <a:pt x="5494" y="10270"/>
                    <a:pt x="5504" y="10270"/>
                  </a:cubicBezTo>
                  <a:close/>
                  <a:moveTo>
                    <a:pt x="5637" y="10289"/>
                  </a:moveTo>
                  <a:lnTo>
                    <a:pt x="5637" y="10289"/>
                  </a:lnTo>
                  <a:cubicBezTo>
                    <a:pt x="5659" y="10311"/>
                    <a:pt x="5681" y="10333"/>
                    <a:pt x="5703" y="10345"/>
                  </a:cubicBezTo>
                  <a:lnTo>
                    <a:pt x="5703" y="10345"/>
                  </a:lnTo>
                  <a:cubicBezTo>
                    <a:pt x="5695" y="10359"/>
                    <a:pt x="5731" y="10513"/>
                    <a:pt x="5743" y="10515"/>
                  </a:cubicBezTo>
                  <a:lnTo>
                    <a:pt x="5743" y="10515"/>
                  </a:lnTo>
                  <a:cubicBezTo>
                    <a:pt x="5725" y="10521"/>
                    <a:pt x="5710" y="10524"/>
                    <a:pt x="5697" y="10524"/>
                  </a:cubicBezTo>
                  <a:cubicBezTo>
                    <a:pt x="5658" y="10524"/>
                    <a:pt x="5640" y="10497"/>
                    <a:pt x="5649" y="10444"/>
                  </a:cubicBezTo>
                  <a:cubicBezTo>
                    <a:pt x="5696" y="10432"/>
                    <a:pt x="5661" y="10444"/>
                    <a:pt x="5637" y="10289"/>
                  </a:cubicBezTo>
                  <a:close/>
                  <a:moveTo>
                    <a:pt x="5614" y="10728"/>
                  </a:moveTo>
                  <a:cubicBezTo>
                    <a:pt x="5613" y="10728"/>
                    <a:pt x="5613" y="10729"/>
                    <a:pt x="5613" y="10729"/>
                  </a:cubicBezTo>
                  <a:cubicBezTo>
                    <a:pt x="5613" y="10729"/>
                    <a:pt x="5614" y="10729"/>
                    <a:pt x="5614" y="10728"/>
                  </a:cubicBezTo>
                  <a:close/>
                  <a:moveTo>
                    <a:pt x="5767" y="10814"/>
                  </a:moveTo>
                  <a:cubicBezTo>
                    <a:pt x="5772" y="10820"/>
                    <a:pt x="5783" y="10825"/>
                    <a:pt x="5804" y="10825"/>
                  </a:cubicBezTo>
                  <a:cubicBezTo>
                    <a:pt x="5794" y="10825"/>
                    <a:pt x="5782" y="10821"/>
                    <a:pt x="5767" y="10814"/>
                  </a:cubicBezTo>
                  <a:close/>
                  <a:moveTo>
                    <a:pt x="5518" y="11189"/>
                  </a:moveTo>
                  <a:cubicBezTo>
                    <a:pt x="5518" y="11189"/>
                    <a:pt x="5517" y="11189"/>
                    <a:pt x="5517" y="11189"/>
                  </a:cubicBezTo>
                  <a:lnTo>
                    <a:pt x="5517" y="11189"/>
                  </a:lnTo>
                  <a:cubicBezTo>
                    <a:pt x="5528" y="11193"/>
                    <a:pt x="5540" y="11199"/>
                    <a:pt x="5554" y="11206"/>
                  </a:cubicBezTo>
                  <a:cubicBezTo>
                    <a:pt x="5544" y="11194"/>
                    <a:pt x="5531" y="11189"/>
                    <a:pt x="5518" y="11189"/>
                  </a:cubicBezTo>
                  <a:close/>
                  <a:moveTo>
                    <a:pt x="5464" y="11175"/>
                  </a:moveTo>
                  <a:cubicBezTo>
                    <a:pt x="5442" y="11175"/>
                    <a:pt x="5438" y="11189"/>
                    <a:pt x="5456" y="11214"/>
                  </a:cubicBezTo>
                  <a:lnTo>
                    <a:pt x="5456" y="11214"/>
                  </a:lnTo>
                  <a:cubicBezTo>
                    <a:pt x="5478" y="11199"/>
                    <a:pt x="5499" y="11189"/>
                    <a:pt x="5517" y="11189"/>
                  </a:cubicBezTo>
                  <a:lnTo>
                    <a:pt x="5517" y="11189"/>
                  </a:lnTo>
                  <a:cubicBezTo>
                    <a:pt x="5494" y="11180"/>
                    <a:pt x="5476" y="11175"/>
                    <a:pt x="5464" y="11175"/>
                  </a:cubicBezTo>
                  <a:close/>
                  <a:moveTo>
                    <a:pt x="5331" y="11348"/>
                  </a:moveTo>
                  <a:cubicBezTo>
                    <a:pt x="5329" y="11348"/>
                    <a:pt x="5327" y="11348"/>
                    <a:pt x="5325" y="11348"/>
                  </a:cubicBezTo>
                  <a:lnTo>
                    <a:pt x="5325" y="11348"/>
                  </a:lnTo>
                  <a:cubicBezTo>
                    <a:pt x="5314" y="11363"/>
                    <a:pt x="5303" y="11377"/>
                    <a:pt x="5292" y="11391"/>
                  </a:cubicBezTo>
                  <a:lnTo>
                    <a:pt x="5292" y="11391"/>
                  </a:lnTo>
                  <a:cubicBezTo>
                    <a:pt x="5306" y="11376"/>
                    <a:pt x="5322" y="11362"/>
                    <a:pt x="5339" y="11348"/>
                  </a:cubicBezTo>
                  <a:cubicBezTo>
                    <a:pt x="5337" y="11348"/>
                    <a:pt x="5334" y="11348"/>
                    <a:pt x="5331" y="11348"/>
                  </a:cubicBezTo>
                  <a:close/>
                  <a:moveTo>
                    <a:pt x="5292" y="11391"/>
                  </a:moveTo>
                  <a:cubicBezTo>
                    <a:pt x="5259" y="11426"/>
                    <a:pt x="5234" y="11465"/>
                    <a:pt x="5208" y="11515"/>
                  </a:cubicBezTo>
                  <a:cubicBezTo>
                    <a:pt x="5220" y="11496"/>
                    <a:pt x="5252" y="11446"/>
                    <a:pt x="5292" y="11391"/>
                  </a:cubicBezTo>
                  <a:close/>
                  <a:moveTo>
                    <a:pt x="4980" y="11559"/>
                  </a:moveTo>
                  <a:cubicBezTo>
                    <a:pt x="4955" y="11566"/>
                    <a:pt x="4961" y="11573"/>
                    <a:pt x="4954" y="11584"/>
                  </a:cubicBezTo>
                  <a:lnTo>
                    <a:pt x="4954" y="11584"/>
                  </a:lnTo>
                  <a:cubicBezTo>
                    <a:pt x="4962" y="11576"/>
                    <a:pt x="4971" y="11568"/>
                    <a:pt x="4980" y="11559"/>
                  </a:cubicBezTo>
                  <a:close/>
                  <a:moveTo>
                    <a:pt x="4954" y="11584"/>
                  </a:moveTo>
                  <a:cubicBezTo>
                    <a:pt x="4947" y="11590"/>
                    <a:pt x="4940" y="11595"/>
                    <a:pt x="4934" y="11598"/>
                  </a:cubicBezTo>
                  <a:cubicBezTo>
                    <a:pt x="4946" y="11593"/>
                    <a:pt x="4951" y="11588"/>
                    <a:pt x="4954" y="11584"/>
                  </a:cubicBezTo>
                  <a:close/>
                  <a:moveTo>
                    <a:pt x="4542" y="11896"/>
                  </a:moveTo>
                  <a:lnTo>
                    <a:pt x="4542" y="11896"/>
                  </a:lnTo>
                  <a:cubicBezTo>
                    <a:pt x="4505" y="11924"/>
                    <a:pt x="4492" y="11943"/>
                    <a:pt x="4495" y="11954"/>
                  </a:cubicBezTo>
                  <a:lnTo>
                    <a:pt x="4495" y="11954"/>
                  </a:lnTo>
                  <a:cubicBezTo>
                    <a:pt x="4521" y="11938"/>
                    <a:pt x="4539" y="11919"/>
                    <a:pt x="4542" y="11896"/>
                  </a:cubicBezTo>
                  <a:close/>
                  <a:moveTo>
                    <a:pt x="4249" y="12031"/>
                  </a:moveTo>
                  <a:cubicBezTo>
                    <a:pt x="4266" y="12031"/>
                    <a:pt x="4207" y="12041"/>
                    <a:pt x="4183" y="12041"/>
                  </a:cubicBezTo>
                  <a:cubicBezTo>
                    <a:pt x="4176" y="12041"/>
                    <a:pt x="4172" y="12041"/>
                    <a:pt x="4172" y="12039"/>
                  </a:cubicBezTo>
                  <a:cubicBezTo>
                    <a:pt x="4219" y="12033"/>
                    <a:pt x="4241" y="12031"/>
                    <a:pt x="4249" y="12031"/>
                  </a:cubicBezTo>
                  <a:close/>
                  <a:moveTo>
                    <a:pt x="3446" y="5812"/>
                  </a:moveTo>
                  <a:lnTo>
                    <a:pt x="3446" y="5812"/>
                  </a:lnTo>
                  <a:cubicBezTo>
                    <a:pt x="3351" y="6681"/>
                    <a:pt x="3494" y="7657"/>
                    <a:pt x="3553" y="8527"/>
                  </a:cubicBezTo>
                  <a:cubicBezTo>
                    <a:pt x="3577" y="8503"/>
                    <a:pt x="3601" y="8467"/>
                    <a:pt x="3613" y="8443"/>
                  </a:cubicBezTo>
                  <a:cubicBezTo>
                    <a:pt x="3625" y="8479"/>
                    <a:pt x="3625" y="8527"/>
                    <a:pt x="3625" y="8562"/>
                  </a:cubicBezTo>
                  <a:cubicBezTo>
                    <a:pt x="3609" y="8556"/>
                    <a:pt x="3588" y="8553"/>
                    <a:pt x="3564" y="8553"/>
                  </a:cubicBezTo>
                  <a:cubicBezTo>
                    <a:pt x="3414" y="8553"/>
                    <a:pt x="3154" y="8675"/>
                    <a:pt x="3339" y="8789"/>
                  </a:cubicBezTo>
                  <a:cubicBezTo>
                    <a:pt x="3334" y="8794"/>
                    <a:pt x="3329" y="8796"/>
                    <a:pt x="3325" y="8796"/>
                  </a:cubicBezTo>
                  <a:cubicBezTo>
                    <a:pt x="3297" y="8796"/>
                    <a:pt x="3278" y="8715"/>
                    <a:pt x="3268" y="8705"/>
                  </a:cubicBezTo>
                  <a:cubicBezTo>
                    <a:pt x="3257" y="8704"/>
                    <a:pt x="3246" y="8704"/>
                    <a:pt x="3236" y="8704"/>
                  </a:cubicBezTo>
                  <a:cubicBezTo>
                    <a:pt x="3102" y="8704"/>
                    <a:pt x="2961" y="8771"/>
                    <a:pt x="2851" y="8848"/>
                  </a:cubicBezTo>
                  <a:cubicBezTo>
                    <a:pt x="2863" y="8860"/>
                    <a:pt x="2887" y="8884"/>
                    <a:pt x="2898" y="8896"/>
                  </a:cubicBezTo>
                  <a:cubicBezTo>
                    <a:pt x="2894" y="8896"/>
                    <a:pt x="2876" y="8898"/>
                    <a:pt x="2859" y="8898"/>
                  </a:cubicBezTo>
                  <a:cubicBezTo>
                    <a:pt x="2835" y="8898"/>
                    <a:pt x="2815" y="8893"/>
                    <a:pt x="2851" y="8872"/>
                  </a:cubicBezTo>
                  <a:lnTo>
                    <a:pt x="2851" y="8872"/>
                  </a:lnTo>
                  <a:cubicBezTo>
                    <a:pt x="2815" y="8884"/>
                    <a:pt x="2815" y="8908"/>
                    <a:pt x="2839" y="8943"/>
                  </a:cubicBezTo>
                  <a:cubicBezTo>
                    <a:pt x="2803" y="8931"/>
                    <a:pt x="2791" y="8908"/>
                    <a:pt x="2791" y="8872"/>
                  </a:cubicBezTo>
                  <a:cubicBezTo>
                    <a:pt x="2756" y="8979"/>
                    <a:pt x="2779" y="8931"/>
                    <a:pt x="2684" y="9015"/>
                  </a:cubicBezTo>
                  <a:cubicBezTo>
                    <a:pt x="2744" y="9039"/>
                    <a:pt x="2708" y="9062"/>
                    <a:pt x="2767" y="9086"/>
                  </a:cubicBezTo>
                  <a:cubicBezTo>
                    <a:pt x="2752" y="9080"/>
                    <a:pt x="2738" y="9078"/>
                    <a:pt x="2725" y="9078"/>
                  </a:cubicBezTo>
                  <a:cubicBezTo>
                    <a:pt x="2589" y="9078"/>
                    <a:pt x="2631" y="9396"/>
                    <a:pt x="2466" y="9396"/>
                  </a:cubicBezTo>
                  <a:cubicBezTo>
                    <a:pt x="2465" y="9396"/>
                    <a:pt x="2465" y="9396"/>
                    <a:pt x="2464" y="9396"/>
                  </a:cubicBezTo>
                  <a:lnTo>
                    <a:pt x="2464" y="9396"/>
                  </a:lnTo>
                  <a:cubicBezTo>
                    <a:pt x="2521" y="9401"/>
                    <a:pt x="2457" y="9480"/>
                    <a:pt x="2526" y="9480"/>
                  </a:cubicBezTo>
                  <a:cubicBezTo>
                    <a:pt x="2526" y="9480"/>
                    <a:pt x="2527" y="9480"/>
                    <a:pt x="2527" y="9480"/>
                  </a:cubicBezTo>
                  <a:lnTo>
                    <a:pt x="2527" y="9480"/>
                  </a:lnTo>
                  <a:cubicBezTo>
                    <a:pt x="2497" y="9508"/>
                    <a:pt x="2433" y="9591"/>
                    <a:pt x="2431" y="9591"/>
                  </a:cubicBezTo>
                  <a:cubicBezTo>
                    <a:pt x="2431" y="9591"/>
                    <a:pt x="2432" y="9589"/>
                    <a:pt x="2434" y="9586"/>
                  </a:cubicBezTo>
                  <a:lnTo>
                    <a:pt x="2434" y="9586"/>
                  </a:lnTo>
                  <a:cubicBezTo>
                    <a:pt x="2315" y="9765"/>
                    <a:pt x="2506" y="9682"/>
                    <a:pt x="2363" y="9741"/>
                  </a:cubicBezTo>
                  <a:cubicBezTo>
                    <a:pt x="2386" y="9836"/>
                    <a:pt x="2446" y="10098"/>
                    <a:pt x="2351" y="10241"/>
                  </a:cubicBezTo>
                  <a:cubicBezTo>
                    <a:pt x="2327" y="10193"/>
                    <a:pt x="2315" y="10158"/>
                    <a:pt x="2303" y="10110"/>
                  </a:cubicBezTo>
                  <a:lnTo>
                    <a:pt x="2303" y="10110"/>
                  </a:lnTo>
                  <a:cubicBezTo>
                    <a:pt x="2267" y="10158"/>
                    <a:pt x="2363" y="10229"/>
                    <a:pt x="2327" y="10277"/>
                  </a:cubicBezTo>
                  <a:cubicBezTo>
                    <a:pt x="2335" y="10269"/>
                    <a:pt x="2344" y="10266"/>
                    <a:pt x="2355" y="10266"/>
                  </a:cubicBezTo>
                  <a:cubicBezTo>
                    <a:pt x="2376" y="10266"/>
                    <a:pt x="2402" y="10277"/>
                    <a:pt x="2434" y="10277"/>
                  </a:cubicBezTo>
                  <a:cubicBezTo>
                    <a:pt x="2411" y="10300"/>
                    <a:pt x="2335" y="10409"/>
                    <a:pt x="2430" y="10409"/>
                  </a:cubicBezTo>
                  <a:cubicBezTo>
                    <a:pt x="2435" y="10409"/>
                    <a:pt x="2440" y="10408"/>
                    <a:pt x="2446" y="10408"/>
                  </a:cubicBezTo>
                  <a:cubicBezTo>
                    <a:pt x="2517" y="10360"/>
                    <a:pt x="2648" y="10360"/>
                    <a:pt x="2720" y="10253"/>
                  </a:cubicBezTo>
                  <a:cubicBezTo>
                    <a:pt x="2720" y="10241"/>
                    <a:pt x="2720" y="10110"/>
                    <a:pt x="2767" y="9991"/>
                  </a:cubicBezTo>
                  <a:lnTo>
                    <a:pt x="2767" y="9991"/>
                  </a:lnTo>
                  <a:cubicBezTo>
                    <a:pt x="2757" y="9996"/>
                    <a:pt x="2739" y="10002"/>
                    <a:pt x="2729" y="10002"/>
                  </a:cubicBezTo>
                  <a:cubicBezTo>
                    <a:pt x="2717" y="10002"/>
                    <a:pt x="2716" y="9994"/>
                    <a:pt x="2756" y="9967"/>
                  </a:cubicBezTo>
                  <a:cubicBezTo>
                    <a:pt x="2747" y="9964"/>
                    <a:pt x="2740" y="9962"/>
                    <a:pt x="2736" y="9962"/>
                  </a:cubicBezTo>
                  <a:cubicBezTo>
                    <a:pt x="2712" y="9962"/>
                    <a:pt x="2726" y="9996"/>
                    <a:pt x="2697" y="9996"/>
                  </a:cubicBezTo>
                  <a:cubicBezTo>
                    <a:pt x="2691" y="9996"/>
                    <a:pt x="2683" y="9995"/>
                    <a:pt x="2672" y="9991"/>
                  </a:cubicBezTo>
                  <a:cubicBezTo>
                    <a:pt x="2767" y="9979"/>
                    <a:pt x="2684" y="9872"/>
                    <a:pt x="2791" y="9872"/>
                  </a:cubicBezTo>
                  <a:cubicBezTo>
                    <a:pt x="2791" y="9860"/>
                    <a:pt x="2744" y="9836"/>
                    <a:pt x="2732" y="9836"/>
                  </a:cubicBezTo>
                  <a:cubicBezTo>
                    <a:pt x="2756" y="9818"/>
                    <a:pt x="2773" y="9810"/>
                    <a:pt x="2787" y="9810"/>
                  </a:cubicBezTo>
                  <a:cubicBezTo>
                    <a:pt x="2800" y="9810"/>
                    <a:pt x="2809" y="9818"/>
                    <a:pt x="2815" y="9836"/>
                  </a:cubicBezTo>
                  <a:cubicBezTo>
                    <a:pt x="2851" y="9824"/>
                    <a:pt x="2767" y="9527"/>
                    <a:pt x="2815" y="9443"/>
                  </a:cubicBezTo>
                  <a:cubicBezTo>
                    <a:pt x="2839" y="9443"/>
                    <a:pt x="2863" y="9455"/>
                    <a:pt x="2887" y="9467"/>
                  </a:cubicBezTo>
                  <a:cubicBezTo>
                    <a:pt x="2876" y="9437"/>
                    <a:pt x="2858" y="9398"/>
                    <a:pt x="2830" y="9372"/>
                  </a:cubicBezTo>
                  <a:lnTo>
                    <a:pt x="2830" y="9372"/>
                  </a:lnTo>
                  <a:cubicBezTo>
                    <a:pt x="2833" y="9374"/>
                    <a:pt x="2836" y="9375"/>
                    <a:pt x="2839" y="9375"/>
                  </a:cubicBezTo>
                  <a:cubicBezTo>
                    <a:pt x="2850" y="9375"/>
                    <a:pt x="2856" y="9362"/>
                    <a:pt x="2822" y="9360"/>
                  </a:cubicBezTo>
                  <a:lnTo>
                    <a:pt x="2822" y="9360"/>
                  </a:lnTo>
                  <a:cubicBezTo>
                    <a:pt x="2823" y="9364"/>
                    <a:pt x="2825" y="9367"/>
                    <a:pt x="2826" y="9369"/>
                  </a:cubicBezTo>
                  <a:lnTo>
                    <a:pt x="2826" y="9369"/>
                  </a:lnTo>
                  <a:cubicBezTo>
                    <a:pt x="2828" y="9370"/>
                    <a:pt x="2829" y="9371"/>
                    <a:pt x="2830" y="9372"/>
                  </a:cubicBezTo>
                  <a:lnTo>
                    <a:pt x="2830" y="9372"/>
                  </a:lnTo>
                  <a:cubicBezTo>
                    <a:pt x="2829" y="9371"/>
                    <a:pt x="2828" y="9370"/>
                    <a:pt x="2826" y="9369"/>
                  </a:cubicBezTo>
                  <a:lnTo>
                    <a:pt x="2826" y="9369"/>
                  </a:lnTo>
                  <a:cubicBezTo>
                    <a:pt x="2823" y="9366"/>
                    <a:pt x="2819" y="9363"/>
                    <a:pt x="2815" y="9360"/>
                  </a:cubicBezTo>
                  <a:cubicBezTo>
                    <a:pt x="2818" y="9360"/>
                    <a:pt x="2820" y="9360"/>
                    <a:pt x="2822" y="9360"/>
                  </a:cubicBezTo>
                  <a:lnTo>
                    <a:pt x="2822" y="9360"/>
                  </a:lnTo>
                  <a:cubicBezTo>
                    <a:pt x="2818" y="9349"/>
                    <a:pt x="2818" y="9330"/>
                    <a:pt x="2827" y="9301"/>
                  </a:cubicBezTo>
                  <a:lnTo>
                    <a:pt x="2827" y="9301"/>
                  </a:lnTo>
                  <a:cubicBezTo>
                    <a:pt x="2842" y="9344"/>
                    <a:pt x="2858" y="9359"/>
                    <a:pt x="2876" y="9359"/>
                  </a:cubicBezTo>
                  <a:cubicBezTo>
                    <a:pt x="2912" y="9359"/>
                    <a:pt x="2952" y="9298"/>
                    <a:pt x="2984" y="9298"/>
                  </a:cubicBezTo>
                  <a:cubicBezTo>
                    <a:pt x="2986" y="9298"/>
                    <a:pt x="2988" y="9298"/>
                    <a:pt x="2990" y="9299"/>
                  </a:cubicBezTo>
                  <a:lnTo>
                    <a:pt x="2990" y="9299"/>
                  </a:lnTo>
                  <a:cubicBezTo>
                    <a:pt x="2962" y="9288"/>
                    <a:pt x="2809" y="9227"/>
                    <a:pt x="2875" y="9205"/>
                  </a:cubicBezTo>
                  <a:lnTo>
                    <a:pt x="2875" y="9205"/>
                  </a:lnTo>
                  <a:cubicBezTo>
                    <a:pt x="2851" y="9229"/>
                    <a:pt x="3065" y="9205"/>
                    <a:pt x="3029" y="9241"/>
                  </a:cubicBezTo>
                  <a:cubicBezTo>
                    <a:pt x="3050" y="9241"/>
                    <a:pt x="3080" y="9168"/>
                    <a:pt x="3063" y="9158"/>
                  </a:cubicBezTo>
                  <a:lnTo>
                    <a:pt x="3063" y="9158"/>
                  </a:lnTo>
                  <a:cubicBezTo>
                    <a:pt x="3061" y="9159"/>
                    <a:pt x="3059" y="9159"/>
                    <a:pt x="3057" y="9159"/>
                  </a:cubicBezTo>
                  <a:cubicBezTo>
                    <a:pt x="3049" y="9159"/>
                    <a:pt x="3040" y="9150"/>
                    <a:pt x="3029" y="9134"/>
                  </a:cubicBezTo>
                  <a:cubicBezTo>
                    <a:pt x="3024" y="9162"/>
                    <a:pt x="3018" y="9173"/>
                    <a:pt x="3013" y="9173"/>
                  </a:cubicBezTo>
                  <a:cubicBezTo>
                    <a:pt x="3000" y="9173"/>
                    <a:pt x="2996" y="9074"/>
                    <a:pt x="3036" y="9074"/>
                  </a:cubicBezTo>
                  <a:cubicBezTo>
                    <a:pt x="3038" y="9074"/>
                    <a:pt x="3039" y="9074"/>
                    <a:pt x="3041" y="9074"/>
                  </a:cubicBezTo>
                  <a:cubicBezTo>
                    <a:pt x="3055" y="9106"/>
                    <a:pt x="3061" y="9113"/>
                    <a:pt x="3066" y="9113"/>
                  </a:cubicBezTo>
                  <a:cubicBezTo>
                    <a:pt x="3070" y="9113"/>
                    <a:pt x="3072" y="9106"/>
                    <a:pt x="3076" y="9106"/>
                  </a:cubicBezTo>
                  <a:cubicBezTo>
                    <a:pt x="3079" y="9106"/>
                    <a:pt x="3083" y="9110"/>
                    <a:pt x="3089" y="9122"/>
                  </a:cubicBezTo>
                  <a:cubicBezTo>
                    <a:pt x="3081" y="9138"/>
                    <a:pt x="3074" y="9148"/>
                    <a:pt x="3068" y="9154"/>
                  </a:cubicBezTo>
                  <a:lnTo>
                    <a:pt x="3068" y="9154"/>
                  </a:lnTo>
                  <a:cubicBezTo>
                    <a:pt x="3080" y="9150"/>
                    <a:pt x="3093" y="9142"/>
                    <a:pt x="3101" y="9134"/>
                  </a:cubicBezTo>
                  <a:lnTo>
                    <a:pt x="3101" y="9134"/>
                  </a:lnTo>
                  <a:cubicBezTo>
                    <a:pt x="3077" y="9158"/>
                    <a:pt x="3077" y="9181"/>
                    <a:pt x="3077" y="9205"/>
                  </a:cubicBezTo>
                  <a:cubicBezTo>
                    <a:pt x="3080" y="9208"/>
                    <a:pt x="3083" y="9209"/>
                    <a:pt x="3085" y="9209"/>
                  </a:cubicBezTo>
                  <a:cubicBezTo>
                    <a:pt x="3097" y="9209"/>
                    <a:pt x="3081" y="9168"/>
                    <a:pt x="3086" y="9168"/>
                  </a:cubicBezTo>
                  <a:lnTo>
                    <a:pt x="3086" y="9168"/>
                  </a:lnTo>
                  <a:cubicBezTo>
                    <a:pt x="3088" y="9168"/>
                    <a:pt x="3095" y="9177"/>
                    <a:pt x="3113" y="9205"/>
                  </a:cubicBezTo>
                  <a:cubicBezTo>
                    <a:pt x="3083" y="9158"/>
                    <a:pt x="3095" y="9158"/>
                    <a:pt x="3111" y="9158"/>
                  </a:cubicBezTo>
                  <a:cubicBezTo>
                    <a:pt x="3128" y="9158"/>
                    <a:pt x="3148" y="9158"/>
                    <a:pt x="3137" y="9110"/>
                  </a:cubicBezTo>
                  <a:lnTo>
                    <a:pt x="3137" y="9110"/>
                  </a:lnTo>
                  <a:cubicBezTo>
                    <a:pt x="3141" y="9114"/>
                    <a:pt x="3144" y="9117"/>
                    <a:pt x="3146" y="9121"/>
                  </a:cubicBezTo>
                  <a:lnTo>
                    <a:pt x="3146" y="9121"/>
                  </a:lnTo>
                  <a:cubicBezTo>
                    <a:pt x="3149" y="9117"/>
                    <a:pt x="3153" y="9114"/>
                    <a:pt x="3160" y="9110"/>
                  </a:cubicBezTo>
                  <a:cubicBezTo>
                    <a:pt x="3172" y="9134"/>
                    <a:pt x="3172" y="9158"/>
                    <a:pt x="3184" y="9170"/>
                  </a:cubicBezTo>
                  <a:cubicBezTo>
                    <a:pt x="3196" y="9158"/>
                    <a:pt x="3220" y="9146"/>
                    <a:pt x="3244" y="9146"/>
                  </a:cubicBezTo>
                  <a:cubicBezTo>
                    <a:pt x="3208" y="9146"/>
                    <a:pt x="3184" y="9122"/>
                    <a:pt x="3172" y="9086"/>
                  </a:cubicBezTo>
                  <a:cubicBezTo>
                    <a:pt x="3175" y="9072"/>
                    <a:pt x="3180" y="9067"/>
                    <a:pt x="3186" y="9067"/>
                  </a:cubicBezTo>
                  <a:cubicBezTo>
                    <a:pt x="3210" y="9067"/>
                    <a:pt x="3255" y="9131"/>
                    <a:pt x="3286" y="9131"/>
                  </a:cubicBezTo>
                  <a:cubicBezTo>
                    <a:pt x="3293" y="9131"/>
                    <a:pt x="3298" y="9128"/>
                    <a:pt x="3303" y="9122"/>
                  </a:cubicBezTo>
                  <a:cubicBezTo>
                    <a:pt x="3279" y="9122"/>
                    <a:pt x="3268" y="9110"/>
                    <a:pt x="3268" y="9086"/>
                  </a:cubicBezTo>
                  <a:lnTo>
                    <a:pt x="3268" y="9086"/>
                  </a:lnTo>
                  <a:cubicBezTo>
                    <a:pt x="3289" y="9091"/>
                    <a:pt x="3303" y="9093"/>
                    <a:pt x="3311" y="9093"/>
                  </a:cubicBezTo>
                  <a:cubicBezTo>
                    <a:pt x="3341" y="9093"/>
                    <a:pt x="3287" y="9057"/>
                    <a:pt x="3315" y="8991"/>
                  </a:cubicBezTo>
                  <a:lnTo>
                    <a:pt x="3315" y="8991"/>
                  </a:lnTo>
                  <a:cubicBezTo>
                    <a:pt x="3315" y="9003"/>
                    <a:pt x="3327" y="9027"/>
                    <a:pt x="3339" y="9039"/>
                  </a:cubicBezTo>
                  <a:cubicBezTo>
                    <a:pt x="3375" y="9039"/>
                    <a:pt x="3327" y="8979"/>
                    <a:pt x="3363" y="8967"/>
                  </a:cubicBezTo>
                  <a:lnTo>
                    <a:pt x="3363" y="8967"/>
                  </a:lnTo>
                  <a:cubicBezTo>
                    <a:pt x="3375" y="9009"/>
                    <a:pt x="3375" y="9009"/>
                    <a:pt x="3376" y="9009"/>
                  </a:cubicBezTo>
                  <a:cubicBezTo>
                    <a:pt x="3378" y="9009"/>
                    <a:pt x="3381" y="9009"/>
                    <a:pt x="3399" y="9050"/>
                  </a:cubicBezTo>
                  <a:cubicBezTo>
                    <a:pt x="3399" y="9040"/>
                    <a:pt x="3446" y="8952"/>
                    <a:pt x="3448" y="8935"/>
                  </a:cubicBezTo>
                  <a:lnTo>
                    <a:pt x="3448" y="8935"/>
                  </a:lnTo>
                  <a:cubicBezTo>
                    <a:pt x="3455" y="8950"/>
                    <a:pt x="3458" y="8960"/>
                    <a:pt x="3467" y="8960"/>
                  </a:cubicBezTo>
                  <a:cubicBezTo>
                    <a:pt x="3471" y="8960"/>
                    <a:pt x="3475" y="8958"/>
                    <a:pt x="3482" y="8955"/>
                  </a:cubicBezTo>
                  <a:lnTo>
                    <a:pt x="3482" y="8955"/>
                  </a:lnTo>
                  <a:cubicBezTo>
                    <a:pt x="3482" y="8989"/>
                    <a:pt x="3478" y="8998"/>
                    <a:pt x="3474" y="8998"/>
                  </a:cubicBezTo>
                  <a:cubicBezTo>
                    <a:pt x="3469" y="8998"/>
                    <a:pt x="3464" y="8984"/>
                    <a:pt x="3462" y="8984"/>
                  </a:cubicBezTo>
                  <a:lnTo>
                    <a:pt x="3462" y="8984"/>
                  </a:lnTo>
                  <a:cubicBezTo>
                    <a:pt x="3461" y="8984"/>
                    <a:pt x="3463" y="8993"/>
                    <a:pt x="3470" y="9027"/>
                  </a:cubicBezTo>
                  <a:cubicBezTo>
                    <a:pt x="3475" y="9037"/>
                    <a:pt x="3482" y="9040"/>
                    <a:pt x="3490" y="9040"/>
                  </a:cubicBezTo>
                  <a:cubicBezTo>
                    <a:pt x="3500" y="9040"/>
                    <a:pt x="3511" y="9034"/>
                    <a:pt x="3518" y="9027"/>
                  </a:cubicBezTo>
                  <a:cubicBezTo>
                    <a:pt x="3482" y="9027"/>
                    <a:pt x="3529" y="8955"/>
                    <a:pt x="3529" y="8943"/>
                  </a:cubicBezTo>
                  <a:cubicBezTo>
                    <a:pt x="3540" y="8954"/>
                    <a:pt x="3598" y="8965"/>
                    <a:pt x="3577" y="9025"/>
                  </a:cubicBezTo>
                  <a:lnTo>
                    <a:pt x="3577" y="9025"/>
                  </a:lnTo>
                  <a:cubicBezTo>
                    <a:pt x="3577" y="9023"/>
                    <a:pt x="3576" y="9022"/>
                    <a:pt x="3576" y="9022"/>
                  </a:cubicBezTo>
                  <a:cubicBezTo>
                    <a:pt x="3575" y="9022"/>
                    <a:pt x="3572" y="9031"/>
                    <a:pt x="3565" y="9050"/>
                  </a:cubicBezTo>
                  <a:cubicBezTo>
                    <a:pt x="3570" y="9041"/>
                    <a:pt x="3574" y="9033"/>
                    <a:pt x="3577" y="9025"/>
                  </a:cubicBezTo>
                  <a:lnTo>
                    <a:pt x="3577" y="9025"/>
                  </a:lnTo>
                  <a:cubicBezTo>
                    <a:pt x="3577" y="9028"/>
                    <a:pt x="3577" y="9033"/>
                    <a:pt x="3577" y="9039"/>
                  </a:cubicBezTo>
                  <a:cubicBezTo>
                    <a:pt x="3577" y="9027"/>
                    <a:pt x="3577" y="9015"/>
                    <a:pt x="3589" y="9015"/>
                  </a:cubicBezTo>
                  <a:cubicBezTo>
                    <a:pt x="3642" y="9175"/>
                    <a:pt x="3651" y="9335"/>
                    <a:pt x="3650" y="9496"/>
                  </a:cubicBezTo>
                  <a:lnTo>
                    <a:pt x="3650" y="9496"/>
                  </a:lnTo>
                  <a:lnTo>
                    <a:pt x="3660" y="9455"/>
                  </a:lnTo>
                  <a:cubicBezTo>
                    <a:pt x="3673" y="9517"/>
                    <a:pt x="3672" y="9537"/>
                    <a:pt x="3667" y="9537"/>
                  </a:cubicBezTo>
                  <a:cubicBezTo>
                    <a:pt x="3663" y="9537"/>
                    <a:pt x="3656" y="9523"/>
                    <a:pt x="3650" y="9507"/>
                  </a:cubicBezTo>
                  <a:lnTo>
                    <a:pt x="3650" y="9507"/>
                  </a:lnTo>
                  <a:cubicBezTo>
                    <a:pt x="3649" y="9631"/>
                    <a:pt x="3643" y="9757"/>
                    <a:pt x="3649" y="9884"/>
                  </a:cubicBezTo>
                  <a:cubicBezTo>
                    <a:pt x="3672" y="9836"/>
                    <a:pt x="3684" y="9801"/>
                    <a:pt x="3696" y="9753"/>
                  </a:cubicBezTo>
                  <a:cubicBezTo>
                    <a:pt x="3706" y="9762"/>
                    <a:pt x="3708" y="9957"/>
                    <a:pt x="3737" y="9957"/>
                  </a:cubicBezTo>
                  <a:cubicBezTo>
                    <a:pt x="3745" y="9957"/>
                    <a:pt x="3755" y="9943"/>
                    <a:pt x="3768" y="9908"/>
                  </a:cubicBezTo>
                  <a:lnTo>
                    <a:pt x="3768" y="9908"/>
                  </a:lnTo>
                  <a:cubicBezTo>
                    <a:pt x="3577" y="10455"/>
                    <a:pt x="3863" y="11313"/>
                    <a:pt x="3899" y="11884"/>
                  </a:cubicBezTo>
                  <a:cubicBezTo>
                    <a:pt x="3899" y="11848"/>
                    <a:pt x="3908" y="11834"/>
                    <a:pt x="3920" y="11834"/>
                  </a:cubicBezTo>
                  <a:cubicBezTo>
                    <a:pt x="3928" y="11834"/>
                    <a:pt x="3937" y="11839"/>
                    <a:pt x="3946" y="11848"/>
                  </a:cubicBezTo>
                  <a:cubicBezTo>
                    <a:pt x="4039" y="12057"/>
                    <a:pt x="3917" y="11938"/>
                    <a:pt x="3900" y="12075"/>
                  </a:cubicBezTo>
                  <a:lnTo>
                    <a:pt x="3900" y="12075"/>
                  </a:lnTo>
                  <a:cubicBezTo>
                    <a:pt x="3900" y="12078"/>
                    <a:pt x="3899" y="12082"/>
                    <a:pt x="3899" y="12087"/>
                  </a:cubicBezTo>
                  <a:cubicBezTo>
                    <a:pt x="3899" y="12083"/>
                    <a:pt x="3899" y="12079"/>
                    <a:pt x="3900" y="12075"/>
                  </a:cubicBezTo>
                  <a:lnTo>
                    <a:pt x="3900" y="12075"/>
                  </a:lnTo>
                  <a:cubicBezTo>
                    <a:pt x="3900" y="12064"/>
                    <a:pt x="3896" y="12060"/>
                    <a:pt x="3891" y="12060"/>
                  </a:cubicBezTo>
                  <a:cubicBezTo>
                    <a:pt x="3878" y="12060"/>
                    <a:pt x="3856" y="12091"/>
                    <a:pt x="3880" y="12091"/>
                  </a:cubicBezTo>
                  <a:cubicBezTo>
                    <a:pt x="3884" y="12091"/>
                    <a:pt x="3890" y="12089"/>
                    <a:pt x="3899" y="12087"/>
                  </a:cubicBezTo>
                  <a:lnTo>
                    <a:pt x="3899" y="12087"/>
                  </a:lnTo>
                  <a:cubicBezTo>
                    <a:pt x="3681" y="12165"/>
                    <a:pt x="3441" y="12200"/>
                    <a:pt x="3195" y="12200"/>
                  </a:cubicBezTo>
                  <a:cubicBezTo>
                    <a:pt x="2769" y="12200"/>
                    <a:pt x="2324" y="12094"/>
                    <a:pt x="1946" y="11920"/>
                  </a:cubicBezTo>
                  <a:cubicBezTo>
                    <a:pt x="1172" y="11563"/>
                    <a:pt x="601" y="10729"/>
                    <a:pt x="505" y="9967"/>
                  </a:cubicBezTo>
                  <a:lnTo>
                    <a:pt x="505" y="9967"/>
                  </a:lnTo>
                  <a:cubicBezTo>
                    <a:pt x="529" y="10015"/>
                    <a:pt x="529" y="10063"/>
                    <a:pt x="541" y="10110"/>
                  </a:cubicBezTo>
                  <a:cubicBezTo>
                    <a:pt x="529" y="9634"/>
                    <a:pt x="446" y="9170"/>
                    <a:pt x="624" y="8777"/>
                  </a:cubicBezTo>
                  <a:lnTo>
                    <a:pt x="624" y="8777"/>
                  </a:lnTo>
                  <a:cubicBezTo>
                    <a:pt x="595" y="8825"/>
                    <a:pt x="580" y="8843"/>
                    <a:pt x="575" y="8843"/>
                  </a:cubicBezTo>
                  <a:cubicBezTo>
                    <a:pt x="556" y="8843"/>
                    <a:pt x="654" y="8619"/>
                    <a:pt x="672" y="8610"/>
                  </a:cubicBezTo>
                  <a:cubicBezTo>
                    <a:pt x="755" y="8586"/>
                    <a:pt x="672" y="8503"/>
                    <a:pt x="672" y="8419"/>
                  </a:cubicBezTo>
                  <a:cubicBezTo>
                    <a:pt x="779" y="8372"/>
                    <a:pt x="1101" y="7753"/>
                    <a:pt x="1041" y="7646"/>
                  </a:cubicBezTo>
                  <a:cubicBezTo>
                    <a:pt x="1047" y="7642"/>
                    <a:pt x="1052" y="7641"/>
                    <a:pt x="1055" y="7641"/>
                  </a:cubicBezTo>
                  <a:cubicBezTo>
                    <a:pt x="1064" y="7641"/>
                    <a:pt x="1062" y="7652"/>
                    <a:pt x="1053" y="7669"/>
                  </a:cubicBezTo>
                  <a:cubicBezTo>
                    <a:pt x="1113" y="7598"/>
                    <a:pt x="1303" y="7443"/>
                    <a:pt x="1315" y="7396"/>
                  </a:cubicBezTo>
                  <a:cubicBezTo>
                    <a:pt x="1341" y="7334"/>
                    <a:pt x="1484" y="7163"/>
                    <a:pt x="1524" y="7163"/>
                  </a:cubicBezTo>
                  <a:cubicBezTo>
                    <a:pt x="1538" y="7163"/>
                    <a:pt x="1539" y="7184"/>
                    <a:pt x="1517" y="7241"/>
                  </a:cubicBezTo>
                  <a:cubicBezTo>
                    <a:pt x="1601" y="7074"/>
                    <a:pt x="1732" y="6931"/>
                    <a:pt x="1839" y="6788"/>
                  </a:cubicBezTo>
                  <a:cubicBezTo>
                    <a:pt x="1839" y="6789"/>
                    <a:pt x="1840" y="6789"/>
                    <a:pt x="1841" y="6789"/>
                  </a:cubicBezTo>
                  <a:cubicBezTo>
                    <a:pt x="1878" y="6789"/>
                    <a:pt x="2186" y="6561"/>
                    <a:pt x="2279" y="6503"/>
                  </a:cubicBezTo>
                  <a:cubicBezTo>
                    <a:pt x="2660" y="6264"/>
                    <a:pt x="3041" y="6026"/>
                    <a:pt x="3446" y="5812"/>
                  </a:cubicBezTo>
                  <a:close/>
                  <a:moveTo>
                    <a:pt x="4219" y="12243"/>
                  </a:moveTo>
                  <a:cubicBezTo>
                    <a:pt x="4219" y="12246"/>
                    <a:pt x="4220" y="12250"/>
                    <a:pt x="4220" y="12253"/>
                  </a:cubicBezTo>
                  <a:cubicBezTo>
                    <a:pt x="4218" y="12248"/>
                    <a:pt x="4218" y="12245"/>
                    <a:pt x="4219" y="12243"/>
                  </a:cubicBezTo>
                  <a:close/>
                  <a:moveTo>
                    <a:pt x="4232" y="12096"/>
                  </a:moveTo>
                  <a:cubicBezTo>
                    <a:pt x="4365" y="12096"/>
                    <a:pt x="4374" y="12220"/>
                    <a:pt x="4220" y="12253"/>
                  </a:cubicBezTo>
                  <a:cubicBezTo>
                    <a:pt x="4241" y="12246"/>
                    <a:pt x="4234" y="12240"/>
                    <a:pt x="4226" y="12240"/>
                  </a:cubicBezTo>
                  <a:cubicBezTo>
                    <a:pt x="4223" y="12240"/>
                    <a:pt x="4220" y="12241"/>
                    <a:pt x="4219" y="12243"/>
                  </a:cubicBezTo>
                  <a:lnTo>
                    <a:pt x="4219" y="12243"/>
                  </a:lnTo>
                  <a:cubicBezTo>
                    <a:pt x="4215" y="12206"/>
                    <a:pt x="4213" y="12185"/>
                    <a:pt x="4213" y="12173"/>
                  </a:cubicBezTo>
                  <a:lnTo>
                    <a:pt x="4213" y="12173"/>
                  </a:lnTo>
                  <a:cubicBezTo>
                    <a:pt x="4216" y="12185"/>
                    <a:pt x="4217" y="12189"/>
                    <a:pt x="4218" y="12189"/>
                  </a:cubicBezTo>
                  <a:cubicBezTo>
                    <a:pt x="4220" y="12189"/>
                    <a:pt x="4215" y="12163"/>
                    <a:pt x="4214" y="12163"/>
                  </a:cubicBezTo>
                  <a:lnTo>
                    <a:pt x="4214" y="12163"/>
                  </a:lnTo>
                  <a:cubicBezTo>
                    <a:pt x="4213" y="12163"/>
                    <a:pt x="4213" y="12166"/>
                    <a:pt x="4213" y="12173"/>
                  </a:cubicBezTo>
                  <a:lnTo>
                    <a:pt x="4213" y="12173"/>
                  </a:lnTo>
                  <a:cubicBezTo>
                    <a:pt x="4210" y="12160"/>
                    <a:pt x="4204" y="12137"/>
                    <a:pt x="4196" y="12098"/>
                  </a:cubicBezTo>
                  <a:cubicBezTo>
                    <a:pt x="4209" y="12097"/>
                    <a:pt x="4221" y="12096"/>
                    <a:pt x="4232" y="12096"/>
                  </a:cubicBezTo>
                  <a:close/>
                  <a:moveTo>
                    <a:pt x="2955" y="12459"/>
                  </a:moveTo>
                  <a:cubicBezTo>
                    <a:pt x="2888" y="12459"/>
                    <a:pt x="2813" y="12465"/>
                    <a:pt x="2751" y="12471"/>
                  </a:cubicBezTo>
                  <a:lnTo>
                    <a:pt x="2751" y="12471"/>
                  </a:lnTo>
                  <a:cubicBezTo>
                    <a:pt x="2716" y="12463"/>
                    <a:pt x="2680" y="12464"/>
                    <a:pt x="2642" y="12463"/>
                  </a:cubicBezTo>
                  <a:lnTo>
                    <a:pt x="2642" y="12463"/>
                  </a:lnTo>
                  <a:cubicBezTo>
                    <a:pt x="2640" y="12468"/>
                    <a:pt x="2638" y="12474"/>
                    <a:pt x="2637" y="12479"/>
                  </a:cubicBezTo>
                  <a:cubicBezTo>
                    <a:pt x="2661" y="12479"/>
                    <a:pt x="2702" y="12476"/>
                    <a:pt x="2751" y="12471"/>
                  </a:cubicBezTo>
                  <a:lnTo>
                    <a:pt x="2751" y="12471"/>
                  </a:lnTo>
                  <a:cubicBezTo>
                    <a:pt x="2782" y="12478"/>
                    <a:pt x="2811" y="12490"/>
                    <a:pt x="2839" y="12515"/>
                  </a:cubicBezTo>
                  <a:cubicBezTo>
                    <a:pt x="2851" y="12515"/>
                    <a:pt x="2672" y="12515"/>
                    <a:pt x="2672" y="12527"/>
                  </a:cubicBezTo>
                  <a:cubicBezTo>
                    <a:pt x="2675" y="12543"/>
                    <a:pt x="2706" y="12549"/>
                    <a:pt x="2750" y="12549"/>
                  </a:cubicBezTo>
                  <a:cubicBezTo>
                    <a:pt x="2872" y="12549"/>
                    <a:pt x="3101" y="12503"/>
                    <a:pt x="3137" y="12503"/>
                  </a:cubicBezTo>
                  <a:cubicBezTo>
                    <a:pt x="3112" y="12469"/>
                    <a:pt x="3039" y="12459"/>
                    <a:pt x="2955" y="12459"/>
                  </a:cubicBezTo>
                  <a:close/>
                  <a:moveTo>
                    <a:pt x="4446" y="14444"/>
                  </a:moveTo>
                  <a:lnTo>
                    <a:pt x="4446" y="14444"/>
                  </a:lnTo>
                  <a:cubicBezTo>
                    <a:pt x="4437" y="14470"/>
                    <a:pt x="4430" y="14496"/>
                    <a:pt x="4425" y="14522"/>
                  </a:cubicBezTo>
                  <a:lnTo>
                    <a:pt x="4425" y="14522"/>
                  </a:lnTo>
                  <a:cubicBezTo>
                    <a:pt x="4421" y="14568"/>
                    <a:pt x="4416" y="14613"/>
                    <a:pt x="4411" y="14658"/>
                  </a:cubicBezTo>
                  <a:cubicBezTo>
                    <a:pt x="4422" y="14658"/>
                    <a:pt x="4446" y="14468"/>
                    <a:pt x="4446" y="14444"/>
                  </a:cubicBezTo>
                  <a:close/>
                  <a:moveTo>
                    <a:pt x="3165" y="15804"/>
                  </a:moveTo>
                  <a:cubicBezTo>
                    <a:pt x="3134" y="15810"/>
                    <a:pt x="3104" y="15816"/>
                    <a:pt x="3076" y="15816"/>
                  </a:cubicBezTo>
                  <a:cubicBezTo>
                    <a:pt x="3066" y="15816"/>
                    <a:pt x="3055" y="15815"/>
                    <a:pt x="3045" y="15813"/>
                  </a:cubicBezTo>
                  <a:lnTo>
                    <a:pt x="3045" y="15813"/>
                  </a:lnTo>
                  <a:cubicBezTo>
                    <a:pt x="3060" y="15812"/>
                    <a:pt x="3111" y="15808"/>
                    <a:pt x="3165" y="15804"/>
                  </a:cubicBezTo>
                  <a:close/>
                  <a:moveTo>
                    <a:pt x="5044" y="1"/>
                  </a:moveTo>
                  <a:cubicBezTo>
                    <a:pt x="4996" y="1"/>
                    <a:pt x="4955" y="2"/>
                    <a:pt x="4934" y="2"/>
                  </a:cubicBezTo>
                  <a:cubicBezTo>
                    <a:pt x="4577" y="14"/>
                    <a:pt x="4161" y="335"/>
                    <a:pt x="3946" y="609"/>
                  </a:cubicBezTo>
                  <a:cubicBezTo>
                    <a:pt x="3720" y="883"/>
                    <a:pt x="3541" y="1311"/>
                    <a:pt x="3458" y="1657"/>
                  </a:cubicBezTo>
                  <a:cubicBezTo>
                    <a:pt x="3434" y="1740"/>
                    <a:pt x="3327" y="2193"/>
                    <a:pt x="3351" y="2228"/>
                  </a:cubicBezTo>
                  <a:cubicBezTo>
                    <a:pt x="3291" y="2502"/>
                    <a:pt x="3279" y="2847"/>
                    <a:pt x="3256" y="3097"/>
                  </a:cubicBezTo>
                  <a:cubicBezTo>
                    <a:pt x="3327" y="3383"/>
                    <a:pt x="3184" y="3955"/>
                    <a:pt x="3220" y="4098"/>
                  </a:cubicBezTo>
                  <a:cubicBezTo>
                    <a:pt x="3291" y="4467"/>
                    <a:pt x="3137" y="4979"/>
                    <a:pt x="3315" y="5324"/>
                  </a:cubicBezTo>
                  <a:cubicBezTo>
                    <a:pt x="3422" y="5526"/>
                    <a:pt x="3137" y="5598"/>
                    <a:pt x="2958" y="5752"/>
                  </a:cubicBezTo>
                  <a:cubicBezTo>
                    <a:pt x="2901" y="5696"/>
                    <a:pt x="3138" y="5573"/>
                    <a:pt x="3138" y="5573"/>
                  </a:cubicBezTo>
                  <a:lnTo>
                    <a:pt x="3138" y="5573"/>
                  </a:lnTo>
                  <a:cubicBezTo>
                    <a:pt x="3138" y="5573"/>
                    <a:pt x="3138" y="5573"/>
                    <a:pt x="3137" y="5574"/>
                  </a:cubicBezTo>
                  <a:cubicBezTo>
                    <a:pt x="3041" y="5598"/>
                    <a:pt x="2970" y="5657"/>
                    <a:pt x="2922" y="5729"/>
                  </a:cubicBezTo>
                  <a:cubicBezTo>
                    <a:pt x="2881" y="5795"/>
                    <a:pt x="2804" y="5915"/>
                    <a:pt x="2782" y="5915"/>
                  </a:cubicBezTo>
                  <a:cubicBezTo>
                    <a:pt x="2773" y="5915"/>
                    <a:pt x="2773" y="5893"/>
                    <a:pt x="2791" y="5836"/>
                  </a:cubicBezTo>
                  <a:lnTo>
                    <a:pt x="2791" y="5836"/>
                  </a:lnTo>
                  <a:cubicBezTo>
                    <a:pt x="2732" y="5895"/>
                    <a:pt x="2506" y="5967"/>
                    <a:pt x="2482" y="5991"/>
                  </a:cubicBezTo>
                  <a:cubicBezTo>
                    <a:pt x="2486" y="5989"/>
                    <a:pt x="2490" y="5987"/>
                    <a:pt x="2493" y="5985"/>
                  </a:cubicBezTo>
                  <a:lnTo>
                    <a:pt x="2493" y="5985"/>
                  </a:lnTo>
                  <a:cubicBezTo>
                    <a:pt x="2278" y="6097"/>
                    <a:pt x="1650" y="6458"/>
                    <a:pt x="1684" y="6681"/>
                  </a:cubicBezTo>
                  <a:cubicBezTo>
                    <a:pt x="1660" y="6645"/>
                    <a:pt x="1660" y="6598"/>
                    <a:pt x="1660" y="6550"/>
                  </a:cubicBezTo>
                  <a:cubicBezTo>
                    <a:pt x="1553" y="6753"/>
                    <a:pt x="1470" y="6967"/>
                    <a:pt x="1410" y="7181"/>
                  </a:cubicBezTo>
                  <a:cubicBezTo>
                    <a:pt x="1386" y="7026"/>
                    <a:pt x="1124" y="7134"/>
                    <a:pt x="1291" y="6895"/>
                  </a:cubicBezTo>
                  <a:lnTo>
                    <a:pt x="1291" y="6895"/>
                  </a:lnTo>
                  <a:cubicBezTo>
                    <a:pt x="1196" y="6979"/>
                    <a:pt x="1113" y="7062"/>
                    <a:pt x="1041" y="7157"/>
                  </a:cubicBezTo>
                  <a:cubicBezTo>
                    <a:pt x="1069" y="7143"/>
                    <a:pt x="1093" y="7138"/>
                    <a:pt x="1117" y="7138"/>
                  </a:cubicBezTo>
                  <a:cubicBezTo>
                    <a:pt x="1135" y="7138"/>
                    <a:pt x="1152" y="7141"/>
                    <a:pt x="1172" y="7145"/>
                  </a:cubicBezTo>
                  <a:cubicBezTo>
                    <a:pt x="1196" y="7157"/>
                    <a:pt x="851" y="7419"/>
                    <a:pt x="827" y="7443"/>
                  </a:cubicBezTo>
                  <a:cubicBezTo>
                    <a:pt x="844" y="7427"/>
                    <a:pt x="857" y="7421"/>
                    <a:pt x="866" y="7421"/>
                  </a:cubicBezTo>
                  <a:cubicBezTo>
                    <a:pt x="914" y="7421"/>
                    <a:pt x="849" y="7619"/>
                    <a:pt x="850" y="7633"/>
                  </a:cubicBezTo>
                  <a:lnTo>
                    <a:pt x="850" y="7633"/>
                  </a:lnTo>
                  <a:cubicBezTo>
                    <a:pt x="803" y="7609"/>
                    <a:pt x="779" y="7574"/>
                    <a:pt x="767" y="7526"/>
                  </a:cubicBezTo>
                  <a:cubicBezTo>
                    <a:pt x="732" y="7643"/>
                    <a:pt x="709" y="7747"/>
                    <a:pt x="675" y="7863"/>
                  </a:cubicBezTo>
                  <a:lnTo>
                    <a:pt x="675" y="7863"/>
                  </a:lnTo>
                  <a:cubicBezTo>
                    <a:pt x="683" y="7831"/>
                    <a:pt x="671" y="7819"/>
                    <a:pt x="651" y="7819"/>
                  </a:cubicBezTo>
                  <a:cubicBezTo>
                    <a:pt x="614" y="7819"/>
                    <a:pt x="549" y="7861"/>
                    <a:pt x="541" y="7884"/>
                  </a:cubicBezTo>
                  <a:cubicBezTo>
                    <a:pt x="481" y="7991"/>
                    <a:pt x="410" y="8098"/>
                    <a:pt x="362" y="8217"/>
                  </a:cubicBezTo>
                  <a:cubicBezTo>
                    <a:pt x="374" y="8217"/>
                    <a:pt x="440" y="8097"/>
                    <a:pt x="456" y="8097"/>
                  </a:cubicBezTo>
                  <a:cubicBezTo>
                    <a:pt x="457" y="8097"/>
                    <a:pt x="457" y="8097"/>
                    <a:pt x="458" y="8098"/>
                  </a:cubicBezTo>
                  <a:cubicBezTo>
                    <a:pt x="315" y="8312"/>
                    <a:pt x="398" y="8598"/>
                    <a:pt x="339" y="8848"/>
                  </a:cubicBezTo>
                  <a:cubicBezTo>
                    <a:pt x="326" y="8801"/>
                    <a:pt x="304" y="8783"/>
                    <a:pt x="280" y="8783"/>
                  </a:cubicBezTo>
                  <a:cubicBezTo>
                    <a:pt x="237" y="8783"/>
                    <a:pt x="187" y="8842"/>
                    <a:pt x="172" y="8896"/>
                  </a:cubicBezTo>
                  <a:cubicBezTo>
                    <a:pt x="255" y="9074"/>
                    <a:pt x="327" y="9277"/>
                    <a:pt x="374" y="9467"/>
                  </a:cubicBezTo>
                  <a:cubicBezTo>
                    <a:pt x="410" y="9622"/>
                    <a:pt x="374" y="9753"/>
                    <a:pt x="434" y="9920"/>
                  </a:cubicBezTo>
                  <a:cubicBezTo>
                    <a:pt x="267" y="9670"/>
                    <a:pt x="172" y="9384"/>
                    <a:pt x="112" y="9086"/>
                  </a:cubicBezTo>
                  <a:cubicBezTo>
                    <a:pt x="101" y="9133"/>
                    <a:pt x="33" y="9337"/>
                    <a:pt x="29" y="9337"/>
                  </a:cubicBezTo>
                  <a:cubicBezTo>
                    <a:pt x="29" y="9337"/>
                    <a:pt x="29" y="9337"/>
                    <a:pt x="29" y="9336"/>
                  </a:cubicBezTo>
                  <a:cubicBezTo>
                    <a:pt x="29" y="9293"/>
                    <a:pt x="23" y="9244"/>
                    <a:pt x="24" y="9197"/>
                  </a:cubicBezTo>
                  <a:lnTo>
                    <a:pt x="24" y="9197"/>
                  </a:lnTo>
                  <a:cubicBezTo>
                    <a:pt x="12" y="9389"/>
                    <a:pt x="0" y="10043"/>
                    <a:pt x="109" y="10043"/>
                  </a:cubicBezTo>
                  <a:cubicBezTo>
                    <a:pt x="114" y="10043"/>
                    <a:pt x="119" y="10041"/>
                    <a:pt x="124" y="10039"/>
                  </a:cubicBezTo>
                  <a:cubicBezTo>
                    <a:pt x="112" y="9979"/>
                    <a:pt x="41" y="9479"/>
                    <a:pt x="29" y="9479"/>
                  </a:cubicBezTo>
                  <a:cubicBezTo>
                    <a:pt x="32" y="9478"/>
                    <a:pt x="35" y="9478"/>
                    <a:pt x="38" y="9478"/>
                  </a:cubicBezTo>
                  <a:cubicBezTo>
                    <a:pt x="163" y="9478"/>
                    <a:pt x="274" y="10170"/>
                    <a:pt x="222" y="10170"/>
                  </a:cubicBezTo>
                  <a:cubicBezTo>
                    <a:pt x="221" y="10170"/>
                    <a:pt x="220" y="10170"/>
                    <a:pt x="220" y="10170"/>
                  </a:cubicBezTo>
                  <a:cubicBezTo>
                    <a:pt x="184" y="10146"/>
                    <a:pt x="148" y="10122"/>
                    <a:pt x="100" y="10110"/>
                  </a:cubicBezTo>
                  <a:lnTo>
                    <a:pt x="100" y="10110"/>
                  </a:lnTo>
                  <a:cubicBezTo>
                    <a:pt x="160" y="10170"/>
                    <a:pt x="231" y="10384"/>
                    <a:pt x="220" y="10467"/>
                  </a:cubicBezTo>
                  <a:cubicBezTo>
                    <a:pt x="196" y="10420"/>
                    <a:pt x="172" y="10372"/>
                    <a:pt x="148" y="10324"/>
                  </a:cubicBezTo>
                  <a:lnTo>
                    <a:pt x="148" y="10324"/>
                  </a:lnTo>
                  <a:cubicBezTo>
                    <a:pt x="148" y="10396"/>
                    <a:pt x="410" y="11134"/>
                    <a:pt x="422" y="11134"/>
                  </a:cubicBezTo>
                  <a:cubicBezTo>
                    <a:pt x="412" y="11033"/>
                    <a:pt x="531" y="10880"/>
                    <a:pt x="647" y="10880"/>
                  </a:cubicBezTo>
                  <a:cubicBezTo>
                    <a:pt x="667" y="10880"/>
                    <a:pt x="688" y="10885"/>
                    <a:pt x="708" y="10896"/>
                  </a:cubicBezTo>
                  <a:cubicBezTo>
                    <a:pt x="720" y="10944"/>
                    <a:pt x="910" y="11408"/>
                    <a:pt x="862" y="11420"/>
                  </a:cubicBezTo>
                  <a:cubicBezTo>
                    <a:pt x="838" y="11420"/>
                    <a:pt x="749" y="11374"/>
                    <a:pt x="702" y="11374"/>
                  </a:cubicBezTo>
                  <a:cubicBezTo>
                    <a:pt x="681" y="11374"/>
                    <a:pt x="668" y="11383"/>
                    <a:pt x="672" y="11408"/>
                  </a:cubicBezTo>
                  <a:cubicBezTo>
                    <a:pt x="672" y="11408"/>
                    <a:pt x="673" y="11408"/>
                    <a:pt x="673" y="11408"/>
                  </a:cubicBezTo>
                  <a:cubicBezTo>
                    <a:pt x="708" y="11408"/>
                    <a:pt x="963" y="11721"/>
                    <a:pt x="984" y="11721"/>
                  </a:cubicBezTo>
                  <a:cubicBezTo>
                    <a:pt x="990" y="11721"/>
                    <a:pt x="980" y="11700"/>
                    <a:pt x="946" y="11646"/>
                  </a:cubicBezTo>
                  <a:lnTo>
                    <a:pt x="946" y="11646"/>
                  </a:lnTo>
                  <a:cubicBezTo>
                    <a:pt x="1053" y="11741"/>
                    <a:pt x="1148" y="11908"/>
                    <a:pt x="1267" y="11908"/>
                  </a:cubicBezTo>
                  <a:cubicBezTo>
                    <a:pt x="1284" y="11906"/>
                    <a:pt x="1300" y="11906"/>
                    <a:pt x="1315" y="11906"/>
                  </a:cubicBezTo>
                  <a:cubicBezTo>
                    <a:pt x="1519" y="11906"/>
                    <a:pt x="1611" y="12046"/>
                    <a:pt x="1755" y="12146"/>
                  </a:cubicBezTo>
                  <a:cubicBezTo>
                    <a:pt x="1994" y="12253"/>
                    <a:pt x="2220" y="12349"/>
                    <a:pt x="2470" y="12420"/>
                  </a:cubicBezTo>
                  <a:cubicBezTo>
                    <a:pt x="2528" y="12457"/>
                    <a:pt x="2586" y="12461"/>
                    <a:pt x="2642" y="12463"/>
                  </a:cubicBezTo>
                  <a:lnTo>
                    <a:pt x="2642" y="12463"/>
                  </a:lnTo>
                  <a:cubicBezTo>
                    <a:pt x="2734" y="12290"/>
                    <a:pt x="3702" y="12298"/>
                    <a:pt x="3899" y="12206"/>
                  </a:cubicBezTo>
                  <a:lnTo>
                    <a:pt x="3899" y="12206"/>
                  </a:lnTo>
                  <a:cubicBezTo>
                    <a:pt x="3930" y="12279"/>
                    <a:pt x="3915" y="12315"/>
                    <a:pt x="3864" y="12315"/>
                  </a:cubicBezTo>
                  <a:cubicBezTo>
                    <a:pt x="3856" y="12315"/>
                    <a:pt x="3848" y="12314"/>
                    <a:pt x="3839" y="12313"/>
                  </a:cubicBezTo>
                  <a:lnTo>
                    <a:pt x="3839" y="12313"/>
                  </a:lnTo>
                  <a:cubicBezTo>
                    <a:pt x="3849" y="12323"/>
                    <a:pt x="4025" y="12366"/>
                    <a:pt x="3867" y="12366"/>
                  </a:cubicBezTo>
                  <a:cubicBezTo>
                    <a:pt x="3836" y="12366"/>
                    <a:pt x="3792" y="12364"/>
                    <a:pt x="3732" y="12360"/>
                  </a:cubicBezTo>
                  <a:lnTo>
                    <a:pt x="3732" y="12360"/>
                  </a:lnTo>
                  <a:cubicBezTo>
                    <a:pt x="3823" y="12379"/>
                    <a:pt x="3922" y="12439"/>
                    <a:pt x="3887" y="12439"/>
                  </a:cubicBezTo>
                  <a:cubicBezTo>
                    <a:pt x="3876" y="12439"/>
                    <a:pt x="3854" y="12434"/>
                    <a:pt x="3815" y="12420"/>
                  </a:cubicBezTo>
                  <a:cubicBezTo>
                    <a:pt x="3815" y="12432"/>
                    <a:pt x="3815" y="12456"/>
                    <a:pt x="3815" y="12479"/>
                  </a:cubicBezTo>
                  <a:cubicBezTo>
                    <a:pt x="3839" y="12468"/>
                    <a:pt x="3863" y="12456"/>
                    <a:pt x="3887" y="12444"/>
                  </a:cubicBezTo>
                  <a:cubicBezTo>
                    <a:pt x="3887" y="12487"/>
                    <a:pt x="3955" y="12923"/>
                    <a:pt x="3986" y="12923"/>
                  </a:cubicBezTo>
                  <a:cubicBezTo>
                    <a:pt x="3989" y="12923"/>
                    <a:pt x="3992" y="12918"/>
                    <a:pt x="3994" y="12908"/>
                  </a:cubicBezTo>
                  <a:lnTo>
                    <a:pt x="3994" y="12908"/>
                  </a:lnTo>
                  <a:cubicBezTo>
                    <a:pt x="4006" y="13051"/>
                    <a:pt x="3958" y="13194"/>
                    <a:pt x="3970" y="13384"/>
                  </a:cubicBezTo>
                  <a:cubicBezTo>
                    <a:pt x="3994" y="13730"/>
                    <a:pt x="4030" y="14123"/>
                    <a:pt x="3994" y="14468"/>
                  </a:cubicBezTo>
                  <a:cubicBezTo>
                    <a:pt x="4053" y="14492"/>
                    <a:pt x="3982" y="14861"/>
                    <a:pt x="3875" y="14944"/>
                  </a:cubicBezTo>
                  <a:cubicBezTo>
                    <a:pt x="3879" y="14942"/>
                    <a:pt x="3882" y="14942"/>
                    <a:pt x="3884" y="14942"/>
                  </a:cubicBezTo>
                  <a:cubicBezTo>
                    <a:pt x="3925" y="14942"/>
                    <a:pt x="3598" y="15268"/>
                    <a:pt x="3541" y="15313"/>
                  </a:cubicBezTo>
                  <a:cubicBezTo>
                    <a:pt x="3315" y="15456"/>
                    <a:pt x="3137" y="15480"/>
                    <a:pt x="2887" y="15504"/>
                  </a:cubicBezTo>
                  <a:cubicBezTo>
                    <a:pt x="2791" y="15514"/>
                    <a:pt x="2678" y="15522"/>
                    <a:pt x="2559" y="15522"/>
                  </a:cubicBezTo>
                  <a:cubicBezTo>
                    <a:pt x="2139" y="15522"/>
                    <a:pt x="1635" y="15428"/>
                    <a:pt x="1505" y="15039"/>
                  </a:cubicBezTo>
                  <a:lnTo>
                    <a:pt x="1505" y="15039"/>
                  </a:lnTo>
                  <a:cubicBezTo>
                    <a:pt x="1517" y="15082"/>
                    <a:pt x="1516" y="15097"/>
                    <a:pt x="1509" y="15097"/>
                  </a:cubicBezTo>
                  <a:cubicBezTo>
                    <a:pt x="1495" y="15097"/>
                    <a:pt x="1454" y="15032"/>
                    <a:pt x="1446" y="15016"/>
                  </a:cubicBezTo>
                  <a:cubicBezTo>
                    <a:pt x="1437" y="15042"/>
                    <a:pt x="1428" y="15056"/>
                    <a:pt x="1409" y="15056"/>
                  </a:cubicBezTo>
                  <a:cubicBezTo>
                    <a:pt x="1403" y="15056"/>
                    <a:pt x="1395" y="15054"/>
                    <a:pt x="1386" y="15051"/>
                  </a:cubicBezTo>
                  <a:cubicBezTo>
                    <a:pt x="1351" y="14885"/>
                    <a:pt x="1446" y="14325"/>
                    <a:pt x="1363" y="14230"/>
                  </a:cubicBezTo>
                  <a:lnTo>
                    <a:pt x="1363" y="14230"/>
                  </a:lnTo>
                  <a:cubicBezTo>
                    <a:pt x="1363" y="14265"/>
                    <a:pt x="1351" y="14313"/>
                    <a:pt x="1351" y="14349"/>
                  </a:cubicBezTo>
                  <a:cubicBezTo>
                    <a:pt x="1343" y="14317"/>
                    <a:pt x="1330" y="14304"/>
                    <a:pt x="1313" y="14304"/>
                  </a:cubicBezTo>
                  <a:cubicBezTo>
                    <a:pt x="1249" y="14304"/>
                    <a:pt x="1136" y="14492"/>
                    <a:pt x="1136" y="14492"/>
                  </a:cubicBezTo>
                  <a:cubicBezTo>
                    <a:pt x="1041" y="14611"/>
                    <a:pt x="1077" y="14635"/>
                    <a:pt x="1077" y="14801"/>
                  </a:cubicBezTo>
                  <a:cubicBezTo>
                    <a:pt x="1077" y="14989"/>
                    <a:pt x="1139" y="15352"/>
                    <a:pt x="1329" y="15450"/>
                  </a:cubicBezTo>
                  <a:lnTo>
                    <a:pt x="1329" y="15450"/>
                  </a:lnTo>
                  <a:cubicBezTo>
                    <a:pt x="1324" y="15452"/>
                    <a:pt x="1320" y="15454"/>
                    <a:pt x="1315" y="15456"/>
                  </a:cubicBezTo>
                  <a:cubicBezTo>
                    <a:pt x="1636" y="15563"/>
                    <a:pt x="1720" y="15706"/>
                    <a:pt x="2041" y="15778"/>
                  </a:cubicBezTo>
                  <a:cubicBezTo>
                    <a:pt x="2324" y="15844"/>
                    <a:pt x="2600" y="15865"/>
                    <a:pt x="2880" y="15865"/>
                  </a:cubicBezTo>
                  <a:cubicBezTo>
                    <a:pt x="2953" y="15865"/>
                    <a:pt x="3027" y="15863"/>
                    <a:pt x="3101" y="15861"/>
                  </a:cubicBezTo>
                  <a:cubicBezTo>
                    <a:pt x="3078" y="15849"/>
                    <a:pt x="3066" y="15838"/>
                    <a:pt x="3043" y="15815"/>
                  </a:cubicBezTo>
                  <a:lnTo>
                    <a:pt x="3043" y="15815"/>
                  </a:lnTo>
                  <a:cubicBezTo>
                    <a:pt x="3068" y="15825"/>
                    <a:pt x="3098" y="15830"/>
                    <a:pt x="3132" y="15830"/>
                  </a:cubicBezTo>
                  <a:cubicBezTo>
                    <a:pt x="3427" y="15830"/>
                    <a:pt x="4032" y="15484"/>
                    <a:pt x="4125" y="15289"/>
                  </a:cubicBezTo>
                  <a:cubicBezTo>
                    <a:pt x="4125" y="15289"/>
                    <a:pt x="4341" y="14936"/>
                    <a:pt x="4353" y="14936"/>
                  </a:cubicBezTo>
                  <a:lnTo>
                    <a:pt x="4353" y="14936"/>
                  </a:lnTo>
                  <a:cubicBezTo>
                    <a:pt x="4356" y="14936"/>
                    <a:pt x="4343" y="14965"/>
                    <a:pt x="4303" y="15039"/>
                  </a:cubicBezTo>
                  <a:cubicBezTo>
                    <a:pt x="4418" y="14873"/>
                    <a:pt x="4387" y="14698"/>
                    <a:pt x="4425" y="14522"/>
                  </a:cubicBezTo>
                  <a:lnTo>
                    <a:pt x="4425" y="14522"/>
                  </a:lnTo>
                  <a:cubicBezTo>
                    <a:pt x="4467" y="13993"/>
                    <a:pt x="4378" y="13388"/>
                    <a:pt x="4280" y="12884"/>
                  </a:cubicBezTo>
                  <a:cubicBezTo>
                    <a:pt x="4268" y="12896"/>
                    <a:pt x="4268" y="12908"/>
                    <a:pt x="4256" y="12920"/>
                  </a:cubicBezTo>
                  <a:cubicBezTo>
                    <a:pt x="4244" y="12825"/>
                    <a:pt x="4161" y="12301"/>
                    <a:pt x="4268" y="12277"/>
                  </a:cubicBezTo>
                  <a:cubicBezTo>
                    <a:pt x="4470" y="12229"/>
                    <a:pt x="4637" y="12170"/>
                    <a:pt x="4803" y="12063"/>
                  </a:cubicBezTo>
                  <a:cubicBezTo>
                    <a:pt x="4803" y="12063"/>
                    <a:pt x="5053" y="11836"/>
                    <a:pt x="5021" y="11836"/>
                  </a:cubicBezTo>
                  <a:cubicBezTo>
                    <a:pt x="5020" y="11836"/>
                    <a:pt x="5019" y="11836"/>
                    <a:pt x="5018" y="11837"/>
                  </a:cubicBezTo>
                  <a:cubicBezTo>
                    <a:pt x="5018" y="11837"/>
                    <a:pt x="4928" y="11927"/>
                    <a:pt x="4904" y="11927"/>
                  </a:cubicBezTo>
                  <a:cubicBezTo>
                    <a:pt x="4901" y="11927"/>
                    <a:pt x="4899" y="11925"/>
                    <a:pt x="4899" y="11920"/>
                  </a:cubicBezTo>
                  <a:cubicBezTo>
                    <a:pt x="4899" y="11900"/>
                    <a:pt x="4989" y="11798"/>
                    <a:pt x="4965" y="11798"/>
                  </a:cubicBezTo>
                  <a:cubicBezTo>
                    <a:pt x="4960" y="11798"/>
                    <a:pt x="4951" y="11803"/>
                    <a:pt x="4934" y="11813"/>
                  </a:cubicBezTo>
                  <a:cubicBezTo>
                    <a:pt x="5027" y="11709"/>
                    <a:pt x="5164" y="11358"/>
                    <a:pt x="5325" y="11348"/>
                  </a:cubicBezTo>
                  <a:lnTo>
                    <a:pt x="5325" y="11348"/>
                  </a:lnTo>
                  <a:cubicBezTo>
                    <a:pt x="5366" y="11297"/>
                    <a:pt x="5412" y="11246"/>
                    <a:pt x="5453" y="11216"/>
                  </a:cubicBezTo>
                  <a:lnTo>
                    <a:pt x="5453" y="11216"/>
                  </a:lnTo>
                  <a:cubicBezTo>
                    <a:pt x="5455" y="11217"/>
                    <a:pt x="5457" y="11217"/>
                    <a:pt x="5458" y="11217"/>
                  </a:cubicBezTo>
                  <a:cubicBezTo>
                    <a:pt x="5457" y="11216"/>
                    <a:pt x="5457" y="11215"/>
                    <a:pt x="5456" y="11214"/>
                  </a:cubicBezTo>
                  <a:lnTo>
                    <a:pt x="5456" y="11214"/>
                  </a:lnTo>
                  <a:cubicBezTo>
                    <a:pt x="5455" y="11215"/>
                    <a:pt x="5454" y="11215"/>
                    <a:pt x="5453" y="11216"/>
                  </a:cubicBezTo>
                  <a:lnTo>
                    <a:pt x="5453" y="11216"/>
                  </a:lnTo>
                  <a:cubicBezTo>
                    <a:pt x="5411" y="11204"/>
                    <a:pt x="5412" y="11179"/>
                    <a:pt x="5434" y="11122"/>
                  </a:cubicBezTo>
                  <a:lnTo>
                    <a:pt x="5434" y="11122"/>
                  </a:lnTo>
                  <a:cubicBezTo>
                    <a:pt x="5423" y="11122"/>
                    <a:pt x="5339" y="11253"/>
                    <a:pt x="5339" y="11253"/>
                  </a:cubicBezTo>
                  <a:cubicBezTo>
                    <a:pt x="5375" y="11075"/>
                    <a:pt x="5399" y="10896"/>
                    <a:pt x="5423" y="10717"/>
                  </a:cubicBezTo>
                  <a:lnTo>
                    <a:pt x="5423" y="10717"/>
                  </a:lnTo>
                  <a:cubicBezTo>
                    <a:pt x="5220" y="10932"/>
                    <a:pt x="5363" y="11253"/>
                    <a:pt x="5006" y="11467"/>
                  </a:cubicBezTo>
                  <a:cubicBezTo>
                    <a:pt x="5038" y="11483"/>
                    <a:pt x="5011" y="11525"/>
                    <a:pt x="4980" y="11559"/>
                  </a:cubicBezTo>
                  <a:lnTo>
                    <a:pt x="4980" y="11559"/>
                  </a:lnTo>
                  <a:cubicBezTo>
                    <a:pt x="4990" y="11556"/>
                    <a:pt x="5006" y="11553"/>
                    <a:pt x="5030" y="11551"/>
                  </a:cubicBezTo>
                  <a:lnTo>
                    <a:pt x="5030" y="11551"/>
                  </a:lnTo>
                  <a:cubicBezTo>
                    <a:pt x="5008" y="11682"/>
                    <a:pt x="4775" y="11783"/>
                    <a:pt x="4728" y="11882"/>
                  </a:cubicBezTo>
                  <a:lnTo>
                    <a:pt x="4728" y="11882"/>
                  </a:lnTo>
                  <a:cubicBezTo>
                    <a:pt x="4727" y="11873"/>
                    <a:pt x="4721" y="11867"/>
                    <a:pt x="4708" y="11860"/>
                  </a:cubicBezTo>
                  <a:cubicBezTo>
                    <a:pt x="4680" y="11923"/>
                    <a:pt x="4574" y="11966"/>
                    <a:pt x="4523" y="11966"/>
                  </a:cubicBezTo>
                  <a:cubicBezTo>
                    <a:pt x="4507" y="11966"/>
                    <a:pt x="4497" y="11962"/>
                    <a:pt x="4495" y="11954"/>
                  </a:cubicBezTo>
                  <a:lnTo>
                    <a:pt x="4495" y="11954"/>
                  </a:lnTo>
                  <a:cubicBezTo>
                    <a:pt x="4457" y="11976"/>
                    <a:pt x="4401" y="11990"/>
                    <a:pt x="4346" y="11990"/>
                  </a:cubicBezTo>
                  <a:cubicBezTo>
                    <a:pt x="4255" y="11990"/>
                    <a:pt x="4166" y="11954"/>
                    <a:pt x="4161" y="11860"/>
                  </a:cubicBezTo>
                  <a:lnTo>
                    <a:pt x="4161" y="11860"/>
                  </a:lnTo>
                  <a:cubicBezTo>
                    <a:pt x="4164" y="11874"/>
                    <a:pt x="4167" y="11880"/>
                    <a:pt x="4170" y="11880"/>
                  </a:cubicBezTo>
                  <a:cubicBezTo>
                    <a:pt x="4184" y="11880"/>
                    <a:pt x="4195" y="11766"/>
                    <a:pt x="4214" y="11766"/>
                  </a:cubicBezTo>
                  <a:cubicBezTo>
                    <a:pt x="4219" y="11766"/>
                    <a:pt x="4225" y="11776"/>
                    <a:pt x="4232" y="11801"/>
                  </a:cubicBezTo>
                  <a:cubicBezTo>
                    <a:pt x="4172" y="11479"/>
                    <a:pt x="4065" y="11241"/>
                    <a:pt x="4018" y="10920"/>
                  </a:cubicBezTo>
                  <a:lnTo>
                    <a:pt x="4018" y="10920"/>
                  </a:lnTo>
                  <a:cubicBezTo>
                    <a:pt x="4029" y="10958"/>
                    <a:pt x="4037" y="10971"/>
                    <a:pt x="4044" y="10971"/>
                  </a:cubicBezTo>
                  <a:cubicBezTo>
                    <a:pt x="4060" y="10971"/>
                    <a:pt x="4070" y="10908"/>
                    <a:pt x="4088" y="10908"/>
                  </a:cubicBezTo>
                  <a:cubicBezTo>
                    <a:pt x="4097" y="10908"/>
                    <a:pt x="4109" y="10925"/>
                    <a:pt x="4125" y="10979"/>
                  </a:cubicBezTo>
                  <a:cubicBezTo>
                    <a:pt x="4137" y="10884"/>
                    <a:pt x="4125" y="10074"/>
                    <a:pt x="4053" y="10051"/>
                  </a:cubicBezTo>
                  <a:cubicBezTo>
                    <a:pt x="4052" y="10050"/>
                    <a:pt x="4051" y="10049"/>
                    <a:pt x="4050" y="10049"/>
                  </a:cubicBezTo>
                  <a:cubicBezTo>
                    <a:pt x="4020" y="10049"/>
                    <a:pt x="4053" y="10361"/>
                    <a:pt x="4041" y="10384"/>
                  </a:cubicBezTo>
                  <a:cubicBezTo>
                    <a:pt x="4041" y="10372"/>
                    <a:pt x="4038" y="10366"/>
                    <a:pt x="4033" y="10366"/>
                  </a:cubicBezTo>
                  <a:cubicBezTo>
                    <a:pt x="4027" y="10366"/>
                    <a:pt x="4018" y="10372"/>
                    <a:pt x="4006" y="10384"/>
                  </a:cubicBezTo>
                  <a:cubicBezTo>
                    <a:pt x="3946" y="10289"/>
                    <a:pt x="3934" y="10086"/>
                    <a:pt x="3958" y="9967"/>
                  </a:cubicBezTo>
                  <a:cubicBezTo>
                    <a:pt x="3970" y="9908"/>
                    <a:pt x="3994" y="9836"/>
                    <a:pt x="4006" y="9765"/>
                  </a:cubicBezTo>
                  <a:cubicBezTo>
                    <a:pt x="4006" y="9746"/>
                    <a:pt x="4013" y="9432"/>
                    <a:pt x="4028" y="9432"/>
                  </a:cubicBezTo>
                  <a:cubicBezTo>
                    <a:pt x="4032" y="9432"/>
                    <a:pt x="4037" y="9452"/>
                    <a:pt x="4041" y="9503"/>
                  </a:cubicBezTo>
                  <a:cubicBezTo>
                    <a:pt x="4053" y="9312"/>
                    <a:pt x="4018" y="9086"/>
                    <a:pt x="4018" y="8943"/>
                  </a:cubicBezTo>
                  <a:lnTo>
                    <a:pt x="4018" y="8943"/>
                  </a:lnTo>
                  <a:cubicBezTo>
                    <a:pt x="4041" y="8955"/>
                    <a:pt x="4041" y="8967"/>
                    <a:pt x="4030" y="8967"/>
                  </a:cubicBezTo>
                  <a:cubicBezTo>
                    <a:pt x="4034" y="8977"/>
                    <a:pt x="4037" y="8982"/>
                    <a:pt x="4041" y="8982"/>
                  </a:cubicBezTo>
                  <a:cubicBezTo>
                    <a:pt x="4057" y="8982"/>
                    <a:pt x="4070" y="8895"/>
                    <a:pt x="4097" y="8895"/>
                  </a:cubicBezTo>
                  <a:cubicBezTo>
                    <a:pt x="4098" y="8895"/>
                    <a:pt x="4100" y="8895"/>
                    <a:pt x="4101" y="8896"/>
                  </a:cubicBezTo>
                  <a:cubicBezTo>
                    <a:pt x="4119" y="8914"/>
                    <a:pt x="4134" y="8931"/>
                    <a:pt x="4150" y="8931"/>
                  </a:cubicBezTo>
                  <a:cubicBezTo>
                    <a:pt x="4166" y="8931"/>
                    <a:pt x="4184" y="8914"/>
                    <a:pt x="4208" y="8860"/>
                  </a:cubicBezTo>
                  <a:lnTo>
                    <a:pt x="4208" y="8860"/>
                  </a:lnTo>
                  <a:cubicBezTo>
                    <a:pt x="4202" y="8886"/>
                    <a:pt x="4202" y="8897"/>
                    <a:pt x="4208" y="8897"/>
                  </a:cubicBezTo>
                  <a:cubicBezTo>
                    <a:pt x="4212" y="8897"/>
                    <a:pt x="4219" y="8891"/>
                    <a:pt x="4228" y="8878"/>
                  </a:cubicBezTo>
                  <a:lnTo>
                    <a:pt x="4228" y="8878"/>
                  </a:lnTo>
                  <a:cubicBezTo>
                    <a:pt x="4217" y="8901"/>
                    <a:pt x="4190" y="8980"/>
                    <a:pt x="4195" y="8980"/>
                  </a:cubicBezTo>
                  <a:cubicBezTo>
                    <a:pt x="4195" y="8980"/>
                    <a:pt x="4196" y="8980"/>
                    <a:pt x="4196" y="8979"/>
                  </a:cubicBezTo>
                  <a:cubicBezTo>
                    <a:pt x="4202" y="8961"/>
                    <a:pt x="4208" y="8952"/>
                    <a:pt x="4216" y="8952"/>
                  </a:cubicBezTo>
                  <a:cubicBezTo>
                    <a:pt x="4223" y="8952"/>
                    <a:pt x="4232" y="8961"/>
                    <a:pt x="4244" y="8979"/>
                  </a:cubicBezTo>
                  <a:cubicBezTo>
                    <a:pt x="4232" y="9015"/>
                    <a:pt x="4232" y="9039"/>
                    <a:pt x="4244" y="9098"/>
                  </a:cubicBezTo>
                  <a:cubicBezTo>
                    <a:pt x="4244" y="9003"/>
                    <a:pt x="4244" y="8991"/>
                    <a:pt x="4291" y="8943"/>
                  </a:cubicBezTo>
                  <a:cubicBezTo>
                    <a:pt x="4291" y="8967"/>
                    <a:pt x="4291" y="9015"/>
                    <a:pt x="4291" y="9050"/>
                  </a:cubicBezTo>
                  <a:cubicBezTo>
                    <a:pt x="4331" y="9031"/>
                    <a:pt x="4355" y="9001"/>
                    <a:pt x="4364" y="9001"/>
                  </a:cubicBezTo>
                  <a:cubicBezTo>
                    <a:pt x="4369" y="9001"/>
                    <a:pt x="4369" y="9012"/>
                    <a:pt x="4361" y="9044"/>
                  </a:cubicBezTo>
                  <a:lnTo>
                    <a:pt x="4361" y="9044"/>
                  </a:lnTo>
                  <a:cubicBezTo>
                    <a:pt x="4404" y="9019"/>
                    <a:pt x="4494" y="9003"/>
                    <a:pt x="4494" y="9003"/>
                  </a:cubicBezTo>
                  <a:lnTo>
                    <a:pt x="4494" y="9003"/>
                  </a:lnTo>
                  <a:cubicBezTo>
                    <a:pt x="4494" y="9027"/>
                    <a:pt x="4494" y="9050"/>
                    <a:pt x="4482" y="9062"/>
                  </a:cubicBezTo>
                  <a:cubicBezTo>
                    <a:pt x="4497" y="9048"/>
                    <a:pt x="4528" y="9033"/>
                    <a:pt x="4555" y="9028"/>
                  </a:cubicBezTo>
                  <a:lnTo>
                    <a:pt x="4555" y="9028"/>
                  </a:lnTo>
                  <a:cubicBezTo>
                    <a:pt x="4566" y="9033"/>
                    <a:pt x="4574" y="9035"/>
                    <a:pt x="4581" y="9035"/>
                  </a:cubicBezTo>
                  <a:cubicBezTo>
                    <a:pt x="4586" y="9035"/>
                    <a:pt x="4591" y="9033"/>
                    <a:pt x="4594" y="9030"/>
                  </a:cubicBezTo>
                  <a:lnTo>
                    <a:pt x="4594" y="9030"/>
                  </a:lnTo>
                  <a:cubicBezTo>
                    <a:pt x="4612" y="9038"/>
                    <a:pt x="4619" y="9058"/>
                    <a:pt x="4601" y="9098"/>
                  </a:cubicBezTo>
                  <a:cubicBezTo>
                    <a:pt x="4646" y="9078"/>
                    <a:pt x="4668" y="9071"/>
                    <a:pt x="4681" y="9071"/>
                  </a:cubicBezTo>
                  <a:cubicBezTo>
                    <a:pt x="4699" y="9071"/>
                    <a:pt x="4699" y="9084"/>
                    <a:pt x="4720" y="9098"/>
                  </a:cubicBezTo>
                  <a:cubicBezTo>
                    <a:pt x="4732" y="9015"/>
                    <a:pt x="4851" y="8955"/>
                    <a:pt x="4899" y="8920"/>
                  </a:cubicBezTo>
                  <a:lnTo>
                    <a:pt x="4899" y="8920"/>
                  </a:lnTo>
                  <a:cubicBezTo>
                    <a:pt x="4887" y="9027"/>
                    <a:pt x="4803" y="8991"/>
                    <a:pt x="4744" y="9086"/>
                  </a:cubicBezTo>
                  <a:cubicBezTo>
                    <a:pt x="4756" y="9076"/>
                    <a:pt x="4762" y="9072"/>
                    <a:pt x="4764" y="9072"/>
                  </a:cubicBezTo>
                  <a:lnTo>
                    <a:pt x="4764" y="9072"/>
                  </a:lnTo>
                  <a:cubicBezTo>
                    <a:pt x="4769" y="9072"/>
                    <a:pt x="4745" y="9100"/>
                    <a:pt x="4754" y="9100"/>
                  </a:cubicBezTo>
                  <a:cubicBezTo>
                    <a:pt x="4757" y="9100"/>
                    <a:pt x="4765" y="9096"/>
                    <a:pt x="4780" y="9086"/>
                  </a:cubicBezTo>
                  <a:lnTo>
                    <a:pt x="4780" y="9086"/>
                  </a:lnTo>
                  <a:cubicBezTo>
                    <a:pt x="4768" y="9110"/>
                    <a:pt x="4756" y="9134"/>
                    <a:pt x="4744" y="9146"/>
                  </a:cubicBezTo>
                  <a:cubicBezTo>
                    <a:pt x="4720" y="9146"/>
                    <a:pt x="4827" y="9158"/>
                    <a:pt x="4780" y="9193"/>
                  </a:cubicBezTo>
                  <a:cubicBezTo>
                    <a:pt x="4811" y="9181"/>
                    <a:pt x="4856" y="9155"/>
                    <a:pt x="4900" y="9135"/>
                  </a:cubicBezTo>
                  <a:lnTo>
                    <a:pt x="4900" y="9135"/>
                  </a:lnTo>
                  <a:cubicBezTo>
                    <a:pt x="4917" y="9151"/>
                    <a:pt x="4932" y="9160"/>
                    <a:pt x="4945" y="9163"/>
                  </a:cubicBezTo>
                  <a:lnTo>
                    <a:pt x="4945" y="9163"/>
                  </a:lnTo>
                  <a:cubicBezTo>
                    <a:pt x="4938" y="9153"/>
                    <a:pt x="4923" y="9144"/>
                    <a:pt x="4901" y="9135"/>
                  </a:cubicBezTo>
                  <a:lnTo>
                    <a:pt x="4901" y="9135"/>
                  </a:lnTo>
                  <a:cubicBezTo>
                    <a:pt x="4900" y="9135"/>
                    <a:pt x="4900" y="9135"/>
                    <a:pt x="4900" y="9135"/>
                  </a:cubicBezTo>
                  <a:lnTo>
                    <a:pt x="4900" y="9135"/>
                  </a:lnTo>
                  <a:cubicBezTo>
                    <a:pt x="4899" y="9135"/>
                    <a:pt x="4899" y="9134"/>
                    <a:pt x="4899" y="9134"/>
                  </a:cubicBezTo>
                  <a:lnTo>
                    <a:pt x="4899" y="9134"/>
                  </a:lnTo>
                  <a:cubicBezTo>
                    <a:pt x="4899" y="9134"/>
                    <a:pt x="4900" y="9134"/>
                    <a:pt x="4901" y="9135"/>
                  </a:cubicBezTo>
                  <a:lnTo>
                    <a:pt x="4901" y="9135"/>
                  </a:lnTo>
                  <a:cubicBezTo>
                    <a:pt x="4933" y="9120"/>
                    <a:pt x="4966" y="9109"/>
                    <a:pt x="4992" y="9109"/>
                  </a:cubicBezTo>
                  <a:cubicBezTo>
                    <a:pt x="4997" y="9109"/>
                    <a:pt x="5001" y="9109"/>
                    <a:pt x="5006" y="9110"/>
                  </a:cubicBezTo>
                  <a:cubicBezTo>
                    <a:pt x="4992" y="9145"/>
                    <a:pt x="4974" y="9163"/>
                    <a:pt x="4952" y="9163"/>
                  </a:cubicBezTo>
                  <a:cubicBezTo>
                    <a:pt x="4950" y="9163"/>
                    <a:pt x="4948" y="9163"/>
                    <a:pt x="4945" y="9163"/>
                  </a:cubicBezTo>
                  <a:lnTo>
                    <a:pt x="4945" y="9163"/>
                  </a:lnTo>
                  <a:cubicBezTo>
                    <a:pt x="4957" y="9178"/>
                    <a:pt x="4947" y="9196"/>
                    <a:pt x="4911" y="9217"/>
                  </a:cubicBezTo>
                  <a:cubicBezTo>
                    <a:pt x="4924" y="9193"/>
                    <a:pt x="4922" y="9185"/>
                    <a:pt x="4913" y="9185"/>
                  </a:cubicBezTo>
                  <a:cubicBezTo>
                    <a:pt x="4893" y="9185"/>
                    <a:pt x="4840" y="9223"/>
                    <a:pt x="4829" y="9229"/>
                  </a:cubicBezTo>
                  <a:lnTo>
                    <a:pt x="4829" y="9229"/>
                  </a:lnTo>
                  <a:cubicBezTo>
                    <a:pt x="4852" y="9229"/>
                    <a:pt x="4875" y="9217"/>
                    <a:pt x="4899" y="9217"/>
                  </a:cubicBezTo>
                  <a:cubicBezTo>
                    <a:pt x="4827" y="9312"/>
                    <a:pt x="4911" y="9348"/>
                    <a:pt x="5018" y="9396"/>
                  </a:cubicBezTo>
                  <a:cubicBezTo>
                    <a:pt x="4982" y="9360"/>
                    <a:pt x="4934" y="9289"/>
                    <a:pt x="4899" y="9253"/>
                  </a:cubicBezTo>
                  <a:cubicBezTo>
                    <a:pt x="4920" y="9239"/>
                    <a:pt x="4936" y="9233"/>
                    <a:pt x="4954" y="9233"/>
                  </a:cubicBezTo>
                  <a:cubicBezTo>
                    <a:pt x="4966" y="9233"/>
                    <a:pt x="4979" y="9236"/>
                    <a:pt x="4994" y="9241"/>
                  </a:cubicBezTo>
                  <a:cubicBezTo>
                    <a:pt x="4989" y="9255"/>
                    <a:pt x="4983" y="9263"/>
                    <a:pt x="4976" y="9268"/>
                  </a:cubicBezTo>
                  <a:lnTo>
                    <a:pt x="4976" y="9268"/>
                  </a:lnTo>
                  <a:cubicBezTo>
                    <a:pt x="4963" y="9262"/>
                    <a:pt x="4953" y="9259"/>
                    <a:pt x="4945" y="9259"/>
                  </a:cubicBezTo>
                  <a:cubicBezTo>
                    <a:pt x="4940" y="9259"/>
                    <a:pt x="4936" y="9261"/>
                    <a:pt x="4934" y="9265"/>
                  </a:cubicBezTo>
                  <a:cubicBezTo>
                    <a:pt x="4943" y="9269"/>
                    <a:pt x="4952" y="9272"/>
                    <a:pt x="4960" y="9272"/>
                  </a:cubicBezTo>
                  <a:cubicBezTo>
                    <a:pt x="4966" y="9272"/>
                    <a:pt x="4971" y="9271"/>
                    <a:pt x="4976" y="9268"/>
                  </a:cubicBezTo>
                  <a:lnTo>
                    <a:pt x="4976" y="9268"/>
                  </a:lnTo>
                  <a:cubicBezTo>
                    <a:pt x="5034" y="9293"/>
                    <a:pt x="5128" y="9370"/>
                    <a:pt x="5093" y="9417"/>
                  </a:cubicBezTo>
                  <a:lnTo>
                    <a:pt x="5093" y="9417"/>
                  </a:lnTo>
                  <a:cubicBezTo>
                    <a:pt x="5104" y="9409"/>
                    <a:pt x="5113" y="9405"/>
                    <a:pt x="5120" y="9405"/>
                  </a:cubicBezTo>
                  <a:cubicBezTo>
                    <a:pt x="5131" y="9405"/>
                    <a:pt x="5137" y="9414"/>
                    <a:pt x="5137" y="9431"/>
                  </a:cubicBezTo>
                  <a:lnTo>
                    <a:pt x="5137" y="9431"/>
                  </a:lnTo>
                  <a:cubicBezTo>
                    <a:pt x="5122" y="9443"/>
                    <a:pt x="5112" y="9452"/>
                    <a:pt x="5099" y="9452"/>
                  </a:cubicBezTo>
                  <a:cubicBezTo>
                    <a:pt x="5094" y="9452"/>
                    <a:pt x="5090" y="9451"/>
                    <a:pt x="5085" y="9449"/>
                  </a:cubicBezTo>
                  <a:lnTo>
                    <a:pt x="5085" y="9449"/>
                  </a:lnTo>
                  <a:cubicBezTo>
                    <a:pt x="5086" y="9458"/>
                    <a:pt x="5082" y="9466"/>
                    <a:pt x="5072" y="9474"/>
                  </a:cubicBezTo>
                  <a:lnTo>
                    <a:pt x="5072" y="9474"/>
                  </a:lnTo>
                  <a:cubicBezTo>
                    <a:pt x="5076" y="9472"/>
                    <a:pt x="5080" y="9471"/>
                    <a:pt x="5084" y="9471"/>
                  </a:cubicBezTo>
                  <a:cubicBezTo>
                    <a:pt x="5087" y="9471"/>
                    <a:pt x="5091" y="9472"/>
                    <a:pt x="5094" y="9474"/>
                  </a:cubicBezTo>
                  <a:lnTo>
                    <a:pt x="5094" y="9474"/>
                  </a:lnTo>
                  <a:cubicBezTo>
                    <a:pt x="5092" y="9467"/>
                    <a:pt x="5096" y="9467"/>
                    <a:pt x="5103" y="9467"/>
                  </a:cubicBezTo>
                  <a:cubicBezTo>
                    <a:pt x="5113" y="9467"/>
                    <a:pt x="5131" y="9467"/>
                    <a:pt x="5149" y="9443"/>
                  </a:cubicBezTo>
                  <a:lnTo>
                    <a:pt x="5149" y="9443"/>
                  </a:lnTo>
                  <a:cubicBezTo>
                    <a:pt x="5161" y="9491"/>
                    <a:pt x="5089" y="9455"/>
                    <a:pt x="5113" y="9503"/>
                  </a:cubicBezTo>
                  <a:cubicBezTo>
                    <a:pt x="5123" y="9508"/>
                    <a:pt x="5131" y="9511"/>
                    <a:pt x="5137" y="9511"/>
                  </a:cubicBezTo>
                  <a:cubicBezTo>
                    <a:pt x="5147" y="9511"/>
                    <a:pt x="5154" y="9505"/>
                    <a:pt x="5161" y="9491"/>
                  </a:cubicBezTo>
                  <a:cubicBezTo>
                    <a:pt x="5184" y="9551"/>
                    <a:pt x="5173" y="9527"/>
                    <a:pt x="5196" y="9574"/>
                  </a:cubicBezTo>
                  <a:cubicBezTo>
                    <a:pt x="5196" y="9570"/>
                    <a:pt x="5196" y="9569"/>
                    <a:pt x="5197" y="9569"/>
                  </a:cubicBezTo>
                  <a:cubicBezTo>
                    <a:pt x="5199" y="9569"/>
                    <a:pt x="5204" y="9574"/>
                    <a:pt x="5220" y="9574"/>
                  </a:cubicBezTo>
                  <a:cubicBezTo>
                    <a:pt x="5214" y="9581"/>
                    <a:pt x="5210" y="9583"/>
                    <a:pt x="5208" y="9583"/>
                  </a:cubicBezTo>
                  <a:cubicBezTo>
                    <a:pt x="5202" y="9583"/>
                    <a:pt x="5204" y="9572"/>
                    <a:pt x="5200" y="9572"/>
                  </a:cubicBezTo>
                  <a:cubicBezTo>
                    <a:pt x="5199" y="9572"/>
                    <a:pt x="5198" y="9573"/>
                    <a:pt x="5196" y="9574"/>
                  </a:cubicBezTo>
                  <a:cubicBezTo>
                    <a:pt x="5193" y="9578"/>
                    <a:pt x="5195" y="9588"/>
                    <a:pt x="5198" y="9601"/>
                  </a:cubicBezTo>
                  <a:lnTo>
                    <a:pt x="5198" y="9601"/>
                  </a:lnTo>
                  <a:cubicBezTo>
                    <a:pt x="5197" y="9600"/>
                    <a:pt x="5197" y="9599"/>
                    <a:pt x="5196" y="9598"/>
                  </a:cubicBezTo>
                  <a:lnTo>
                    <a:pt x="5196" y="9598"/>
                  </a:lnTo>
                  <a:cubicBezTo>
                    <a:pt x="5197" y="9600"/>
                    <a:pt x="5198" y="9602"/>
                    <a:pt x="5199" y="9604"/>
                  </a:cubicBezTo>
                  <a:lnTo>
                    <a:pt x="5199" y="9604"/>
                  </a:lnTo>
                  <a:cubicBezTo>
                    <a:pt x="5205" y="9632"/>
                    <a:pt x="5211" y="9670"/>
                    <a:pt x="5173" y="9693"/>
                  </a:cubicBezTo>
                  <a:cubicBezTo>
                    <a:pt x="5169" y="9707"/>
                    <a:pt x="5174" y="9712"/>
                    <a:pt x="5184" y="9712"/>
                  </a:cubicBezTo>
                  <a:cubicBezTo>
                    <a:pt x="5204" y="9712"/>
                    <a:pt x="5242" y="9688"/>
                    <a:pt x="5245" y="9683"/>
                  </a:cubicBezTo>
                  <a:lnTo>
                    <a:pt x="5245" y="9683"/>
                  </a:lnTo>
                  <a:cubicBezTo>
                    <a:pt x="5255" y="9697"/>
                    <a:pt x="5277" y="9785"/>
                    <a:pt x="5245" y="9785"/>
                  </a:cubicBezTo>
                  <a:cubicBezTo>
                    <a:pt x="5237" y="9785"/>
                    <a:pt x="5225" y="9779"/>
                    <a:pt x="5208" y="9765"/>
                  </a:cubicBezTo>
                  <a:cubicBezTo>
                    <a:pt x="5208" y="9789"/>
                    <a:pt x="5208" y="9812"/>
                    <a:pt x="5208" y="9824"/>
                  </a:cubicBezTo>
                  <a:cubicBezTo>
                    <a:pt x="5223" y="9818"/>
                    <a:pt x="5237" y="9816"/>
                    <a:pt x="5249" y="9816"/>
                  </a:cubicBezTo>
                  <a:cubicBezTo>
                    <a:pt x="5284" y="9816"/>
                    <a:pt x="5310" y="9836"/>
                    <a:pt x="5327" y="9852"/>
                  </a:cubicBezTo>
                  <a:lnTo>
                    <a:pt x="5327" y="9852"/>
                  </a:lnTo>
                  <a:cubicBezTo>
                    <a:pt x="5327" y="9872"/>
                    <a:pt x="5326" y="9872"/>
                    <a:pt x="5304" y="9872"/>
                  </a:cubicBezTo>
                  <a:cubicBezTo>
                    <a:pt x="5292" y="9884"/>
                    <a:pt x="5339" y="10182"/>
                    <a:pt x="5399" y="10205"/>
                  </a:cubicBezTo>
                  <a:cubicBezTo>
                    <a:pt x="5399" y="10162"/>
                    <a:pt x="5349" y="10037"/>
                    <a:pt x="5377" y="9999"/>
                  </a:cubicBezTo>
                  <a:lnTo>
                    <a:pt x="5377" y="9999"/>
                  </a:lnTo>
                  <a:cubicBezTo>
                    <a:pt x="5374" y="10001"/>
                    <a:pt x="5371" y="10003"/>
                    <a:pt x="5368" y="10003"/>
                  </a:cubicBezTo>
                  <a:cubicBezTo>
                    <a:pt x="5357" y="10003"/>
                    <a:pt x="5351" y="9984"/>
                    <a:pt x="5351" y="9943"/>
                  </a:cubicBezTo>
                  <a:cubicBezTo>
                    <a:pt x="5446" y="9908"/>
                    <a:pt x="5565" y="9860"/>
                    <a:pt x="5673" y="9860"/>
                  </a:cubicBezTo>
                  <a:cubicBezTo>
                    <a:pt x="5649" y="10003"/>
                    <a:pt x="5458" y="9955"/>
                    <a:pt x="5387" y="9991"/>
                  </a:cubicBezTo>
                  <a:cubicBezTo>
                    <a:pt x="5417" y="9986"/>
                    <a:pt x="5434" y="9983"/>
                    <a:pt x="5441" y="9983"/>
                  </a:cubicBezTo>
                  <a:cubicBezTo>
                    <a:pt x="5464" y="9983"/>
                    <a:pt x="5387" y="10009"/>
                    <a:pt x="5387" y="10027"/>
                  </a:cubicBezTo>
                  <a:cubicBezTo>
                    <a:pt x="5395" y="10025"/>
                    <a:pt x="5402" y="10025"/>
                    <a:pt x="5407" y="10025"/>
                  </a:cubicBezTo>
                  <a:cubicBezTo>
                    <a:pt x="5433" y="10025"/>
                    <a:pt x="5423" y="10040"/>
                    <a:pt x="5426" y="10040"/>
                  </a:cubicBezTo>
                  <a:cubicBezTo>
                    <a:pt x="5428" y="10040"/>
                    <a:pt x="5433" y="10037"/>
                    <a:pt x="5446" y="10027"/>
                  </a:cubicBezTo>
                  <a:lnTo>
                    <a:pt x="5446" y="10027"/>
                  </a:lnTo>
                  <a:cubicBezTo>
                    <a:pt x="5482" y="10051"/>
                    <a:pt x="5411" y="10277"/>
                    <a:pt x="5434" y="10277"/>
                  </a:cubicBezTo>
                  <a:cubicBezTo>
                    <a:pt x="5482" y="10277"/>
                    <a:pt x="5494" y="10301"/>
                    <a:pt x="5482" y="10360"/>
                  </a:cubicBezTo>
                  <a:cubicBezTo>
                    <a:pt x="5494" y="10313"/>
                    <a:pt x="5565" y="10313"/>
                    <a:pt x="5506" y="10265"/>
                  </a:cubicBezTo>
                  <a:cubicBezTo>
                    <a:pt x="5565" y="10265"/>
                    <a:pt x="5613" y="10515"/>
                    <a:pt x="5530" y="10586"/>
                  </a:cubicBezTo>
                  <a:cubicBezTo>
                    <a:pt x="5518" y="10586"/>
                    <a:pt x="5756" y="10634"/>
                    <a:pt x="5685" y="10717"/>
                  </a:cubicBezTo>
                  <a:lnTo>
                    <a:pt x="5625" y="10717"/>
                  </a:lnTo>
                  <a:cubicBezTo>
                    <a:pt x="5649" y="10717"/>
                    <a:pt x="5661" y="10705"/>
                    <a:pt x="5649" y="10682"/>
                  </a:cubicBezTo>
                  <a:lnTo>
                    <a:pt x="5649" y="10682"/>
                  </a:lnTo>
                  <a:cubicBezTo>
                    <a:pt x="5637" y="10705"/>
                    <a:pt x="5626" y="10717"/>
                    <a:pt x="5614" y="10728"/>
                  </a:cubicBezTo>
                  <a:lnTo>
                    <a:pt x="5614" y="10728"/>
                  </a:lnTo>
                  <a:cubicBezTo>
                    <a:pt x="5614" y="10728"/>
                    <a:pt x="5614" y="10728"/>
                    <a:pt x="5614" y="10728"/>
                  </a:cubicBezTo>
                  <a:cubicBezTo>
                    <a:pt x="5625" y="10728"/>
                    <a:pt x="5710" y="10789"/>
                    <a:pt x="5767" y="10814"/>
                  </a:cubicBezTo>
                  <a:lnTo>
                    <a:pt x="5767" y="10814"/>
                  </a:lnTo>
                  <a:cubicBezTo>
                    <a:pt x="5752" y="10794"/>
                    <a:pt x="5797" y="10752"/>
                    <a:pt x="5748" y="10752"/>
                  </a:cubicBezTo>
                  <a:cubicBezTo>
                    <a:pt x="5744" y="10752"/>
                    <a:pt x="5738" y="10752"/>
                    <a:pt x="5732" y="10753"/>
                  </a:cubicBezTo>
                  <a:cubicBezTo>
                    <a:pt x="5768" y="10741"/>
                    <a:pt x="5804" y="10729"/>
                    <a:pt x="5839" y="10705"/>
                  </a:cubicBezTo>
                  <a:cubicBezTo>
                    <a:pt x="5792" y="10694"/>
                    <a:pt x="5756" y="10634"/>
                    <a:pt x="5708" y="10598"/>
                  </a:cubicBezTo>
                  <a:lnTo>
                    <a:pt x="5756" y="10598"/>
                  </a:lnTo>
                  <a:cubicBezTo>
                    <a:pt x="5744" y="10598"/>
                    <a:pt x="5732" y="10586"/>
                    <a:pt x="5720" y="10574"/>
                  </a:cubicBezTo>
                  <a:lnTo>
                    <a:pt x="5720" y="10574"/>
                  </a:lnTo>
                  <a:cubicBezTo>
                    <a:pt x="5725" y="10575"/>
                    <a:pt x="5729" y="10575"/>
                    <a:pt x="5733" y="10575"/>
                  </a:cubicBezTo>
                  <a:cubicBezTo>
                    <a:pt x="5927" y="10575"/>
                    <a:pt x="5796" y="10050"/>
                    <a:pt x="5838" y="10050"/>
                  </a:cubicBezTo>
                  <a:cubicBezTo>
                    <a:pt x="5838" y="10050"/>
                    <a:pt x="5839" y="10050"/>
                    <a:pt x="5839" y="10051"/>
                  </a:cubicBezTo>
                  <a:cubicBezTo>
                    <a:pt x="5935" y="10015"/>
                    <a:pt x="5601" y="9598"/>
                    <a:pt x="5637" y="9479"/>
                  </a:cubicBezTo>
                  <a:lnTo>
                    <a:pt x="5637" y="9479"/>
                  </a:lnTo>
                  <a:cubicBezTo>
                    <a:pt x="5631" y="9497"/>
                    <a:pt x="5625" y="9506"/>
                    <a:pt x="5618" y="9506"/>
                  </a:cubicBezTo>
                  <a:cubicBezTo>
                    <a:pt x="5610" y="9506"/>
                    <a:pt x="5601" y="9497"/>
                    <a:pt x="5589" y="9479"/>
                  </a:cubicBezTo>
                  <a:cubicBezTo>
                    <a:pt x="5601" y="9467"/>
                    <a:pt x="5613" y="9455"/>
                    <a:pt x="5625" y="9443"/>
                  </a:cubicBezTo>
                  <a:cubicBezTo>
                    <a:pt x="5622" y="9442"/>
                    <a:pt x="5618" y="9441"/>
                    <a:pt x="5614" y="9441"/>
                  </a:cubicBezTo>
                  <a:cubicBezTo>
                    <a:pt x="5591" y="9441"/>
                    <a:pt x="5560" y="9467"/>
                    <a:pt x="5530" y="9467"/>
                  </a:cubicBezTo>
                  <a:cubicBezTo>
                    <a:pt x="5589" y="9420"/>
                    <a:pt x="5494" y="9443"/>
                    <a:pt x="5554" y="9384"/>
                  </a:cubicBezTo>
                  <a:cubicBezTo>
                    <a:pt x="5526" y="9370"/>
                    <a:pt x="5498" y="9364"/>
                    <a:pt x="5470" y="9364"/>
                  </a:cubicBezTo>
                  <a:cubicBezTo>
                    <a:pt x="5451" y="9364"/>
                    <a:pt x="5432" y="9367"/>
                    <a:pt x="5413" y="9371"/>
                  </a:cubicBezTo>
                  <a:lnTo>
                    <a:pt x="5413" y="9371"/>
                  </a:lnTo>
                  <a:cubicBezTo>
                    <a:pt x="5420" y="9361"/>
                    <a:pt x="5437" y="9320"/>
                    <a:pt x="5446" y="9301"/>
                  </a:cubicBezTo>
                  <a:cubicBezTo>
                    <a:pt x="5411" y="9301"/>
                    <a:pt x="5387" y="9312"/>
                    <a:pt x="5351" y="9312"/>
                  </a:cubicBezTo>
                  <a:cubicBezTo>
                    <a:pt x="5363" y="9277"/>
                    <a:pt x="5387" y="9253"/>
                    <a:pt x="5434" y="9241"/>
                  </a:cubicBezTo>
                  <a:cubicBezTo>
                    <a:pt x="5403" y="9241"/>
                    <a:pt x="5376" y="9236"/>
                    <a:pt x="5348" y="9236"/>
                  </a:cubicBezTo>
                  <a:cubicBezTo>
                    <a:pt x="5334" y="9236"/>
                    <a:pt x="5319" y="9237"/>
                    <a:pt x="5304" y="9241"/>
                  </a:cubicBezTo>
                  <a:cubicBezTo>
                    <a:pt x="5314" y="9198"/>
                    <a:pt x="5158" y="8947"/>
                    <a:pt x="5093" y="8947"/>
                  </a:cubicBezTo>
                  <a:cubicBezTo>
                    <a:pt x="5087" y="8947"/>
                    <a:pt x="5082" y="8950"/>
                    <a:pt x="5077" y="8955"/>
                  </a:cubicBezTo>
                  <a:cubicBezTo>
                    <a:pt x="5096" y="8918"/>
                    <a:pt x="5108" y="8842"/>
                    <a:pt x="5064" y="8842"/>
                  </a:cubicBezTo>
                  <a:cubicBezTo>
                    <a:pt x="5053" y="8842"/>
                    <a:pt x="5038" y="8848"/>
                    <a:pt x="5018" y="8860"/>
                  </a:cubicBezTo>
                  <a:cubicBezTo>
                    <a:pt x="5030" y="8824"/>
                    <a:pt x="5030" y="8800"/>
                    <a:pt x="5065" y="8789"/>
                  </a:cubicBezTo>
                  <a:lnTo>
                    <a:pt x="5065" y="8789"/>
                  </a:lnTo>
                  <a:cubicBezTo>
                    <a:pt x="4994" y="8800"/>
                    <a:pt x="4946" y="8836"/>
                    <a:pt x="4923" y="8896"/>
                  </a:cubicBezTo>
                  <a:cubicBezTo>
                    <a:pt x="4923" y="8870"/>
                    <a:pt x="4916" y="8858"/>
                    <a:pt x="4904" y="8858"/>
                  </a:cubicBezTo>
                  <a:cubicBezTo>
                    <a:pt x="4894" y="8858"/>
                    <a:pt x="4880" y="8867"/>
                    <a:pt x="4863" y="8884"/>
                  </a:cubicBezTo>
                  <a:cubicBezTo>
                    <a:pt x="4863" y="8860"/>
                    <a:pt x="4875" y="8836"/>
                    <a:pt x="4911" y="8836"/>
                  </a:cubicBezTo>
                  <a:cubicBezTo>
                    <a:pt x="4792" y="8729"/>
                    <a:pt x="4661" y="8848"/>
                    <a:pt x="4589" y="8693"/>
                  </a:cubicBezTo>
                  <a:cubicBezTo>
                    <a:pt x="4589" y="8693"/>
                    <a:pt x="4571" y="8757"/>
                    <a:pt x="4550" y="8757"/>
                  </a:cubicBezTo>
                  <a:cubicBezTo>
                    <a:pt x="4547" y="8757"/>
                    <a:pt x="4544" y="8756"/>
                    <a:pt x="4542" y="8753"/>
                  </a:cubicBezTo>
                  <a:cubicBezTo>
                    <a:pt x="4518" y="8717"/>
                    <a:pt x="4509" y="8708"/>
                    <a:pt x="4504" y="8708"/>
                  </a:cubicBezTo>
                  <a:cubicBezTo>
                    <a:pt x="4500" y="8708"/>
                    <a:pt x="4500" y="8717"/>
                    <a:pt x="4494" y="8717"/>
                  </a:cubicBezTo>
                  <a:cubicBezTo>
                    <a:pt x="4494" y="8706"/>
                    <a:pt x="4483" y="8514"/>
                    <a:pt x="4471" y="8514"/>
                  </a:cubicBezTo>
                  <a:cubicBezTo>
                    <a:pt x="4471" y="8514"/>
                    <a:pt x="4470" y="8514"/>
                    <a:pt x="4470" y="8515"/>
                  </a:cubicBezTo>
                  <a:cubicBezTo>
                    <a:pt x="4470" y="8539"/>
                    <a:pt x="4446" y="8562"/>
                    <a:pt x="4422" y="8586"/>
                  </a:cubicBezTo>
                  <a:cubicBezTo>
                    <a:pt x="4446" y="8550"/>
                    <a:pt x="4446" y="8527"/>
                    <a:pt x="4434" y="8491"/>
                  </a:cubicBezTo>
                  <a:cubicBezTo>
                    <a:pt x="4433" y="8484"/>
                    <a:pt x="4427" y="8480"/>
                    <a:pt x="4418" y="8480"/>
                  </a:cubicBezTo>
                  <a:cubicBezTo>
                    <a:pt x="4377" y="8480"/>
                    <a:pt x="4275" y="8554"/>
                    <a:pt x="4275" y="8562"/>
                  </a:cubicBezTo>
                  <a:lnTo>
                    <a:pt x="4275" y="8562"/>
                  </a:lnTo>
                  <a:cubicBezTo>
                    <a:pt x="4220" y="8560"/>
                    <a:pt x="4170" y="8529"/>
                    <a:pt x="4130" y="8529"/>
                  </a:cubicBezTo>
                  <a:cubicBezTo>
                    <a:pt x="4102" y="8529"/>
                    <a:pt x="4080" y="8545"/>
                    <a:pt x="4065" y="8598"/>
                  </a:cubicBezTo>
                  <a:cubicBezTo>
                    <a:pt x="4060" y="8553"/>
                    <a:pt x="4049" y="8540"/>
                    <a:pt x="4032" y="8540"/>
                  </a:cubicBezTo>
                  <a:cubicBezTo>
                    <a:pt x="4014" y="8540"/>
                    <a:pt x="3989" y="8556"/>
                    <a:pt x="3958" y="8562"/>
                  </a:cubicBezTo>
                  <a:cubicBezTo>
                    <a:pt x="3946" y="8408"/>
                    <a:pt x="3970" y="8253"/>
                    <a:pt x="3899" y="8110"/>
                  </a:cubicBezTo>
                  <a:cubicBezTo>
                    <a:pt x="3922" y="8110"/>
                    <a:pt x="3934" y="8110"/>
                    <a:pt x="3946" y="8122"/>
                  </a:cubicBezTo>
                  <a:cubicBezTo>
                    <a:pt x="3934" y="8050"/>
                    <a:pt x="3910" y="7991"/>
                    <a:pt x="3910" y="7931"/>
                  </a:cubicBezTo>
                  <a:lnTo>
                    <a:pt x="3910" y="7931"/>
                  </a:lnTo>
                  <a:cubicBezTo>
                    <a:pt x="3934" y="7967"/>
                    <a:pt x="3958" y="8015"/>
                    <a:pt x="3982" y="8050"/>
                  </a:cubicBezTo>
                  <a:cubicBezTo>
                    <a:pt x="3910" y="7860"/>
                    <a:pt x="3994" y="7669"/>
                    <a:pt x="3946" y="7467"/>
                  </a:cubicBezTo>
                  <a:lnTo>
                    <a:pt x="3946" y="7467"/>
                  </a:lnTo>
                  <a:cubicBezTo>
                    <a:pt x="3970" y="7705"/>
                    <a:pt x="3899" y="7622"/>
                    <a:pt x="3875" y="7741"/>
                  </a:cubicBezTo>
                  <a:cubicBezTo>
                    <a:pt x="3823" y="7482"/>
                    <a:pt x="3915" y="7259"/>
                    <a:pt x="3917" y="7002"/>
                  </a:cubicBezTo>
                  <a:lnTo>
                    <a:pt x="3917" y="7002"/>
                  </a:lnTo>
                  <a:cubicBezTo>
                    <a:pt x="3914" y="7029"/>
                    <a:pt x="3908" y="7056"/>
                    <a:pt x="3899" y="7086"/>
                  </a:cubicBezTo>
                  <a:cubicBezTo>
                    <a:pt x="3899" y="7086"/>
                    <a:pt x="3887" y="6586"/>
                    <a:pt x="3875" y="6586"/>
                  </a:cubicBezTo>
                  <a:cubicBezTo>
                    <a:pt x="3851" y="6598"/>
                    <a:pt x="3863" y="6681"/>
                    <a:pt x="3839" y="6681"/>
                  </a:cubicBezTo>
                  <a:cubicBezTo>
                    <a:pt x="3851" y="6681"/>
                    <a:pt x="3696" y="5919"/>
                    <a:pt x="3696" y="5812"/>
                  </a:cubicBezTo>
                  <a:lnTo>
                    <a:pt x="3696" y="5812"/>
                  </a:lnTo>
                  <a:cubicBezTo>
                    <a:pt x="3720" y="5872"/>
                    <a:pt x="3756" y="5919"/>
                    <a:pt x="3780" y="5967"/>
                  </a:cubicBezTo>
                  <a:cubicBezTo>
                    <a:pt x="3768" y="5907"/>
                    <a:pt x="3756" y="5836"/>
                    <a:pt x="3744" y="5776"/>
                  </a:cubicBezTo>
                  <a:lnTo>
                    <a:pt x="3744" y="5776"/>
                  </a:lnTo>
                  <a:cubicBezTo>
                    <a:pt x="3768" y="5788"/>
                    <a:pt x="3780" y="5800"/>
                    <a:pt x="3803" y="5812"/>
                  </a:cubicBezTo>
                  <a:cubicBezTo>
                    <a:pt x="3744" y="5585"/>
                    <a:pt x="3840" y="5546"/>
                    <a:pt x="3868" y="5546"/>
                  </a:cubicBezTo>
                  <a:cubicBezTo>
                    <a:pt x="3874" y="5546"/>
                    <a:pt x="3877" y="5548"/>
                    <a:pt x="3875" y="5550"/>
                  </a:cubicBezTo>
                  <a:cubicBezTo>
                    <a:pt x="4041" y="5407"/>
                    <a:pt x="4280" y="5312"/>
                    <a:pt x="4387" y="5098"/>
                  </a:cubicBezTo>
                  <a:cubicBezTo>
                    <a:pt x="4399" y="5121"/>
                    <a:pt x="4399" y="5145"/>
                    <a:pt x="4399" y="5169"/>
                  </a:cubicBezTo>
                  <a:cubicBezTo>
                    <a:pt x="4422" y="5121"/>
                    <a:pt x="4458" y="5098"/>
                    <a:pt x="4494" y="5074"/>
                  </a:cubicBezTo>
                  <a:lnTo>
                    <a:pt x="4494" y="5074"/>
                  </a:lnTo>
                  <a:cubicBezTo>
                    <a:pt x="4494" y="5092"/>
                    <a:pt x="4491" y="5107"/>
                    <a:pt x="4483" y="5120"/>
                  </a:cubicBezTo>
                  <a:lnTo>
                    <a:pt x="4483" y="5120"/>
                  </a:lnTo>
                  <a:cubicBezTo>
                    <a:pt x="4573" y="5029"/>
                    <a:pt x="4674" y="4912"/>
                    <a:pt x="4601" y="4776"/>
                  </a:cubicBezTo>
                  <a:cubicBezTo>
                    <a:pt x="4647" y="4758"/>
                    <a:pt x="4882" y="4501"/>
                    <a:pt x="4902" y="4501"/>
                  </a:cubicBezTo>
                  <a:lnTo>
                    <a:pt x="4902" y="4501"/>
                  </a:lnTo>
                  <a:cubicBezTo>
                    <a:pt x="4909" y="4501"/>
                    <a:pt x="4895" y="4525"/>
                    <a:pt x="4851" y="4586"/>
                  </a:cubicBezTo>
                  <a:cubicBezTo>
                    <a:pt x="5149" y="4217"/>
                    <a:pt x="5423" y="3847"/>
                    <a:pt x="5589" y="3395"/>
                  </a:cubicBezTo>
                  <a:lnTo>
                    <a:pt x="5589" y="3395"/>
                  </a:lnTo>
                  <a:cubicBezTo>
                    <a:pt x="5577" y="3419"/>
                    <a:pt x="5565" y="3443"/>
                    <a:pt x="5554" y="3455"/>
                  </a:cubicBezTo>
                  <a:cubicBezTo>
                    <a:pt x="5494" y="3264"/>
                    <a:pt x="5804" y="2704"/>
                    <a:pt x="5863" y="2466"/>
                  </a:cubicBezTo>
                  <a:cubicBezTo>
                    <a:pt x="5720" y="2454"/>
                    <a:pt x="5887" y="1978"/>
                    <a:pt x="5863" y="1823"/>
                  </a:cubicBezTo>
                  <a:lnTo>
                    <a:pt x="5863" y="1823"/>
                  </a:lnTo>
                  <a:cubicBezTo>
                    <a:pt x="5851" y="1859"/>
                    <a:pt x="5851" y="1883"/>
                    <a:pt x="5839" y="1919"/>
                  </a:cubicBezTo>
                  <a:cubicBezTo>
                    <a:pt x="5804" y="1728"/>
                    <a:pt x="5946" y="1550"/>
                    <a:pt x="5935" y="1359"/>
                  </a:cubicBezTo>
                  <a:lnTo>
                    <a:pt x="5935" y="1359"/>
                  </a:lnTo>
                  <a:cubicBezTo>
                    <a:pt x="5958" y="1383"/>
                    <a:pt x="5970" y="1419"/>
                    <a:pt x="5970" y="1454"/>
                  </a:cubicBezTo>
                  <a:cubicBezTo>
                    <a:pt x="5982" y="1228"/>
                    <a:pt x="5827" y="1252"/>
                    <a:pt x="5899" y="1097"/>
                  </a:cubicBezTo>
                  <a:cubicBezTo>
                    <a:pt x="5988" y="896"/>
                    <a:pt x="5646" y="462"/>
                    <a:pt x="5546" y="243"/>
                  </a:cubicBezTo>
                  <a:lnTo>
                    <a:pt x="5546" y="243"/>
                  </a:lnTo>
                  <a:cubicBezTo>
                    <a:pt x="5549" y="266"/>
                    <a:pt x="5541" y="289"/>
                    <a:pt x="5518" y="311"/>
                  </a:cubicBezTo>
                  <a:cubicBezTo>
                    <a:pt x="5446" y="264"/>
                    <a:pt x="5399" y="133"/>
                    <a:pt x="5363" y="49"/>
                  </a:cubicBezTo>
                  <a:cubicBezTo>
                    <a:pt x="5338" y="7"/>
                    <a:pt x="5166" y="1"/>
                    <a:pt x="5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718;p60"/>
            <p:cNvSpPr/>
            <p:nvPr/>
          </p:nvSpPr>
          <p:spPr>
            <a:xfrm>
              <a:off x="4997350" y="3029025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33" y="1"/>
                  </a:moveTo>
                  <a:cubicBezTo>
                    <a:pt x="26" y="1"/>
                    <a:pt x="15" y="4"/>
                    <a:pt x="0" y="14"/>
                  </a:cubicBezTo>
                  <a:lnTo>
                    <a:pt x="36" y="14"/>
                  </a:lnTo>
                  <a:cubicBezTo>
                    <a:pt x="43" y="7"/>
                    <a:pt x="4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719;p60"/>
            <p:cNvSpPr/>
            <p:nvPr/>
          </p:nvSpPr>
          <p:spPr>
            <a:xfrm>
              <a:off x="4974425" y="3000500"/>
              <a:ext cx="150" cy="625"/>
            </a:xfrm>
            <a:custGeom>
              <a:avLst/>
              <a:gdLst/>
              <a:ahLst/>
              <a:cxnLst/>
              <a:rect l="l" t="t" r="r" b="b"/>
              <a:pathLst>
                <a:path w="6" h="25" extrusionOk="0">
                  <a:moveTo>
                    <a:pt x="0" y="0"/>
                  </a:moveTo>
                  <a:cubicBezTo>
                    <a:pt x="0" y="8"/>
                    <a:pt x="5" y="25"/>
                    <a:pt x="5" y="25"/>
                  </a:cubicBezTo>
                  <a:cubicBezTo>
                    <a:pt x="6" y="25"/>
                    <a:pt x="5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720;p60"/>
            <p:cNvSpPr/>
            <p:nvPr/>
          </p:nvSpPr>
          <p:spPr>
            <a:xfrm>
              <a:off x="4898825" y="3205275"/>
              <a:ext cx="1500" cy="2725"/>
            </a:xfrm>
            <a:custGeom>
              <a:avLst/>
              <a:gdLst/>
              <a:ahLst/>
              <a:cxnLst/>
              <a:rect l="l" t="t" r="r" b="b"/>
              <a:pathLst>
                <a:path w="60" h="109" extrusionOk="0">
                  <a:moveTo>
                    <a:pt x="12" y="1"/>
                  </a:moveTo>
                  <a:cubicBezTo>
                    <a:pt x="0" y="13"/>
                    <a:pt x="0" y="37"/>
                    <a:pt x="60" y="108"/>
                  </a:cubicBezTo>
                  <a:cubicBezTo>
                    <a:pt x="24" y="60"/>
                    <a:pt x="12" y="25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721;p60"/>
            <p:cNvSpPr/>
            <p:nvPr/>
          </p:nvSpPr>
          <p:spPr>
            <a:xfrm>
              <a:off x="5011925" y="3197550"/>
              <a:ext cx="1800" cy="3300"/>
            </a:xfrm>
            <a:custGeom>
              <a:avLst/>
              <a:gdLst/>
              <a:ahLst/>
              <a:cxnLst/>
              <a:rect l="l" t="t" r="r" b="b"/>
              <a:pathLst>
                <a:path w="72" h="132" extrusionOk="0">
                  <a:moveTo>
                    <a:pt x="60" y="0"/>
                  </a:moveTo>
                  <a:cubicBezTo>
                    <a:pt x="49" y="23"/>
                    <a:pt x="38" y="45"/>
                    <a:pt x="36" y="67"/>
                  </a:cubicBezTo>
                  <a:lnTo>
                    <a:pt x="36" y="67"/>
                  </a:lnTo>
                  <a:cubicBezTo>
                    <a:pt x="38" y="63"/>
                    <a:pt x="39" y="60"/>
                    <a:pt x="40" y="60"/>
                  </a:cubicBezTo>
                  <a:lnTo>
                    <a:pt x="40" y="60"/>
                  </a:lnTo>
                  <a:cubicBezTo>
                    <a:pt x="40" y="60"/>
                    <a:pt x="39" y="63"/>
                    <a:pt x="36" y="72"/>
                  </a:cubicBezTo>
                  <a:cubicBezTo>
                    <a:pt x="36" y="70"/>
                    <a:pt x="36" y="69"/>
                    <a:pt x="36" y="67"/>
                  </a:cubicBezTo>
                  <a:lnTo>
                    <a:pt x="36" y="67"/>
                  </a:lnTo>
                  <a:cubicBezTo>
                    <a:pt x="35" y="70"/>
                    <a:pt x="34" y="73"/>
                    <a:pt x="33" y="75"/>
                  </a:cubicBezTo>
                  <a:lnTo>
                    <a:pt x="33" y="75"/>
                  </a:lnTo>
                  <a:cubicBezTo>
                    <a:pt x="34" y="74"/>
                    <a:pt x="35" y="73"/>
                    <a:pt x="36" y="72"/>
                  </a:cubicBezTo>
                  <a:lnTo>
                    <a:pt x="36" y="72"/>
                  </a:lnTo>
                  <a:cubicBezTo>
                    <a:pt x="34" y="76"/>
                    <a:pt x="33" y="78"/>
                    <a:pt x="33" y="78"/>
                  </a:cubicBezTo>
                  <a:cubicBezTo>
                    <a:pt x="33" y="78"/>
                    <a:pt x="33" y="76"/>
                    <a:pt x="33" y="75"/>
                  </a:cubicBezTo>
                  <a:lnTo>
                    <a:pt x="33" y="75"/>
                  </a:lnTo>
                  <a:cubicBezTo>
                    <a:pt x="22" y="87"/>
                    <a:pt x="11" y="109"/>
                    <a:pt x="0" y="131"/>
                  </a:cubicBezTo>
                  <a:cubicBezTo>
                    <a:pt x="24" y="96"/>
                    <a:pt x="48" y="60"/>
                    <a:pt x="72" y="24"/>
                  </a:cubicBezTo>
                  <a:lnTo>
                    <a:pt x="72" y="24"/>
                  </a:lnTo>
                  <a:cubicBezTo>
                    <a:pt x="66" y="27"/>
                    <a:pt x="61" y="29"/>
                    <a:pt x="58" y="29"/>
                  </a:cubicBezTo>
                  <a:cubicBezTo>
                    <a:pt x="49" y="29"/>
                    <a:pt x="51" y="18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22;p60"/>
            <p:cNvSpPr/>
            <p:nvPr/>
          </p:nvSpPr>
          <p:spPr>
            <a:xfrm>
              <a:off x="5019950" y="3187725"/>
              <a:ext cx="625" cy="2400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25" y="0"/>
                  </a:moveTo>
                  <a:cubicBezTo>
                    <a:pt x="1" y="24"/>
                    <a:pt x="1" y="60"/>
                    <a:pt x="13" y="96"/>
                  </a:cubicBezTo>
                  <a:cubicBezTo>
                    <a:pt x="25" y="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23;p60"/>
            <p:cNvSpPr/>
            <p:nvPr/>
          </p:nvSpPr>
          <p:spPr>
            <a:xfrm>
              <a:off x="4997200" y="3213650"/>
              <a:ext cx="3725" cy="3450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125" y="1"/>
                  </a:moveTo>
                  <a:cubicBezTo>
                    <a:pt x="108" y="1"/>
                    <a:pt x="1" y="137"/>
                    <a:pt x="25" y="137"/>
                  </a:cubicBezTo>
                  <a:cubicBezTo>
                    <a:pt x="34" y="137"/>
                    <a:pt x="56" y="122"/>
                    <a:pt x="101" y="83"/>
                  </a:cubicBezTo>
                  <a:cubicBezTo>
                    <a:pt x="149" y="59"/>
                    <a:pt x="101" y="23"/>
                    <a:pt x="125" y="11"/>
                  </a:cubicBezTo>
                  <a:cubicBezTo>
                    <a:pt x="128" y="4"/>
                    <a:pt x="12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4;p60"/>
            <p:cNvSpPr/>
            <p:nvPr/>
          </p:nvSpPr>
          <p:spPr>
            <a:xfrm>
              <a:off x="5020250" y="3195425"/>
              <a:ext cx="1850" cy="2450"/>
            </a:xfrm>
            <a:custGeom>
              <a:avLst/>
              <a:gdLst/>
              <a:ahLst/>
              <a:cxnLst/>
              <a:rect l="l" t="t" r="r" b="b"/>
              <a:pathLst>
                <a:path w="74" h="98" extrusionOk="0">
                  <a:moveTo>
                    <a:pt x="31" y="0"/>
                  </a:moveTo>
                  <a:cubicBezTo>
                    <a:pt x="23" y="0"/>
                    <a:pt x="16" y="2"/>
                    <a:pt x="13" y="2"/>
                  </a:cubicBezTo>
                  <a:cubicBezTo>
                    <a:pt x="48" y="38"/>
                    <a:pt x="37" y="62"/>
                    <a:pt x="1" y="62"/>
                  </a:cubicBezTo>
                  <a:cubicBezTo>
                    <a:pt x="25" y="62"/>
                    <a:pt x="25" y="85"/>
                    <a:pt x="48" y="97"/>
                  </a:cubicBezTo>
                  <a:cubicBezTo>
                    <a:pt x="74" y="12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25;p60"/>
            <p:cNvSpPr/>
            <p:nvPr/>
          </p:nvSpPr>
          <p:spPr>
            <a:xfrm>
              <a:off x="5009375" y="3210350"/>
              <a:ext cx="4000" cy="3300"/>
            </a:xfrm>
            <a:custGeom>
              <a:avLst/>
              <a:gdLst/>
              <a:ahLst/>
              <a:cxnLst/>
              <a:rect l="l" t="t" r="r" b="b"/>
              <a:pathLst>
                <a:path w="160" h="132" extrusionOk="0">
                  <a:moveTo>
                    <a:pt x="150" y="0"/>
                  </a:moveTo>
                  <a:cubicBezTo>
                    <a:pt x="142" y="0"/>
                    <a:pt x="145" y="6"/>
                    <a:pt x="147" y="6"/>
                  </a:cubicBezTo>
                  <a:lnTo>
                    <a:pt x="147" y="6"/>
                  </a:lnTo>
                  <a:cubicBezTo>
                    <a:pt x="149" y="3"/>
                    <a:pt x="150" y="1"/>
                    <a:pt x="150" y="0"/>
                  </a:cubicBezTo>
                  <a:lnTo>
                    <a:pt x="150" y="0"/>
                  </a:lnTo>
                  <a:cubicBezTo>
                    <a:pt x="150" y="4"/>
                    <a:pt x="149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lnTo>
                    <a:pt x="147" y="6"/>
                  </a:lnTo>
                  <a:cubicBezTo>
                    <a:pt x="141" y="14"/>
                    <a:pt x="126" y="30"/>
                    <a:pt x="107" y="48"/>
                  </a:cubicBezTo>
                  <a:lnTo>
                    <a:pt x="107" y="48"/>
                  </a:lnTo>
                  <a:cubicBezTo>
                    <a:pt x="137" y="25"/>
                    <a:pt x="160" y="5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07" y="48"/>
                  </a:moveTo>
                  <a:lnTo>
                    <a:pt x="107" y="48"/>
                  </a:lnTo>
                  <a:cubicBezTo>
                    <a:pt x="61" y="83"/>
                    <a:pt x="0" y="124"/>
                    <a:pt x="7" y="131"/>
                  </a:cubicBezTo>
                  <a:cubicBezTo>
                    <a:pt x="21" y="124"/>
                    <a:pt x="70" y="83"/>
                    <a:pt x="107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26;p60"/>
            <p:cNvSpPr/>
            <p:nvPr/>
          </p:nvSpPr>
          <p:spPr>
            <a:xfrm>
              <a:off x="5013400" y="320617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84" y="1"/>
                  </a:moveTo>
                  <a:lnTo>
                    <a:pt x="84" y="1"/>
                  </a:lnTo>
                  <a:cubicBezTo>
                    <a:pt x="72" y="24"/>
                    <a:pt x="25" y="84"/>
                    <a:pt x="1" y="120"/>
                  </a:cubicBezTo>
                  <a:cubicBezTo>
                    <a:pt x="37" y="72"/>
                    <a:pt x="72" y="36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27;p60"/>
            <p:cNvSpPr/>
            <p:nvPr/>
          </p:nvSpPr>
          <p:spPr>
            <a:xfrm>
              <a:off x="5019675" y="3201400"/>
              <a:ext cx="1800" cy="1225"/>
            </a:xfrm>
            <a:custGeom>
              <a:avLst/>
              <a:gdLst/>
              <a:ahLst/>
              <a:cxnLst/>
              <a:rect l="l" t="t" r="r" b="b"/>
              <a:pathLst>
                <a:path w="72" h="49" extrusionOk="0">
                  <a:moveTo>
                    <a:pt x="0" y="1"/>
                  </a:moveTo>
                  <a:cubicBezTo>
                    <a:pt x="0" y="13"/>
                    <a:pt x="6" y="19"/>
                    <a:pt x="9" y="19"/>
                  </a:cubicBezTo>
                  <a:cubicBezTo>
                    <a:pt x="12" y="19"/>
                    <a:pt x="12" y="13"/>
                    <a:pt x="0" y="1"/>
                  </a:cubicBezTo>
                  <a:close/>
                  <a:moveTo>
                    <a:pt x="6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24" y="13"/>
                    <a:pt x="48" y="25"/>
                    <a:pt x="71" y="49"/>
                  </a:cubicBezTo>
                  <a:cubicBezTo>
                    <a:pt x="37" y="6"/>
                    <a:pt x="1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28;p60"/>
            <p:cNvSpPr/>
            <p:nvPr/>
          </p:nvSpPr>
          <p:spPr>
            <a:xfrm>
              <a:off x="4958950" y="3229700"/>
              <a:ext cx="5975" cy="700"/>
            </a:xfrm>
            <a:custGeom>
              <a:avLst/>
              <a:gdLst/>
              <a:ahLst/>
              <a:cxnLst/>
              <a:rect l="l" t="t" r="r" b="b"/>
              <a:pathLst>
                <a:path w="239" h="28" extrusionOk="0">
                  <a:moveTo>
                    <a:pt x="214" y="0"/>
                  </a:moveTo>
                  <a:cubicBezTo>
                    <a:pt x="143" y="0"/>
                    <a:pt x="83" y="12"/>
                    <a:pt x="12" y="12"/>
                  </a:cubicBezTo>
                  <a:cubicBezTo>
                    <a:pt x="1" y="23"/>
                    <a:pt x="20" y="28"/>
                    <a:pt x="52" y="28"/>
                  </a:cubicBezTo>
                  <a:cubicBezTo>
                    <a:pt x="119" y="28"/>
                    <a:pt x="239" y="8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29;p60"/>
            <p:cNvSpPr/>
            <p:nvPr/>
          </p:nvSpPr>
          <p:spPr>
            <a:xfrm>
              <a:off x="4959275" y="3233275"/>
              <a:ext cx="10700" cy="1275"/>
            </a:xfrm>
            <a:custGeom>
              <a:avLst/>
              <a:gdLst/>
              <a:ahLst/>
              <a:cxnLst/>
              <a:rect l="l" t="t" r="r" b="b"/>
              <a:pathLst>
                <a:path w="428" h="5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15" y="21"/>
                    <a:pt x="1" y="50"/>
                    <a:pt x="111" y="50"/>
                  </a:cubicBezTo>
                  <a:cubicBezTo>
                    <a:pt x="128" y="50"/>
                    <a:pt x="154" y="49"/>
                    <a:pt x="190" y="48"/>
                  </a:cubicBezTo>
                  <a:cubicBezTo>
                    <a:pt x="213" y="24"/>
                    <a:pt x="428" y="12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30;p60"/>
            <p:cNvSpPr/>
            <p:nvPr/>
          </p:nvSpPr>
          <p:spPr>
            <a:xfrm>
              <a:off x="4898925" y="3198450"/>
              <a:ext cx="2900" cy="975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115" y="0"/>
                  </a:moveTo>
                  <a:cubicBezTo>
                    <a:pt x="79" y="0"/>
                    <a:pt x="44" y="12"/>
                    <a:pt x="8" y="12"/>
                  </a:cubicBezTo>
                  <a:cubicBezTo>
                    <a:pt x="1" y="19"/>
                    <a:pt x="23" y="39"/>
                    <a:pt x="52" y="39"/>
                  </a:cubicBezTo>
                  <a:cubicBezTo>
                    <a:pt x="72" y="39"/>
                    <a:pt x="96" y="29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31;p60"/>
            <p:cNvSpPr/>
            <p:nvPr/>
          </p:nvSpPr>
          <p:spPr>
            <a:xfrm>
              <a:off x="4885975" y="3130575"/>
              <a:ext cx="4025" cy="8275"/>
            </a:xfrm>
            <a:custGeom>
              <a:avLst/>
              <a:gdLst/>
              <a:ahLst/>
              <a:cxnLst/>
              <a:rect l="l" t="t" r="r" b="b"/>
              <a:pathLst>
                <a:path w="161" h="331" extrusionOk="0">
                  <a:moveTo>
                    <a:pt x="95" y="0"/>
                  </a:moveTo>
                  <a:cubicBezTo>
                    <a:pt x="58" y="0"/>
                    <a:pt x="19" y="210"/>
                    <a:pt x="6" y="291"/>
                  </a:cubicBezTo>
                  <a:lnTo>
                    <a:pt x="6" y="291"/>
                  </a:lnTo>
                  <a:cubicBezTo>
                    <a:pt x="33" y="219"/>
                    <a:pt x="161" y="116"/>
                    <a:pt x="109" y="12"/>
                  </a:cubicBezTo>
                  <a:cubicBezTo>
                    <a:pt x="105" y="4"/>
                    <a:pt x="100" y="0"/>
                    <a:pt x="95" y="0"/>
                  </a:cubicBezTo>
                  <a:close/>
                  <a:moveTo>
                    <a:pt x="6" y="291"/>
                  </a:moveTo>
                  <a:cubicBezTo>
                    <a:pt x="2" y="302"/>
                    <a:pt x="1" y="312"/>
                    <a:pt x="2" y="322"/>
                  </a:cubicBezTo>
                  <a:cubicBezTo>
                    <a:pt x="2" y="320"/>
                    <a:pt x="4" y="309"/>
                    <a:pt x="6" y="291"/>
                  </a:cubicBezTo>
                  <a:close/>
                  <a:moveTo>
                    <a:pt x="41" y="233"/>
                  </a:moveTo>
                  <a:cubicBezTo>
                    <a:pt x="38" y="233"/>
                    <a:pt x="26" y="256"/>
                    <a:pt x="2" y="322"/>
                  </a:cubicBezTo>
                  <a:cubicBezTo>
                    <a:pt x="3" y="328"/>
                    <a:pt x="5" y="330"/>
                    <a:pt x="7" y="330"/>
                  </a:cubicBezTo>
                  <a:cubicBezTo>
                    <a:pt x="20" y="330"/>
                    <a:pt x="48" y="233"/>
                    <a:pt x="41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32;p60"/>
            <p:cNvSpPr/>
            <p:nvPr/>
          </p:nvSpPr>
          <p:spPr>
            <a:xfrm>
              <a:off x="4887800" y="3135625"/>
              <a:ext cx="25" cy="2125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1" y="1"/>
                  </a:moveTo>
                  <a:cubicBezTo>
                    <a:pt x="1" y="25"/>
                    <a:pt x="1" y="60"/>
                    <a:pt x="1" y="84"/>
                  </a:cubicBezTo>
                  <a:cubicBezTo>
                    <a:pt x="1" y="37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33;p60"/>
            <p:cNvSpPr/>
            <p:nvPr/>
          </p:nvSpPr>
          <p:spPr>
            <a:xfrm>
              <a:off x="4918150" y="327820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7"/>
                    <a:pt x="13" y="72"/>
                    <a:pt x="1" y="120"/>
                  </a:cubicBezTo>
                  <a:cubicBezTo>
                    <a:pt x="13" y="84"/>
                    <a:pt x="37" y="37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34;p60"/>
            <p:cNvSpPr/>
            <p:nvPr/>
          </p:nvSpPr>
          <p:spPr>
            <a:xfrm>
              <a:off x="4918150" y="3271675"/>
              <a:ext cx="1525" cy="2700"/>
            </a:xfrm>
            <a:custGeom>
              <a:avLst/>
              <a:gdLst/>
              <a:ahLst/>
              <a:cxnLst/>
              <a:rect l="l" t="t" r="r" b="b"/>
              <a:pathLst>
                <a:path w="61" h="108" extrusionOk="0">
                  <a:moveTo>
                    <a:pt x="37" y="0"/>
                  </a:moveTo>
                  <a:cubicBezTo>
                    <a:pt x="37" y="48"/>
                    <a:pt x="13" y="71"/>
                    <a:pt x="1" y="107"/>
                  </a:cubicBezTo>
                  <a:cubicBezTo>
                    <a:pt x="25" y="107"/>
                    <a:pt x="49" y="107"/>
                    <a:pt x="61" y="95"/>
                  </a:cubicBezTo>
                  <a:cubicBezTo>
                    <a:pt x="61" y="71"/>
                    <a:pt x="49" y="3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35;p60"/>
            <p:cNvSpPr/>
            <p:nvPr/>
          </p:nvSpPr>
          <p:spPr>
            <a:xfrm>
              <a:off x="5015800" y="2951100"/>
              <a:ext cx="625" cy="3000"/>
            </a:xfrm>
            <a:custGeom>
              <a:avLst/>
              <a:gdLst/>
              <a:ahLst/>
              <a:cxnLst/>
              <a:rect l="l" t="t" r="r" b="b"/>
              <a:pathLst>
                <a:path w="25" h="120" extrusionOk="0">
                  <a:moveTo>
                    <a:pt x="12" y="0"/>
                  </a:moveTo>
                  <a:cubicBezTo>
                    <a:pt x="0" y="36"/>
                    <a:pt x="24" y="95"/>
                    <a:pt x="24" y="119"/>
                  </a:cubicBezTo>
                  <a:cubicBezTo>
                    <a:pt x="24" y="71"/>
                    <a:pt x="24" y="3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36;p60"/>
            <p:cNvSpPr/>
            <p:nvPr/>
          </p:nvSpPr>
          <p:spPr>
            <a:xfrm>
              <a:off x="4994650" y="2935900"/>
              <a:ext cx="1825" cy="525"/>
            </a:xfrm>
            <a:custGeom>
              <a:avLst/>
              <a:gdLst/>
              <a:ahLst/>
              <a:cxnLst/>
              <a:rect l="l" t="t" r="r" b="b"/>
              <a:pathLst>
                <a:path w="73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16"/>
                    <a:pt x="27" y="20"/>
                    <a:pt x="36" y="20"/>
                  </a:cubicBezTo>
                  <a:cubicBezTo>
                    <a:pt x="49" y="20"/>
                    <a:pt x="59" y="13"/>
                    <a:pt x="72" y="13"/>
                  </a:cubicBezTo>
                  <a:cubicBezTo>
                    <a:pt x="49" y="13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37;p60"/>
            <p:cNvSpPr/>
            <p:nvPr/>
          </p:nvSpPr>
          <p:spPr>
            <a:xfrm>
              <a:off x="4978875" y="2965675"/>
              <a:ext cx="2700" cy="5375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8" y="0"/>
                  </a:moveTo>
                  <a:cubicBezTo>
                    <a:pt x="101" y="22"/>
                    <a:pt x="96" y="43"/>
                    <a:pt x="92" y="64"/>
                  </a:cubicBezTo>
                  <a:lnTo>
                    <a:pt x="92" y="64"/>
                  </a:lnTo>
                  <a:cubicBezTo>
                    <a:pt x="98" y="45"/>
                    <a:pt x="104" y="24"/>
                    <a:pt x="108" y="0"/>
                  </a:cubicBezTo>
                  <a:close/>
                  <a:moveTo>
                    <a:pt x="92" y="64"/>
                  </a:moveTo>
                  <a:cubicBezTo>
                    <a:pt x="58" y="165"/>
                    <a:pt x="1" y="215"/>
                    <a:pt x="60" y="215"/>
                  </a:cubicBezTo>
                  <a:cubicBezTo>
                    <a:pt x="77" y="165"/>
                    <a:pt x="82" y="114"/>
                    <a:pt x="92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38;p60"/>
            <p:cNvSpPr/>
            <p:nvPr/>
          </p:nvSpPr>
          <p:spPr>
            <a:xfrm>
              <a:off x="5016475" y="3215700"/>
              <a:ext cx="1125" cy="925"/>
            </a:xfrm>
            <a:custGeom>
              <a:avLst/>
              <a:gdLst/>
              <a:ahLst/>
              <a:cxnLst/>
              <a:rect l="l" t="t" r="r" b="b"/>
              <a:pathLst>
                <a:path w="45" h="37" extrusionOk="0">
                  <a:moveTo>
                    <a:pt x="9" y="1"/>
                  </a:moveTo>
                  <a:cubicBezTo>
                    <a:pt x="7" y="1"/>
                    <a:pt x="7" y="1"/>
                    <a:pt x="8" y="2"/>
                  </a:cubicBezTo>
                  <a:lnTo>
                    <a:pt x="8" y="2"/>
                  </a:lnTo>
                  <a:cubicBezTo>
                    <a:pt x="8" y="2"/>
                    <a:pt x="9" y="1"/>
                    <a:pt x="9" y="1"/>
                  </a:cubicBezTo>
                  <a:close/>
                  <a:moveTo>
                    <a:pt x="8" y="2"/>
                  </a:moveTo>
                  <a:cubicBezTo>
                    <a:pt x="0" y="13"/>
                    <a:pt x="45" y="25"/>
                    <a:pt x="45" y="36"/>
                  </a:cubicBezTo>
                  <a:cubicBezTo>
                    <a:pt x="45" y="17"/>
                    <a:pt x="13" y="6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39;p60"/>
            <p:cNvSpPr/>
            <p:nvPr/>
          </p:nvSpPr>
          <p:spPr>
            <a:xfrm>
              <a:off x="5016400" y="3210100"/>
              <a:ext cx="200" cy="112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2" y="1"/>
                  </a:moveTo>
                  <a:cubicBezTo>
                    <a:pt x="1" y="1"/>
                    <a:pt x="0" y="9"/>
                    <a:pt x="0" y="34"/>
                  </a:cubicBezTo>
                  <a:cubicBezTo>
                    <a:pt x="2" y="41"/>
                    <a:pt x="3" y="44"/>
                    <a:pt x="4" y="44"/>
                  </a:cubicBezTo>
                  <a:cubicBezTo>
                    <a:pt x="7" y="44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40;p60"/>
            <p:cNvSpPr/>
            <p:nvPr/>
          </p:nvSpPr>
          <p:spPr>
            <a:xfrm>
              <a:off x="5016600" y="3207325"/>
              <a:ext cx="1600" cy="2750"/>
            </a:xfrm>
            <a:custGeom>
              <a:avLst/>
              <a:gdLst/>
              <a:ahLst/>
              <a:cxnLst/>
              <a:rect l="l" t="t" r="r" b="b"/>
              <a:pathLst>
                <a:path w="64" h="110" extrusionOk="0">
                  <a:moveTo>
                    <a:pt x="49" y="1"/>
                  </a:moveTo>
                  <a:cubicBezTo>
                    <a:pt x="1" y="1"/>
                    <a:pt x="49" y="63"/>
                    <a:pt x="16" y="74"/>
                  </a:cubicBezTo>
                  <a:cubicBezTo>
                    <a:pt x="4" y="86"/>
                    <a:pt x="4" y="86"/>
                    <a:pt x="40" y="109"/>
                  </a:cubicBezTo>
                  <a:cubicBezTo>
                    <a:pt x="40" y="74"/>
                    <a:pt x="40" y="38"/>
                    <a:pt x="63" y="2"/>
                  </a:cubicBezTo>
                  <a:cubicBezTo>
                    <a:pt x="58" y="1"/>
                    <a:pt x="5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41;p60"/>
            <p:cNvSpPr/>
            <p:nvPr/>
          </p:nvSpPr>
          <p:spPr>
            <a:xfrm>
              <a:off x="5022050" y="3206850"/>
              <a:ext cx="425" cy="550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9" y="0"/>
                    <a:pt x="7" y="2"/>
                    <a:pt x="5" y="8"/>
                  </a:cubicBezTo>
                  <a:lnTo>
                    <a:pt x="5" y="8"/>
                  </a:lnTo>
                  <a:cubicBezTo>
                    <a:pt x="4" y="6"/>
                    <a:pt x="4" y="5"/>
                    <a:pt x="3" y="5"/>
                  </a:cubicBezTo>
                  <a:lnTo>
                    <a:pt x="3" y="5"/>
                  </a:lnTo>
                  <a:cubicBezTo>
                    <a:pt x="2" y="5"/>
                    <a:pt x="0" y="9"/>
                    <a:pt x="0" y="21"/>
                  </a:cubicBezTo>
                  <a:cubicBezTo>
                    <a:pt x="16" y="21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42;p60"/>
            <p:cNvSpPr/>
            <p:nvPr/>
          </p:nvSpPr>
          <p:spPr>
            <a:xfrm>
              <a:off x="5022250" y="3207375"/>
              <a:ext cx="525" cy="275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4" y="0"/>
                  </a:moveTo>
                  <a:cubicBezTo>
                    <a:pt x="0" y="8"/>
                    <a:pt x="2" y="11"/>
                    <a:pt x="4" y="11"/>
                  </a:cubicBezTo>
                  <a:cubicBezTo>
                    <a:pt x="9" y="11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3;p60"/>
            <p:cNvSpPr/>
            <p:nvPr/>
          </p:nvSpPr>
          <p:spPr>
            <a:xfrm>
              <a:off x="5022650" y="3205575"/>
              <a:ext cx="1325" cy="550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cubicBezTo>
                    <a:pt x="20" y="17"/>
                    <a:pt x="33" y="22"/>
                    <a:pt x="40" y="22"/>
                  </a:cubicBezTo>
                  <a:cubicBezTo>
                    <a:pt x="53" y="22"/>
                    <a:pt x="4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44;p60"/>
            <p:cNvSpPr/>
            <p:nvPr/>
          </p:nvSpPr>
          <p:spPr>
            <a:xfrm>
              <a:off x="5021750" y="3204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45;p60"/>
            <p:cNvSpPr/>
            <p:nvPr/>
          </p:nvSpPr>
          <p:spPr>
            <a:xfrm>
              <a:off x="5021450" y="3204950"/>
              <a:ext cx="875" cy="500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" y="0"/>
                  </a:moveTo>
                  <a:cubicBezTo>
                    <a:pt x="1" y="0"/>
                    <a:pt x="11" y="7"/>
                    <a:pt x="24" y="14"/>
                  </a:cubicBezTo>
                  <a:cubicBezTo>
                    <a:pt x="9" y="4"/>
                    <a:pt x="3" y="0"/>
                    <a:pt x="2" y="0"/>
                  </a:cubicBezTo>
                  <a:close/>
                  <a:moveTo>
                    <a:pt x="9" y="2"/>
                  </a:moveTo>
                  <a:cubicBezTo>
                    <a:pt x="9" y="2"/>
                    <a:pt x="13" y="5"/>
                    <a:pt x="24" y="14"/>
                  </a:cubicBezTo>
                  <a:cubicBezTo>
                    <a:pt x="31" y="18"/>
                    <a:pt x="33" y="20"/>
                    <a:pt x="33" y="20"/>
                  </a:cubicBezTo>
                  <a:cubicBezTo>
                    <a:pt x="34" y="20"/>
                    <a:pt x="10" y="2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46;p60"/>
            <p:cNvSpPr/>
            <p:nvPr/>
          </p:nvSpPr>
          <p:spPr>
            <a:xfrm>
              <a:off x="5020375" y="3205575"/>
              <a:ext cx="1400" cy="1000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22"/>
                    <a:pt x="15" y="39"/>
                    <a:pt x="30" y="39"/>
                  </a:cubicBezTo>
                  <a:cubicBezTo>
                    <a:pt x="40" y="39"/>
                    <a:pt x="51" y="32"/>
                    <a:pt x="55" y="13"/>
                  </a:cubicBezTo>
                  <a:lnTo>
                    <a:pt x="55" y="13"/>
                  </a:lnTo>
                  <a:cubicBezTo>
                    <a:pt x="50" y="18"/>
                    <a:pt x="43" y="21"/>
                    <a:pt x="36" y="21"/>
                  </a:cubicBezTo>
                  <a:cubicBezTo>
                    <a:pt x="26" y="21"/>
                    <a:pt x="15" y="15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47;p60"/>
            <p:cNvSpPr/>
            <p:nvPr/>
          </p:nvSpPr>
          <p:spPr>
            <a:xfrm>
              <a:off x="5015500" y="320647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48" y="1"/>
                  </a:moveTo>
                  <a:cubicBezTo>
                    <a:pt x="0" y="60"/>
                    <a:pt x="48" y="1"/>
                    <a:pt x="48" y="1"/>
                  </a:cubicBezTo>
                  <a:cubicBezTo>
                    <a:pt x="48" y="1"/>
                    <a:pt x="60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748;p60"/>
            <p:cNvSpPr/>
            <p:nvPr/>
          </p:nvSpPr>
          <p:spPr>
            <a:xfrm>
              <a:off x="5023500" y="3202425"/>
              <a:ext cx="1400" cy="550"/>
            </a:xfrm>
            <a:custGeom>
              <a:avLst/>
              <a:gdLst/>
              <a:ahLst/>
              <a:cxnLst/>
              <a:rect l="l" t="t" r="r" b="b"/>
              <a:pathLst>
                <a:path w="56" h="22" extrusionOk="0">
                  <a:moveTo>
                    <a:pt x="52" y="1"/>
                  </a:moveTo>
                  <a:cubicBezTo>
                    <a:pt x="50" y="1"/>
                    <a:pt x="37" y="6"/>
                    <a:pt x="2" y="20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9" y="21"/>
                    <a:pt x="56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749;p60"/>
            <p:cNvSpPr/>
            <p:nvPr/>
          </p:nvSpPr>
          <p:spPr>
            <a:xfrm>
              <a:off x="5022650" y="32014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2" y="0"/>
                  </a:moveTo>
                  <a:cubicBezTo>
                    <a:pt x="0" y="24"/>
                    <a:pt x="12" y="36"/>
                    <a:pt x="36" y="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750;p60"/>
            <p:cNvSpPr/>
            <p:nvPr/>
          </p:nvSpPr>
          <p:spPr>
            <a:xfrm>
              <a:off x="5020250" y="32035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0"/>
                  </a:moveTo>
                  <a:cubicBezTo>
                    <a:pt x="1" y="24"/>
                    <a:pt x="13" y="48"/>
                    <a:pt x="25" y="72"/>
                  </a:cubicBezTo>
                  <a:cubicBezTo>
                    <a:pt x="13" y="48"/>
                    <a:pt x="1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751;p60"/>
            <p:cNvSpPr/>
            <p:nvPr/>
          </p:nvSpPr>
          <p:spPr>
            <a:xfrm>
              <a:off x="5025250" y="3200050"/>
              <a:ext cx="1325" cy="825"/>
            </a:xfrm>
            <a:custGeom>
              <a:avLst/>
              <a:gdLst/>
              <a:ahLst/>
              <a:cxnLst/>
              <a:rect l="l" t="t" r="r" b="b"/>
              <a:pathLst>
                <a:path w="53" h="33" extrusionOk="0">
                  <a:moveTo>
                    <a:pt x="2" y="0"/>
                  </a:moveTo>
                  <a:cubicBezTo>
                    <a:pt x="0" y="0"/>
                    <a:pt x="51" y="33"/>
                    <a:pt x="52" y="33"/>
                  </a:cubicBezTo>
                  <a:cubicBezTo>
                    <a:pt x="52" y="33"/>
                    <a:pt x="43" y="26"/>
                    <a:pt x="15" y="8"/>
                  </a:cubicBezTo>
                  <a:cubicBezTo>
                    <a:pt x="6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752;p60"/>
            <p:cNvSpPr/>
            <p:nvPr/>
          </p:nvSpPr>
          <p:spPr>
            <a:xfrm>
              <a:off x="5026800" y="31975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1" y="0"/>
                  </a:moveTo>
                  <a:cubicBezTo>
                    <a:pt x="9" y="25"/>
                    <a:pt x="9" y="32"/>
                    <a:pt x="7" y="34"/>
                  </a:cubicBezTo>
                  <a:lnTo>
                    <a:pt x="7" y="34"/>
                  </a:lnTo>
                  <a:cubicBezTo>
                    <a:pt x="6" y="34"/>
                    <a:pt x="6" y="34"/>
                    <a:pt x="5" y="34"/>
                  </a:cubicBezTo>
                  <a:lnTo>
                    <a:pt x="5" y="34"/>
                  </a:lnTo>
                  <a:cubicBezTo>
                    <a:pt x="4" y="34"/>
                    <a:pt x="5" y="35"/>
                    <a:pt x="6" y="35"/>
                  </a:cubicBezTo>
                  <a:cubicBezTo>
                    <a:pt x="7" y="35"/>
                    <a:pt x="7" y="35"/>
                    <a:pt x="7" y="34"/>
                  </a:cubicBezTo>
                  <a:lnTo>
                    <a:pt x="7" y="34"/>
                  </a:lnTo>
                  <a:cubicBezTo>
                    <a:pt x="11" y="36"/>
                    <a:pt x="19" y="43"/>
                    <a:pt x="36" y="60"/>
                  </a:cubicBezTo>
                  <a:cubicBezTo>
                    <a:pt x="25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753;p60"/>
            <p:cNvSpPr/>
            <p:nvPr/>
          </p:nvSpPr>
          <p:spPr>
            <a:xfrm>
              <a:off x="5023525" y="3200525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30" y="6"/>
                    <a:pt x="40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754;p60"/>
            <p:cNvSpPr/>
            <p:nvPr/>
          </p:nvSpPr>
          <p:spPr>
            <a:xfrm>
              <a:off x="5023525" y="31990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49"/>
                  </a:moveTo>
                  <a:cubicBezTo>
                    <a:pt x="1" y="49"/>
                    <a:pt x="25" y="1"/>
                    <a:pt x="1" y="49"/>
                  </a:cubicBezTo>
                  <a:cubicBezTo>
                    <a:pt x="1" y="49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755;p60"/>
            <p:cNvSpPr/>
            <p:nvPr/>
          </p:nvSpPr>
          <p:spPr>
            <a:xfrm>
              <a:off x="5021950" y="3200625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9" y="13"/>
                    <a:pt x="28" y="32"/>
                  </a:cubicBezTo>
                  <a:cubicBezTo>
                    <a:pt x="11" y="10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756;p60"/>
            <p:cNvSpPr/>
            <p:nvPr/>
          </p:nvSpPr>
          <p:spPr>
            <a:xfrm>
              <a:off x="5022050" y="31999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12" y="24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757;p60"/>
            <p:cNvSpPr/>
            <p:nvPr/>
          </p:nvSpPr>
          <p:spPr>
            <a:xfrm>
              <a:off x="5024075" y="3196975"/>
              <a:ext cx="975" cy="950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4" y="1"/>
                  </a:moveTo>
                  <a:cubicBezTo>
                    <a:pt x="1" y="1"/>
                    <a:pt x="13" y="20"/>
                    <a:pt x="25" y="30"/>
                  </a:cubicBezTo>
                  <a:lnTo>
                    <a:pt x="25" y="30"/>
                  </a:lnTo>
                  <a:cubicBezTo>
                    <a:pt x="25" y="33"/>
                    <a:pt x="29" y="38"/>
                    <a:pt x="33" y="38"/>
                  </a:cubicBezTo>
                  <a:cubicBezTo>
                    <a:pt x="35" y="38"/>
                    <a:pt x="37" y="37"/>
                    <a:pt x="38" y="35"/>
                  </a:cubicBezTo>
                  <a:cubicBezTo>
                    <a:pt x="16" y="9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758;p60"/>
            <p:cNvSpPr/>
            <p:nvPr/>
          </p:nvSpPr>
          <p:spPr>
            <a:xfrm>
              <a:off x="5024125" y="31987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759;p60"/>
            <p:cNvSpPr/>
            <p:nvPr/>
          </p:nvSpPr>
          <p:spPr>
            <a:xfrm>
              <a:off x="5025625" y="3193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760;p60"/>
            <p:cNvSpPr/>
            <p:nvPr/>
          </p:nvSpPr>
          <p:spPr>
            <a:xfrm>
              <a:off x="5023825" y="3196650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1"/>
                    <a:pt x="1" y="72"/>
                    <a:pt x="1" y="72"/>
                  </a:cubicBezTo>
                  <a:cubicBezTo>
                    <a:pt x="1" y="60"/>
                    <a:pt x="1" y="60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761;p60"/>
            <p:cNvSpPr/>
            <p:nvPr/>
          </p:nvSpPr>
          <p:spPr>
            <a:xfrm>
              <a:off x="5025325" y="319575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24" y="1"/>
                  </a:moveTo>
                  <a:cubicBezTo>
                    <a:pt x="24" y="13"/>
                    <a:pt x="12" y="13"/>
                    <a:pt x="0" y="13"/>
                  </a:cubicBezTo>
                  <a:cubicBezTo>
                    <a:pt x="12" y="13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762;p60"/>
            <p:cNvSpPr/>
            <p:nvPr/>
          </p:nvSpPr>
          <p:spPr>
            <a:xfrm>
              <a:off x="5024425" y="3198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2" y="13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63;p60"/>
            <p:cNvSpPr/>
            <p:nvPr/>
          </p:nvSpPr>
          <p:spPr>
            <a:xfrm>
              <a:off x="5023900" y="3198200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6" y="1"/>
                  </a:moveTo>
                  <a:cubicBezTo>
                    <a:pt x="0" y="1"/>
                    <a:pt x="6" y="22"/>
                    <a:pt x="22" y="22"/>
                  </a:cubicBezTo>
                  <a:cubicBezTo>
                    <a:pt x="14" y="6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764;p60"/>
            <p:cNvSpPr/>
            <p:nvPr/>
          </p:nvSpPr>
          <p:spPr>
            <a:xfrm>
              <a:off x="5018175" y="3190100"/>
              <a:ext cx="7475" cy="5700"/>
            </a:xfrm>
            <a:custGeom>
              <a:avLst/>
              <a:gdLst/>
              <a:ahLst/>
              <a:cxnLst/>
              <a:rect l="l" t="t" r="r" b="b"/>
              <a:pathLst>
                <a:path w="299" h="228" extrusionOk="0">
                  <a:moveTo>
                    <a:pt x="72" y="1"/>
                  </a:moveTo>
                  <a:cubicBezTo>
                    <a:pt x="72" y="13"/>
                    <a:pt x="84" y="25"/>
                    <a:pt x="84" y="36"/>
                  </a:cubicBezTo>
                  <a:cubicBezTo>
                    <a:pt x="74" y="36"/>
                    <a:pt x="80" y="21"/>
                    <a:pt x="64" y="21"/>
                  </a:cubicBezTo>
                  <a:cubicBezTo>
                    <a:pt x="60" y="21"/>
                    <a:pt x="55" y="22"/>
                    <a:pt x="48" y="25"/>
                  </a:cubicBezTo>
                  <a:cubicBezTo>
                    <a:pt x="84" y="36"/>
                    <a:pt x="12" y="155"/>
                    <a:pt x="0" y="227"/>
                  </a:cubicBezTo>
                  <a:cubicBezTo>
                    <a:pt x="2" y="228"/>
                    <a:pt x="3" y="228"/>
                    <a:pt x="5" y="228"/>
                  </a:cubicBezTo>
                  <a:cubicBezTo>
                    <a:pt x="28" y="228"/>
                    <a:pt x="75" y="148"/>
                    <a:pt x="83" y="143"/>
                  </a:cubicBezTo>
                  <a:lnTo>
                    <a:pt x="83" y="143"/>
                  </a:lnTo>
                  <a:cubicBezTo>
                    <a:pt x="83" y="143"/>
                    <a:pt x="83" y="143"/>
                    <a:pt x="84" y="144"/>
                  </a:cubicBezTo>
                  <a:cubicBezTo>
                    <a:pt x="84" y="143"/>
                    <a:pt x="84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lnTo>
                    <a:pt x="83" y="143"/>
                  </a:lnTo>
                  <a:cubicBezTo>
                    <a:pt x="48" y="119"/>
                    <a:pt x="48" y="84"/>
                    <a:pt x="84" y="36"/>
                  </a:cubicBezTo>
                  <a:lnTo>
                    <a:pt x="84" y="36"/>
                  </a:lnTo>
                  <a:cubicBezTo>
                    <a:pt x="108" y="60"/>
                    <a:pt x="96" y="72"/>
                    <a:pt x="72" y="84"/>
                  </a:cubicBezTo>
                  <a:cubicBezTo>
                    <a:pt x="131" y="113"/>
                    <a:pt x="189" y="135"/>
                    <a:pt x="255" y="135"/>
                  </a:cubicBezTo>
                  <a:cubicBezTo>
                    <a:pt x="269" y="135"/>
                    <a:pt x="283" y="134"/>
                    <a:pt x="298" y="132"/>
                  </a:cubicBezTo>
                  <a:cubicBezTo>
                    <a:pt x="298" y="132"/>
                    <a:pt x="199" y="107"/>
                    <a:pt x="166" y="105"/>
                  </a:cubicBezTo>
                  <a:lnTo>
                    <a:pt x="166" y="105"/>
                  </a:lnTo>
                  <a:cubicBezTo>
                    <a:pt x="169" y="110"/>
                    <a:pt x="170" y="114"/>
                    <a:pt x="167" y="114"/>
                  </a:cubicBezTo>
                  <a:cubicBezTo>
                    <a:pt x="165" y="114"/>
                    <a:pt x="162" y="112"/>
                    <a:pt x="155" y="108"/>
                  </a:cubicBezTo>
                  <a:cubicBezTo>
                    <a:pt x="153" y="101"/>
                    <a:pt x="153" y="98"/>
                    <a:pt x="154" y="97"/>
                  </a:cubicBezTo>
                  <a:lnTo>
                    <a:pt x="154" y="97"/>
                  </a:lnTo>
                  <a:cubicBezTo>
                    <a:pt x="154" y="100"/>
                    <a:pt x="154" y="104"/>
                    <a:pt x="155" y="108"/>
                  </a:cubicBezTo>
                  <a:cubicBezTo>
                    <a:pt x="155" y="106"/>
                    <a:pt x="158" y="105"/>
                    <a:pt x="163" y="105"/>
                  </a:cubicBezTo>
                  <a:cubicBezTo>
                    <a:pt x="164" y="105"/>
                    <a:pt x="165" y="105"/>
                    <a:pt x="166" y="105"/>
                  </a:cubicBezTo>
                  <a:lnTo>
                    <a:pt x="166" y="105"/>
                  </a:lnTo>
                  <a:cubicBezTo>
                    <a:pt x="163" y="101"/>
                    <a:pt x="158" y="96"/>
                    <a:pt x="155" y="96"/>
                  </a:cubicBezTo>
                  <a:lnTo>
                    <a:pt x="155" y="96"/>
                  </a:lnTo>
                  <a:cubicBezTo>
                    <a:pt x="155" y="96"/>
                    <a:pt x="154" y="96"/>
                    <a:pt x="154" y="97"/>
                  </a:cubicBezTo>
                  <a:lnTo>
                    <a:pt x="154" y="97"/>
                  </a:lnTo>
                  <a:cubicBezTo>
                    <a:pt x="156" y="63"/>
                    <a:pt x="200" y="2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765;p60"/>
            <p:cNvSpPr/>
            <p:nvPr/>
          </p:nvSpPr>
          <p:spPr>
            <a:xfrm>
              <a:off x="5025025" y="3193375"/>
              <a:ext cx="2100" cy="1525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24" y="1"/>
                  </a:moveTo>
                  <a:cubicBezTo>
                    <a:pt x="24" y="24"/>
                    <a:pt x="12" y="48"/>
                    <a:pt x="0" y="60"/>
                  </a:cubicBezTo>
                  <a:cubicBezTo>
                    <a:pt x="72" y="48"/>
                    <a:pt x="84" y="36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766;p60"/>
            <p:cNvSpPr/>
            <p:nvPr/>
          </p:nvSpPr>
          <p:spPr>
            <a:xfrm>
              <a:off x="5022275" y="3194825"/>
              <a:ext cx="3375" cy="1625"/>
            </a:xfrm>
            <a:custGeom>
              <a:avLst/>
              <a:gdLst/>
              <a:ahLst/>
              <a:cxnLst/>
              <a:rect l="l" t="t" r="r" b="b"/>
              <a:pathLst>
                <a:path w="135" h="65" extrusionOk="0">
                  <a:moveTo>
                    <a:pt x="26" y="1"/>
                  </a:moveTo>
                  <a:cubicBezTo>
                    <a:pt x="19" y="1"/>
                    <a:pt x="1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2"/>
                  </a:lnTo>
                  <a:cubicBezTo>
                    <a:pt x="1" y="7"/>
                    <a:pt x="1" y="10"/>
                    <a:pt x="3" y="11"/>
                  </a:cubicBezTo>
                  <a:lnTo>
                    <a:pt x="3" y="11"/>
                  </a:lnTo>
                  <a:cubicBezTo>
                    <a:pt x="10" y="41"/>
                    <a:pt x="86" y="64"/>
                    <a:pt x="109" y="64"/>
                  </a:cubicBezTo>
                  <a:cubicBezTo>
                    <a:pt x="119" y="64"/>
                    <a:pt x="119" y="60"/>
                    <a:pt x="98" y="50"/>
                  </a:cubicBezTo>
                  <a:cubicBezTo>
                    <a:pt x="110" y="38"/>
                    <a:pt x="134" y="62"/>
                    <a:pt x="110" y="2"/>
                  </a:cubicBezTo>
                  <a:lnTo>
                    <a:pt x="110" y="2"/>
                  </a:lnTo>
                  <a:cubicBezTo>
                    <a:pt x="89" y="20"/>
                    <a:pt x="80" y="26"/>
                    <a:pt x="76" y="26"/>
                  </a:cubicBezTo>
                  <a:cubicBezTo>
                    <a:pt x="67" y="26"/>
                    <a:pt x="7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767;p60"/>
            <p:cNvSpPr/>
            <p:nvPr/>
          </p:nvSpPr>
          <p:spPr>
            <a:xfrm>
              <a:off x="5025025" y="3193375"/>
              <a:ext cx="3900" cy="25"/>
            </a:xfrm>
            <a:custGeom>
              <a:avLst/>
              <a:gdLst/>
              <a:ahLst/>
              <a:cxnLst/>
              <a:rect l="l" t="t" r="r" b="b"/>
              <a:pathLst>
                <a:path w="156" h="1" extrusionOk="0">
                  <a:moveTo>
                    <a:pt x="48" y="1"/>
                  </a:moveTo>
                  <a:cubicBezTo>
                    <a:pt x="155" y="1"/>
                    <a:pt x="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768;p60"/>
            <p:cNvSpPr/>
            <p:nvPr/>
          </p:nvSpPr>
          <p:spPr>
            <a:xfrm>
              <a:off x="5026500" y="3191900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0"/>
                  </a:moveTo>
                  <a:cubicBezTo>
                    <a:pt x="19" y="6"/>
                    <a:pt x="31" y="9"/>
                    <a:pt x="32" y="9"/>
                  </a:cubicBezTo>
                  <a:cubicBezTo>
                    <a:pt x="34" y="9"/>
                    <a:pt x="25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769;p60"/>
            <p:cNvSpPr/>
            <p:nvPr/>
          </p:nvSpPr>
          <p:spPr>
            <a:xfrm>
              <a:off x="5022800" y="3155575"/>
              <a:ext cx="1650" cy="1525"/>
            </a:xfrm>
            <a:custGeom>
              <a:avLst/>
              <a:gdLst/>
              <a:ahLst/>
              <a:cxnLst/>
              <a:rect l="l" t="t" r="r" b="b"/>
              <a:pathLst>
                <a:path w="66" h="61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21"/>
                    <a:pt x="22" y="33"/>
                    <a:pt x="20" y="52"/>
                  </a:cubicBezTo>
                  <a:lnTo>
                    <a:pt x="20" y="52"/>
                  </a:lnTo>
                  <a:cubicBezTo>
                    <a:pt x="19" y="55"/>
                    <a:pt x="18" y="58"/>
                    <a:pt x="18" y="60"/>
                  </a:cubicBezTo>
                  <a:cubicBezTo>
                    <a:pt x="54" y="36"/>
                    <a:pt x="66" y="12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770;p60"/>
            <p:cNvSpPr/>
            <p:nvPr/>
          </p:nvSpPr>
          <p:spPr>
            <a:xfrm>
              <a:off x="5002750" y="3144225"/>
              <a:ext cx="1050" cy="425"/>
            </a:xfrm>
            <a:custGeom>
              <a:avLst/>
              <a:gdLst/>
              <a:ahLst/>
              <a:cxnLst/>
              <a:rect l="l" t="t" r="r" b="b"/>
              <a:pathLst>
                <a:path w="42" h="17" extrusionOk="0">
                  <a:moveTo>
                    <a:pt x="40" y="1"/>
                  </a:moveTo>
                  <a:cubicBezTo>
                    <a:pt x="39" y="1"/>
                    <a:pt x="1" y="16"/>
                    <a:pt x="4" y="16"/>
                  </a:cubicBezTo>
                  <a:cubicBezTo>
                    <a:pt x="4" y="16"/>
                    <a:pt x="6" y="15"/>
                    <a:pt x="10" y="14"/>
                  </a:cubicBezTo>
                  <a:cubicBezTo>
                    <a:pt x="34" y="4"/>
                    <a:pt x="41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771;p60"/>
            <p:cNvSpPr/>
            <p:nvPr/>
          </p:nvSpPr>
          <p:spPr>
            <a:xfrm>
              <a:off x="5026800" y="31764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cubicBezTo>
                    <a:pt x="36" y="24"/>
                    <a:pt x="1" y="36"/>
                    <a:pt x="36" y="48"/>
                  </a:cubicBezTo>
                  <a:cubicBezTo>
                    <a:pt x="60" y="24"/>
                    <a:pt x="60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72;p60"/>
            <p:cNvSpPr/>
            <p:nvPr/>
          </p:nvSpPr>
          <p:spPr>
            <a:xfrm>
              <a:off x="5027825" y="3175225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31" y="0"/>
                  </a:moveTo>
                  <a:cubicBezTo>
                    <a:pt x="28" y="0"/>
                    <a:pt x="28" y="1"/>
                    <a:pt x="29" y="2"/>
                  </a:cubicBezTo>
                  <a:lnTo>
                    <a:pt x="29" y="2"/>
                  </a:lnTo>
                  <a:cubicBezTo>
                    <a:pt x="0" y="27"/>
                    <a:pt x="10" y="37"/>
                    <a:pt x="25" y="37"/>
                  </a:cubicBezTo>
                  <a:cubicBezTo>
                    <a:pt x="43" y="37"/>
                    <a:pt x="67" y="23"/>
                    <a:pt x="39" y="5"/>
                  </a:cubicBezTo>
                  <a:lnTo>
                    <a:pt x="39" y="5"/>
                  </a:lnTo>
                  <a:cubicBezTo>
                    <a:pt x="38" y="4"/>
                    <a:pt x="35" y="2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73;p60"/>
            <p:cNvSpPr/>
            <p:nvPr/>
          </p:nvSpPr>
          <p:spPr>
            <a:xfrm>
              <a:off x="5027700" y="31868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74;p60"/>
            <p:cNvSpPr/>
            <p:nvPr/>
          </p:nvSpPr>
          <p:spPr>
            <a:xfrm>
              <a:off x="5027825" y="3186050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4" y="1"/>
                  </a:moveTo>
                  <a:cubicBezTo>
                    <a:pt x="2" y="1"/>
                    <a:pt x="0" y="13"/>
                    <a:pt x="7" y="20"/>
                  </a:cubicBezTo>
                  <a:cubicBezTo>
                    <a:pt x="7" y="6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75;p60"/>
            <p:cNvSpPr/>
            <p:nvPr/>
          </p:nvSpPr>
          <p:spPr>
            <a:xfrm>
              <a:off x="4958350" y="31481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"/>
                  </a:moveTo>
                  <a:cubicBezTo>
                    <a:pt x="6" y="7"/>
                    <a:pt x="9" y="10"/>
                    <a:pt x="11" y="10"/>
                  </a:cubicBezTo>
                  <a:cubicBezTo>
                    <a:pt x="12" y="10"/>
                    <a:pt x="12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76;p60"/>
            <p:cNvSpPr/>
            <p:nvPr/>
          </p:nvSpPr>
          <p:spPr>
            <a:xfrm>
              <a:off x="5010150" y="31570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77;p60"/>
            <p:cNvSpPr/>
            <p:nvPr/>
          </p:nvSpPr>
          <p:spPr>
            <a:xfrm>
              <a:off x="5027550" y="3188925"/>
              <a:ext cx="175" cy="700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6" y="0"/>
                  </a:moveTo>
                  <a:cubicBezTo>
                    <a:pt x="1" y="20"/>
                    <a:pt x="1" y="28"/>
                    <a:pt x="1" y="28"/>
                  </a:cubicBezTo>
                  <a:cubicBezTo>
                    <a:pt x="3" y="28"/>
                    <a:pt x="6" y="14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78;p60"/>
            <p:cNvSpPr/>
            <p:nvPr/>
          </p:nvSpPr>
          <p:spPr>
            <a:xfrm>
              <a:off x="5022550" y="3189425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30" y="0"/>
                  </a:moveTo>
                  <a:cubicBezTo>
                    <a:pt x="0" y="0"/>
                    <a:pt x="45" y="36"/>
                    <a:pt x="61" y="36"/>
                  </a:cubicBezTo>
                  <a:cubicBezTo>
                    <a:pt x="67" y="36"/>
                    <a:pt x="69" y="30"/>
                    <a:pt x="57" y="12"/>
                  </a:cubicBezTo>
                  <a:lnTo>
                    <a:pt x="57" y="12"/>
                  </a:lnTo>
                  <a:cubicBezTo>
                    <a:pt x="58" y="11"/>
                    <a:pt x="57" y="9"/>
                    <a:pt x="52" y="4"/>
                  </a:cubicBezTo>
                  <a:lnTo>
                    <a:pt x="52" y="4"/>
                  </a:ln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3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lnTo>
                    <a:pt x="41" y="1"/>
                  </a:lnTo>
                  <a:cubicBezTo>
                    <a:pt x="36" y="1"/>
                    <a:pt x="3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79;p60"/>
            <p:cNvSpPr/>
            <p:nvPr/>
          </p:nvSpPr>
          <p:spPr>
            <a:xfrm>
              <a:off x="5023225" y="3190400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6" y="15"/>
                    <a:pt x="9" y="16"/>
                    <a:pt x="11" y="16"/>
                  </a:cubicBezTo>
                  <a:cubicBezTo>
                    <a:pt x="20" y="1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80;p60"/>
            <p:cNvSpPr/>
            <p:nvPr/>
          </p:nvSpPr>
          <p:spPr>
            <a:xfrm>
              <a:off x="5027100" y="3184975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12" y="0"/>
                  </a:moveTo>
                  <a:cubicBezTo>
                    <a:pt x="8" y="0"/>
                    <a:pt x="7" y="4"/>
                    <a:pt x="13" y="15"/>
                  </a:cubicBezTo>
                  <a:cubicBezTo>
                    <a:pt x="1" y="27"/>
                    <a:pt x="60" y="27"/>
                    <a:pt x="36" y="27"/>
                  </a:cubicBezTo>
                  <a:cubicBezTo>
                    <a:pt x="43" y="30"/>
                    <a:pt x="46" y="31"/>
                    <a:pt x="48" y="31"/>
                  </a:cubicBezTo>
                  <a:cubicBezTo>
                    <a:pt x="58" y="31"/>
                    <a:pt x="2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781;p60"/>
            <p:cNvSpPr/>
            <p:nvPr/>
          </p:nvSpPr>
          <p:spPr>
            <a:xfrm>
              <a:off x="5020550" y="3189000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41" y="0"/>
                  </a:moveTo>
                  <a:cubicBezTo>
                    <a:pt x="36" y="0"/>
                    <a:pt x="19" y="3"/>
                    <a:pt x="1" y="9"/>
                  </a:cubicBezTo>
                  <a:cubicBezTo>
                    <a:pt x="36" y="3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782;p60"/>
            <p:cNvSpPr/>
            <p:nvPr/>
          </p:nvSpPr>
          <p:spPr>
            <a:xfrm>
              <a:off x="5021750" y="3186275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4" y="0"/>
                  </a:moveTo>
                  <a:lnTo>
                    <a:pt x="24" y="0"/>
                  </a:lnTo>
                  <a:cubicBezTo>
                    <a:pt x="23" y="0"/>
                    <a:pt x="16" y="3"/>
                    <a:pt x="0" y="11"/>
                  </a:cubicBezTo>
                  <a:cubicBezTo>
                    <a:pt x="8" y="1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783;p60"/>
            <p:cNvSpPr/>
            <p:nvPr/>
          </p:nvSpPr>
          <p:spPr>
            <a:xfrm>
              <a:off x="5019100" y="31805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1"/>
                  </a:moveTo>
                  <a:cubicBezTo>
                    <a:pt x="11" y="1"/>
                    <a:pt x="1" y="6"/>
                    <a:pt x="16" y="6"/>
                  </a:cubicBezTo>
                  <a:cubicBezTo>
                    <a:pt x="24" y="6"/>
                    <a:pt x="39" y="5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784;p60"/>
            <p:cNvSpPr/>
            <p:nvPr/>
          </p:nvSpPr>
          <p:spPr>
            <a:xfrm>
              <a:off x="5018175" y="3178400"/>
              <a:ext cx="1225" cy="675"/>
            </a:xfrm>
            <a:custGeom>
              <a:avLst/>
              <a:gdLst/>
              <a:ahLst/>
              <a:cxnLst/>
              <a:rect l="l" t="t" r="r" b="b"/>
              <a:pathLst>
                <a:path w="49" h="27" extrusionOk="0">
                  <a:moveTo>
                    <a:pt x="10" y="0"/>
                  </a:moveTo>
                  <a:cubicBezTo>
                    <a:pt x="4" y="0"/>
                    <a:pt x="0" y="4"/>
                    <a:pt x="0" y="16"/>
                  </a:cubicBezTo>
                  <a:cubicBezTo>
                    <a:pt x="16" y="16"/>
                    <a:pt x="27" y="27"/>
                    <a:pt x="36" y="27"/>
                  </a:cubicBezTo>
                  <a:cubicBezTo>
                    <a:pt x="40" y="27"/>
                    <a:pt x="44" y="24"/>
                    <a:pt x="48" y="16"/>
                  </a:cubicBezTo>
                  <a:cubicBezTo>
                    <a:pt x="40" y="16"/>
                    <a:pt x="2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785;p60"/>
            <p:cNvSpPr/>
            <p:nvPr/>
          </p:nvSpPr>
          <p:spPr>
            <a:xfrm>
              <a:off x="5020250" y="3167775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37" y="13"/>
                    <a:pt x="1" y="25"/>
                  </a:cubicBezTo>
                  <a:cubicBezTo>
                    <a:pt x="13" y="25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786;p60"/>
            <p:cNvSpPr/>
            <p:nvPr/>
          </p:nvSpPr>
          <p:spPr>
            <a:xfrm>
              <a:off x="4939900" y="31800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cubicBezTo>
                    <a:pt x="31" y="0"/>
                    <a:pt x="22" y="7"/>
                    <a:pt x="0" y="23"/>
                  </a:cubicBezTo>
                  <a:cubicBezTo>
                    <a:pt x="20" y="10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787;p60"/>
            <p:cNvSpPr/>
            <p:nvPr/>
          </p:nvSpPr>
          <p:spPr>
            <a:xfrm>
              <a:off x="4941225" y="3180875"/>
              <a:ext cx="1375" cy="625"/>
            </a:xfrm>
            <a:custGeom>
              <a:avLst/>
              <a:gdLst/>
              <a:ahLst/>
              <a:cxnLst/>
              <a:rect l="l" t="t" r="r" b="b"/>
              <a:pathLst>
                <a:path w="55" h="25" extrusionOk="0">
                  <a:moveTo>
                    <a:pt x="54" y="1"/>
                  </a:moveTo>
                  <a:cubicBezTo>
                    <a:pt x="32" y="8"/>
                    <a:pt x="1" y="25"/>
                    <a:pt x="3" y="25"/>
                  </a:cubicBezTo>
                  <a:cubicBezTo>
                    <a:pt x="4" y="25"/>
                    <a:pt x="18" y="19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788;p60"/>
            <p:cNvSpPr/>
            <p:nvPr/>
          </p:nvSpPr>
          <p:spPr>
            <a:xfrm>
              <a:off x="4989000" y="31460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8"/>
                  </a:moveTo>
                  <a:cubicBezTo>
                    <a:pt x="1" y="12"/>
                    <a:pt x="1" y="1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789;p60"/>
            <p:cNvSpPr/>
            <p:nvPr/>
          </p:nvSpPr>
          <p:spPr>
            <a:xfrm>
              <a:off x="4984250" y="314337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790;p60"/>
            <p:cNvSpPr/>
            <p:nvPr/>
          </p:nvSpPr>
          <p:spPr>
            <a:xfrm>
              <a:off x="5132475" y="3134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6" y="6"/>
                    <a:pt x="12" y="6"/>
                    <a:pt x="17" y="6"/>
                  </a:cubicBezTo>
                  <a:cubicBezTo>
                    <a:pt x="21" y="6"/>
                    <a:pt x="24" y="6"/>
                    <a:pt x="24" y="12"/>
                  </a:cubicBezTo>
                  <a:lnTo>
                    <a:pt x="24" y="12"/>
                  </a:ln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791;p60"/>
            <p:cNvSpPr/>
            <p:nvPr/>
          </p:nvSpPr>
          <p:spPr>
            <a:xfrm>
              <a:off x="5132300" y="3141575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8"/>
                    <a:pt x="6" y="20"/>
                    <a:pt x="9" y="20"/>
                  </a:cubicBezTo>
                  <a:cubicBezTo>
                    <a:pt x="11" y="20"/>
                    <a:pt x="12" y="15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792;p60"/>
            <p:cNvSpPr/>
            <p:nvPr/>
          </p:nvSpPr>
          <p:spPr>
            <a:xfrm>
              <a:off x="5132300" y="31415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1" y="7"/>
                    <a:pt x="3" y="7"/>
                  </a:cubicBezTo>
                  <a:cubicBezTo>
                    <a:pt x="4" y="7"/>
                    <a:pt x="5" y="7"/>
                    <a:pt x="7" y="4"/>
                  </a:cubicBezTo>
                  <a:cubicBezTo>
                    <a:pt x="7" y="1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793;p60"/>
            <p:cNvSpPr/>
            <p:nvPr/>
          </p:nvSpPr>
          <p:spPr>
            <a:xfrm>
              <a:off x="5131900" y="31428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6" y="0"/>
                  </a:moveTo>
                  <a:cubicBezTo>
                    <a:pt x="1" y="0"/>
                    <a:pt x="9" y="11"/>
                    <a:pt x="18" y="11"/>
                  </a:cubicBezTo>
                  <a:cubicBezTo>
                    <a:pt x="20" y="11"/>
                    <a:pt x="22" y="10"/>
                    <a:pt x="23" y="9"/>
                  </a:cubicBezTo>
                  <a:lnTo>
                    <a:pt x="23" y="9"/>
                  </a:lnTo>
                  <a:cubicBezTo>
                    <a:pt x="23" y="9"/>
                    <a:pt x="23" y="9"/>
                    <a:pt x="23" y="9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794;p60"/>
            <p:cNvSpPr/>
            <p:nvPr/>
          </p:nvSpPr>
          <p:spPr>
            <a:xfrm>
              <a:off x="5133075" y="314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795;p60"/>
            <p:cNvSpPr/>
            <p:nvPr/>
          </p:nvSpPr>
          <p:spPr>
            <a:xfrm>
              <a:off x="5132775" y="31427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1"/>
                  </a:moveTo>
                  <a:cubicBezTo>
                    <a:pt x="24" y="24"/>
                    <a:pt x="12" y="13"/>
                    <a:pt x="0" y="1"/>
                  </a:cubicBezTo>
                  <a:cubicBezTo>
                    <a:pt x="0" y="1"/>
                    <a:pt x="12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796;p60"/>
            <p:cNvSpPr/>
            <p:nvPr/>
          </p:nvSpPr>
          <p:spPr>
            <a:xfrm>
              <a:off x="5132175" y="31454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" y="1"/>
                  </a:moveTo>
                  <a:cubicBezTo>
                    <a:pt x="5" y="5"/>
                    <a:pt x="11" y="6"/>
                    <a:pt x="16" y="6"/>
                  </a:cubicBezTo>
                  <a:cubicBezTo>
                    <a:pt x="27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797;p60"/>
            <p:cNvSpPr/>
            <p:nvPr/>
          </p:nvSpPr>
          <p:spPr>
            <a:xfrm>
              <a:off x="5132775" y="3145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798;p60"/>
            <p:cNvSpPr/>
            <p:nvPr/>
          </p:nvSpPr>
          <p:spPr>
            <a:xfrm>
              <a:off x="5131675" y="3147025"/>
              <a:ext cx="775" cy="300"/>
            </a:xfrm>
            <a:custGeom>
              <a:avLst/>
              <a:gdLst/>
              <a:ahLst/>
              <a:cxnLst/>
              <a:rect l="l" t="t" r="r" b="b"/>
              <a:pathLst>
                <a:path w="31" h="12" extrusionOk="0">
                  <a:moveTo>
                    <a:pt x="1" y="1"/>
                  </a:moveTo>
                  <a:cubicBezTo>
                    <a:pt x="0" y="1"/>
                    <a:pt x="5" y="3"/>
                    <a:pt x="21" y="9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0" y="1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799;p60"/>
            <p:cNvSpPr/>
            <p:nvPr/>
          </p:nvSpPr>
          <p:spPr>
            <a:xfrm>
              <a:off x="5131400" y="3148475"/>
              <a:ext cx="800" cy="575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6" y="0"/>
                  </a:moveTo>
                  <a:cubicBezTo>
                    <a:pt x="1" y="0"/>
                    <a:pt x="5" y="10"/>
                    <a:pt x="32" y="23"/>
                  </a:cubicBezTo>
                  <a:cubicBezTo>
                    <a:pt x="21" y="7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800;p60"/>
            <p:cNvSpPr/>
            <p:nvPr/>
          </p:nvSpPr>
          <p:spPr>
            <a:xfrm>
              <a:off x="5132775" y="314865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3"/>
                    <a:pt x="21" y="23"/>
                  </a:cubicBezTo>
                  <a:cubicBezTo>
                    <a:pt x="23" y="23"/>
                    <a:pt x="12" y="8"/>
                    <a:pt x="5" y="4"/>
                  </a:cubicBezTo>
                  <a:lnTo>
                    <a:pt x="5" y="4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801;p60"/>
            <p:cNvSpPr/>
            <p:nvPr/>
          </p:nvSpPr>
          <p:spPr>
            <a:xfrm>
              <a:off x="5133075" y="315177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lnTo>
                    <a:pt x="5" y="1"/>
                  </a:lnTo>
                  <a:cubicBezTo>
                    <a:pt x="3" y="1"/>
                    <a:pt x="0" y="4"/>
                    <a:pt x="0" y="10"/>
                  </a:cubicBezTo>
                  <a:cubicBezTo>
                    <a:pt x="6" y="4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802;p60"/>
            <p:cNvSpPr/>
            <p:nvPr/>
          </p:nvSpPr>
          <p:spPr>
            <a:xfrm>
              <a:off x="5132475" y="3149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803;p60"/>
            <p:cNvSpPr/>
            <p:nvPr/>
          </p:nvSpPr>
          <p:spPr>
            <a:xfrm>
              <a:off x="5132775" y="314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804;p60"/>
            <p:cNvSpPr/>
            <p:nvPr/>
          </p:nvSpPr>
          <p:spPr>
            <a:xfrm>
              <a:off x="5132775" y="3147850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0"/>
                  </a:moveTo>
                  <a:cubicBezTo>
                    <a:pt x="8" y="8"/>
                    <a:pt x="14" y="11"/>
                    <a:pt x="16" y="11"/>
                  </a:cubicBezTo>
                  <a:cubicBezTo>
                    <a:pt x="22" y="11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805;p60"/>
            <p:cNvSpPr/>
            <p:nvPr/>
          </p:nvSpPr>
          <p:spPr>
            <a:xfrm>
              <a:off x="5132900" y="3150825"/>
              <a:ext cx="500" cy="800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19" y="0"/>
                  </a:moveTo>
                  <a:lnTo>
                    <a:pt x="19" y="0"/>
                  </a:lnTo>
                  <a:cubicBezTo>
                    <a:pt x="6" y="19"/>
                    <a:pt x="1" y="31"/>
                    <a:pt x="1" y="31"/>
                  </a:cubicBezTo>
                  <a:cubicBezTo>
                    <a:pt x="2" y="31"/>
                    <a:pt x="8" y="22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806;p60"/>
            <p:cNvSpPr/>
            <p:nvPr/>
          </p:nvSpPr>
          <p:spPr>
            <a:xfrm>
              <a:off x="5132400" y="31519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cubicBezTo>
                    <a:pt x="16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807;p60"/>
            <p:cNvSpPr/>
            <p:nvPr/>
          </p:nvSpPr>
          <p:spPr>
            <a:xfrm>
              <a:off x="5132550" y="31529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6"/>
                    <a:pt x="3" y="6"/>
                  </a:cubicBezTo>
                  <a:cubicBezTo>
                    <a:pt x="4" y="6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808;p60"/>
            <p:cNvSpPr/>
            <p:nvPr/>
          </p:nvSpPr>
          <p:spPr>
            <a:xfrm>
              <a:off x="5139025" y="3216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"/>
                  </a:moveTo>
                  <a:cubicBezTo>
                    <a:pt x="4" y="5"/>
                    <a:pt x="8" y="6"/>
                    <a:pt x="12" y="6"/>
                  </a:cubicBezTo>
                  <a:lnTo>
                    <a:pt x="12" y="6"/>
                  </a:lnTo>
                  <a:lnTo>
                    <a:pt x="0" y="1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7"/>
                    <a:pt x="21" y="7"/>
                    <a:pt x="17" y="7"/>
                  </a:cubicBezTo>
                  <a:cubicBezTo>
                    <a:pt x="15" y="7"/>
                    <a:pt x="14" y="7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809;p60"/>
            <p:cNvSpPr/>
            <p:nvPr/>
          </p:nvSpPr>
          <p:spPr>
            <a:xfrm>
              <a:off x="5132275" y="31636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7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810;p60"/>
            <p:cNvSpPr/>
            <p:nvPr/>
          </p:nvSpPr>
          <p:spPr>
            <a:xfrm>
              <a:off x="5132775" y="31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11;p60"/>
            <p:cNvSpPr/>
            <p:nvPr/>
          </p:nvSpPr>
          <p:spPr>
            <a:xfrm>
              <a:off x="5132775" y="31567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812;p60"/>
            <p:cNvSpPr/>
            <p:nvPr/>
          </p:nvSpPr>
          <p:spPr>
            <a:xfrm>
              <a:off x="5138125" y="3182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813;p60"/>
            <p:cNvSpPr/>
            <p:nvPr/>
          </p:nvSpPr>
          <p:spPr>
            <a:xfrm>
              <a:off x="5139025" y="32160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12" y="1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14;p60"/>
            <p:cNvSpPr/>
            <p:nvPr/>
          </p:nvSpPr>
          <p:spPr>
            <a:xfrm>
              <a:off x="5137825" y="31689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815;p60"/>
            <p:cNvSpPr/>
            <p:nvPr/>
          </p:nvSpPr>
          <p:spPr>
            <a:xfrm>
              <a:off x="5132600" y="3154725"/>
              <a:ext cx="200" cy="575"/>
            </a:xfrm>
            <a:custGeom>
              <a:avLst/>
              <a:gdLst/>
              <a:ahLst/>
              <a:cxnLst/>
              <a:rect l="l" t="t" r="r" b="b"/>
              <a:pathLst>
                <a:path w="8" h="23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" y="10"/>
                    <a:pt x="7" y="23"/>
                  </a:cubicBezTo>
                  <a:cubicBezTo>
                    <a:pt x="7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816;p60"/>
            <p:cNvSpPr/>
            <p:nvPr/>
          </p:nvSpPr>
          <p:spPr>
            <a:xfrm>
              <a:off x="5132500" y="3157325"/>
              <a:ext cx="675" cy="400"/>
            </a:xfrm>
            <a:custGeom>
              <a:avLst/>
              <a:gdLst/>
              <a:ahLst/>
              <a:cxnLst/>
              <a:rect l="l" t="t" r="r" b="b"/>
              <a:pathLst>
                <a:path w="27" h="16" extrusionOk="0">
                  <a:moveTo>
                    <a:pt x="6" y="0"/>
                  </a:moveTo>
                  <a:cubicBezTo>
                    <a:pt x="0" y="0"/>
                    <a:pt x="15" y="16"/>
                    <a:pt x="22" y="16"/>
                  </a:cubicBezTo>
                  <a:cubicBezTo>
                    <a:pt x="25" y="16"/>
                    <a:pt x="27" y="12"/>
                    <a:pt x="23" y="2"/>
                  </a:cubicBezTo>
                  <a:lnTo>
                    <a:pt x="11" y="2"/>
                  </a:ln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817;p60"/>
            <p:cNvSpPr/>
            <p:nvPr/>
          </p:nvSpPr>
          <p:spPr>
            <a:xfrm>
              <a:off x="5138125" y="31767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1"/>
                  </a:moveTo>
                  <a:cubicBezTo>
                    <a:pt x="10" y="15"/>
                    <a:pt x="16" y="20"/>
                    <a:pt x="18" y="20"/>
                  </a:cubicBezTo>
                  <a:cubicBezTo>
                    <a:pt x="21" y="20"/>
                    <a:pt x="15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818;p60"/>
            <p:cNvSpPr/>
            <p:nvPr/>
          </p:nvSpPr>
          <p:spPr>
            <a:xfrm>
              <a:off x="5139625" y="32017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819;p60"/>
            <p:cNvSpPr/>
            <p:nvPr/>
          </p:nvSpPr>
          <p:spPr>
            <a:xfrm>
              <a:off x="5138425" y="320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24" y="0"/>
                    <a:pt x="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820;p60"/>
            <p:cNvSpPr/>
            <p:nvPr/>
          </p:nvSpPr>
          <p:spPr>
            <a:xfrm>
              <a:off x="5139325" y="321212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3"/>
                    <a:pt x="0" y="25"/>
                    <a:pt x="36" y="25"/>
                  </a:cubicBezTo>
                  <a:cubicBezTo>
                    <a:pt x="36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821;p60"/>
            <p:cNvSpPr/>
            <p:nvPr/>
          </p:nvSpPr>
          <p:spPr>
            <a:xfrm>
              <a:off x="5131275" y="3246950"/>
              <a:ext cx="2150" cy="1175"/>
            </a:xfrm>
            <a:custGeom>
              <a:avLst/>
              <a:gdLst/>
              <a:ahLst/>
              <a:cxnLst/>
              <a:rect l="l" t="t" r="r" b="b"/>
              <a:pathLst>
                <a:path w="86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4" y="32"/>
                    <a:pt x="65" y="36"/>
                  </a:cubicBezTo>
                  <a:lnTo>
                    <a:pt x="65" y="36"/>
                  </a:lnTo>
                  <a:cubicBezTo>
                    <a:pt x="43" y="22"/>
                    <a:pt x="7" y="1"/>
                    <a:pt x="1" y="1"/>
                  </a:cubicBezTo>
                  <a:close/>
                  <a:moveTo>
                    <a:pt x="65" y="36"/>
                  </a:moveTo>
                  <a:cubicBezTo>
                    <a:pt x="76" y="42"/>
                    <a:pt x="83" y="47"/>
                    <a:pt x="84" y="47"/>
                  </a:cubicBezTo>
                  <a:cubicBezTo>
                    <a:pt x="85" y="47"/>
                    <a:pt x="82" y="44"/>
                    <a:pt x="72" y="37"/>
                  </a:cubicBezTo>
                  <a:cubicBezTo>
                    <a:pt x="70" y="37"/>
                    <a:pt x="68" y="36"/>
                    <a:pt x="6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822;p60"/>
            <p:cNvSpPr/>
            <p:nvPr/>
          </p:nvSpPr>
          <p:spPr>
            <a:xfrm>
              <a:off x="5129675" y="3245375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4" y="1"/>
                  </a:moveTo>
                  <a:cubicBezTo>
                    <a:pt x="0" y="1"/>
                    <a:pt x="14" y="8"/>
                    <a:pt x="18" y="8"/>
                  </a:cubicBezTo>
                  <a:cubicBezTo>
                    <a:pt x="20" y="8"/>
                    <a:pt x="20" y="7"/>
                    <a:pt x="17" y="4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823;p60"/>
            <p:cNvSpPr/>
            <p:nvPr/>
          </p:nvSpPr>
          <p:spPr>
            <a:xfrm>
              <a:off x="5130100" y="3245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824;p60"/>
            <p:cNvSpPr/>
            <p:nvPr/>
          </p:nvSpPr>
          <p:spPr>
            <a:xfrm>
              <a:off x="5128300" y="3244575"/>
              <a:ext cx="1525" cy="625"/>
            </a:xfrm>
            <a:custGeom>
              <a:avLst/>
              <a:gdLst/>
              <a:ahLst/>
              <a:cxnLst/>
              <a:rect l="l" t="t" r="r" b="b"/>
              <a:pathLst>
                <a:path w="61" h="25" extrusionOk="0">
                  <a:moveTo>
                    <a:pt x="1" y="24"/>
                  </a:moveTo>
                  <a:cubicBezTo>
                    <a:pt x="60" y="1"/>
                    <a:pt x="1" y="24"/>
                    <a:pt x="1" y="24"/>
                  </a:cubicBezTo>
                  <a:cubicBezTo>
                    <a:pt x="1" y="24"/>
                    <a:pt x="1" y="12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825;p60"/>
            <p:cNvSpPr/>
            <p:nvPr/>
          </p:nvSpPr>
          <p:spPr>
            <a:xfrm>
              <a:off x="5128000" y="3244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24"/>
                  </a:moveTo>
                  <a:cubicBezTo>
                    <a:pt x="37" y="0"/>
                    <a:pt x="1" y="36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826;p60"/>
            <p:cNvSpPr/>
            <p:nvPr/>
          </p:nvSpPr>
          <p:spPr>
            <a:xfrm>
              <a:off x="5128900" y="3245475"/>
              <a:ext cx="1100" cy="45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1" y="0"/>
                  </a:moveTo>
                  <a:cubicBezTo>
                    <a:pt x="4" y="1"/>
                    <a:pt x="8" y="2"/>
                    <a:pt x="11" y="3"/>
                  </a:cubicBezTo>
                  <a:lnTo>
                    <a:pt x="11" y="3"/>
                  </a:lnTo>
                  <a:cubicBezTo>
                    <a:pt x="8" y="1"/>
                    <a:pt x="4" y="0"/>
                    <a:pt x="1" y="0"/>
                  </a:cubicBezTo>
                  <a:close/>
                  <a:moveTo>
                    <a:pt x="11" y="3"/>
                  </a:moveTo>
                  <a:lnTo>
                    <a:pt x="11" y="3"/>
                  </a:lnTo>
                  <a:cubicBezTo>
                    <a:pt x="18" y="7"/>
                    <a:pt x="21" y="12"/>
                    <a:pt x="13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3" y="17"/>
                    <a:pt x="36" y="11"/>
                    <a:pt x="1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827;p60"/>
            <p:cNvSpPr/>
            <p:nvPr/>
          </p:nvSpPr>
          <p:spPr>
            <a:xfrm>
              <a:off x="5131050" y="32474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6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828;p60"/>
            <p:cNvSpPr/>
            <p:nvPr/>
          </p:nvSpPr>
          <p:spPr>
            <a:xfrm>
              <a:off x="5125325" y="3244250"/>
              <a:ext cx="225" cy="775"/>
            </a:xfrm>
            <a:custGeom>
              <a:avLst/>
              <a:gdLst/>
              <a:ahLst/>
              <a:cxnLst/>
              <a:rect l="l" t="t" r="r" b="b"/>
              <a:pathLst>
                <a:path w="9" h="31" extrusionOk="0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1" y="24"/>
                    <a:pt x="2" y="31"/>
                    <a:pt x="3" y="31"/>
                  </a:cubicBezTo>
                  <a:cubicBezTo>
                    <a:pt x="6" y="31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829;p60"/>
            <p:cNvSpPr/>
            <p:nvPr/>
          </p:nvSpPr>
          <p:spPr>
            <a:xfrm>
              <a:off x="5125025" y="3244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830;p60"/>
            <p:cNvSpPr/>
            <p:nvPr/>
          </p:nvSpPr>
          <p:spPr>
            <a:xfrm>
              <a:off x="5127425" y="3245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831;p60"/>
            <p:cNvSpPr/>
            <p:nvPr/>
          </p:nvSpPr>
          <p:spPr>
            <a:xfrm>
              <a:off x="5122800" y="3243975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7" y="15"/>
                    <a:pt x="0" y="20"/>
                    <a:pt x="1" y="20"/>
                  </a:cubicBezTo>
                  <a:cubicBezTo>
                    <a:pt x="3" y="20"/>
                    <a:pt x="23" y="8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832;p60"/>
            <p:cNvSpPr/>
            <p:nvPr/>
          </p:nvSpPr>
          <p:spPr>
            <a:xfrm>
              <a:off x="5120575" y="324397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33;p60"/>
            <p:cNvSpPr/>
            <p:nvPr/>
          </p:nvSpPr>
          <p:spPr>
            <a:xfrm>
              <a:off x="5123575" y="3244475"/>
              <a:ext cx="300" cy="425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3" y="1"/>
                  </a:moveTo>
                  <a:cubicBezTo>
                    <a:pt x="1" y="1"/>
                    <a:pt x="3" y="16"/>
                    <a:pt x="11" y="16"/>
                  </a:cubicBezTo>
                  <a:cubicBezTo>
                    <a:pt x="7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34;p60"/>
            <p:cNvSpPr/>
            <p:nvPr/>
          </p:nvSpPr>
          <p:spPr>
            <a:xfrm>
              <a:off x="5123175" y="32447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35;p60"/>
            <p:cNvSpPr/>
            <p:nvPr/>
          </p:nvSpPr>
          <p:spPr>
            <a:xfrm>
              <a:off x="5125325" y="32451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0"/>
                  </a:moveTo>
                  <a:cubicBezTo>
                    <a:pt x="25" y="12"/>
                    <a:pt x="1" y="12"/>
                    <a:pt x="25" y="24"/>
                  </a:cubicBezTo>
                  <a:cubicBezTo>
                    <a:pt x="36" y="12"/>
                    <a:pt x="25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6;p60"/>
            <p:cNvSpPr/>
            <p:nvPr/>
          </p:nvSpPr>
          <p:spPr>
            <a:xfrm>
              <a:off x="5124450" y="324487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6"/>
                    <a:pt x="0" y="9"/>
                    <a:pt x="6" y="9"/>
                  </a:cubicBezTo>
                  <a:cubicBezTo>
                    <a:pt x="12" y="9"/>
                    <a:pt x="24" y="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37;p60"/>
            <p:cNvSpPr/>
            <p:nvPr/>
          </p:nvSpPr>
          <p:spPr>
            <a:xfrm>
              <a:off x="5123850" y="32448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12"/>
                  </a:moveTo>
                  <a:cubicBezTo>
                    <a:pt x="0" y="0"/>
                    <a:pt x="24" y="24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38;p60"/>
            <p:cNvSpPr/>
            <p:nvPr/>
          </p:nvSpPr>
          <p:spPr>
            <a:xfrm>
              <a:off x="5120300" y="324457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5" y="1"/>
                  </a:moveTo>
                  <a:cubicBezTo>
                    <a:pt x="7" y="16"/>
                    <a:pt x="1" y="22"/>
                    <a:pt x="3" y="22"/>
                  </a:cubicBezTo>
                  <a:cubicBezTo>
                    <a:pt x="9" y="22"/>
                    <a:pt x="5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39;p60"/>
            <p:cNvSpPr/>
            <p:nvPr/>
          </p:nvSpPr>
          <p:spPr>
            <a:xfrm>
              <a:off x="5117300" y="324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40;p60"/>
            <p:cNvSpPr/>
            <p:nvPr/>
          </p:nvSpPr>
          <p:spPr>
            <a:xfrm>
              <a:off x="5120275" y="3244875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41;p60"/>
            <p:cNvSpPr/>
            <p:nvPr/>
          </p:nvSpPr>
          <p:spPr>
            <a:xfrm>
              <a:off x="5119375" y="32447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lnTo>
                    <a:pt x="13" y="5"/>
                  </a:lnTo>
                  <a:cubicBezTo>
                    <a:pt x="13" y="5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42;p60"/>
            <p:cNvSpPr/>
            <p:nvPr/>
          </p:nvSpPr>
          <p:spPr>
            <a:xfrm>
              <a:off x="5121450" y="32445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" y="12"/>
                    <a:pt x="37" y="1"/>
                    <a:pt x="37" y="1"/>
                  </a:cubicBezTo>
                  <a:cubicBezTo>
                    <a:pt x="25" y="1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843;p60"/>
            <p:cNvSpPr/>
            <p:nvPr/>
          </p:nvSpPr>
          <p:spPr>
            <a:xfrm>
              <a:off x="5117300" y="3244900"/>
              <a:ext cx="1600" cy="300"/>
            </a:xfrm>
            <a:custGeom>
              <a:avLst/>
              <a:gdLst/>
              <a:ahLst/>
              <a:cxnLst/>
              <a:rect l="l" t="t" r="r" b="b"/>
              <a:pathLst>
                <a:path w="64" h="12" extrusionOk="0">
                  <a:moveTo>
                    <a:pt x="23" y="1"/>
                  </a:moveTo>
                  <a:cubicBezTo>
                    <a:pt x="13" y="1"/>
                    <a:pt x="4" y="3"/>
                    <a:pt x="0" y="11"/>
                  </a:cubicBezTo>
                  <a:lnTo>
                    <a:pt x="48" y="11"/>
                  </a:lnTo>
                  <a:cubicBezTo>
                    <a:pt x="64" y="11"/>
                    <a:pt x="43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844;p60"/>
            <p:cNvSpPr/>
            <p:nvPr/>
          </p:nvSpPr>
          <p:spPr>
            <a:xfrm>
              <a:off x="5118775" y="3244700"/>
              <a:ext cx="1550" cy="1100"/>
            </a:xfrm>
            <a:custGeom>
              <a:avLst/>
              <a:gdLst/>
              <a:ahLst/>
              <a:cxnLst/>
              <a:rect l="l" t="t" r="r" b="b"/>
              <a:pathLst>
                <a:path w="62" h="44" extrusionOk="0">
                  <a:moveTo>
                    <a:pt x="44" y="1"/>
                  </a:moveTo>
                  <a:cubicBezTo>
                    <a:pt x="42" y="1"/>
                    <a:pt x="39" y="3"/>
                    <a:pt x="37" y="7"/>
                  </a:cubicBezTo>
                  <a:cubicBezTo>
                    <a:pt x="48" y="7"/>
                    <a:pt x="1" y="19"/>
                    <a:pt x="1" y="19"/>
                  </a:cubicBezTo>
                  <a:cubicBezTo>
                    <a:pt x="18" y="19"/>
                    <a:pt x="30" y="19"/>
                    <a:pt x="39" y="19"/>
                  </a:cubicBezTo>
                  <a:lnTo>
                    <a:pt x="39" y="19"/>
                  </a:lnTo>
                  <a:cubicBezTo>
                    <a:pt x="22" y="22"/>
                    <a:pt x="5" y="28"/>
                    <a:pt x="25" y="43"/>
                  </a:cubicBezTo>
                  <a:cubicBezTo>
                    <a:pt x="44" y="38"/>
                    <a:pt x="51" y="28"/>
                    <a:pt x="53" y="18"/>
                  </a:cubicBezTo>
                  <a:lnTo>
                    <a:pt x="53" y="18"/>
                  </a:lnTo>
                  <a:cubicBezTo>
                    <a:pt x="62" y="18"/>
                    <a:pt x="61" y="17"/>
                    <a:pt x="57" y="17"/>
                  </a:cubicBezTo>
                  <a:cubicBezTo>
                    <a:pt x="56" y="17"/>
                    <a:pt x="55" y="17"/>
                    <a:pt x="53" y="18"/>
                  </a:cubicBezTo>
                  <a:lnTo>
                    <a:pt x="53" y="18"/>
                  </a:lnTo>
                  <a:cubicBezTo>
                    <a:pt x="54" y="9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845;p60"/>
            <p:cNvSpPr/>
            <p:nvPr/>
          </p:nvSpPr>
          <p:spPr>
            <a:xfrm>
              <a:off x="5125025" y="3246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846;p60"/>
            <p:cNvSpPr/>
            <p:nvPr/>
          </p:nvSpPr>
          <p:spPr>
            <a:xfrm>
              <a:off x="5124150" y="3245675"/>
              <a:ext cx="1325" cy="200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13" y="1"/>
                  </a:moveTo>
                  <a:cubicBezTo>
                    <a:pt x="1" y="1"/>
                    <a:pt x="35" y="8"/>
                    <a:pt x="47" y="8"/>
                  </a:cubicBezTo>
                  <a:cubicBezTo>
                    <a:pt x="51" y="8"/>
                    <a:pt x="53" y="7"/>
                    <a:pt x="48" y="4"/>
                  </a:cubicBezTo>
                  <a:lnTo>
                    <a:pt x="48" y="4"/>
                  </a:lnTo>
                  <a:cubicBezTo>
                    <a:pt x="48" y="4"/>
                    <a:pt x="48" y="4"/>
                    <a:pt x="48" y="4"/>
                  </a:cubicBezTo>
                  <a:cubicBezTo>
                    <a:pt x="28" y="2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847;p60"/>
            <p:cNvSpPr/>
            <p:nvPr/>
          </p:nvSpPr>
          <p:spPr>
            <a:xfrm>
              <a:off x="5121575" y="3245475"/>
              <a:ext cx="800" cy="375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32" y="0"/>
                  </a:lnTo>
                  <a:cubicBezTo>
                    <a:pt x="7" y="10"/>
                    <a:pt x="0" y="14"/>
                    <a:pt x="3" y="14"/>
                  </a:cubicBezTo>
                  <a:cubicBezTo>
                    <a:pt x="6" y="14"/>
                    <a:pt x="25" y="7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848;p60"/>
            <p:cNvSpPr/>
            <p:nvPr/>
          </p:nvSpPr>
          <p:spPr>
            <a:xfrm>
              <a:off x="5116800" y="32448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lnTo>
                    <a:pt x="20" y="0"/>
                  </a:ln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849;p60"/>
            <p:cNvSpPr/>
            <p:nvPr/>
          </p:nvSpPr>
          <p:spPr>
            <a:xfrm>
              <a:off x="5115500" y="32451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850;p60"/>
            <p:cNvSpPr/>
            <p:nvPr/>
          </p:nvSpPr>
          <p:spPr>
            <a:xfrm>
              <a:off x="5111650" y="3246425"/>
              <a:ext cx="300" cy="25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1"/>
                  </a:moveTo>
                  <a:cubicBezTo>
                    <a:pt x="9" y="1"/>
                    <a:pt x="6" y="4"/>
                    <a:pt x="0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851;p60"/>
            <p:cNvSpPr/>
            <p:nvPr/>
          </p:nvSpPr>
          <p:spPr>
            <a:xfrm>
              <a:off x="5110450" y="32466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0" y="25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852;p60"/>
            <p:cNvSpPr/>
            <p:nvPr/>
          </p:nvSpPr>
          <p:spPr>
            <a:xfrm>
              <a:off x="5084550" y="3135050"/>
              <a:ext cx="55700" cy="156925"/>
            </a:xfrm>
            <a:custGeom>
              <a:avLst/>
              <a:gdLst/>
              <a:ahLst/>
              <a:cxnLst/>
              <a:rect l="l" t="t" r="r" b="b"/>
              <a:pathLst>
                <a:path w="2228" h="6277" extrusionOk="0">
                  <a:moveTo>
                    <a:pt x="1965" y="447"/>
                  </a:moveTo>
                  <a:cubicBezTo>
                    <a:pt x="1965" y="448"/>
                    <a:pt x="1965" y="450"/>
                    <a:pt x="1965" y="452"/>
                  </a:cubicBezTo>
                  <a:cubicBezTo>
                    <a:pt x="1965" y="451"/>
                    <a:pt x="1965" y="449"/>
                    <a:pt x="1965" y="447"/>
                  </a:cubicBezTo>
                  <a:close/>
                  <a:moveTo>
                    <a:pt x="1992" y="823"/>
                  </a:moveTo>
                  <a:cubicBezTo>
                    <a:pt x="1994" y="823"/>
                    <a:pt x="2001" y="826"/>
                    <a:pt x="2013" y="833"/>
                  </a:cubicBezTo>
                  <a:cubicBezTo>
                    <a:pt x="1997" y="833"/>
                    <a:pt x="1986" y="823"/>
                    <a:pt x="1992" y="823"/>
                  </a:cubicBezTo>
                  <a:close/>
                  <a:moveTo>
                    <a:pt x="2000" y="840"/>
                  </a:moveTo>
                  <a:lnTo>
                    <a:pt x="2000" y="840"/>
                  </a:lnTo>
                  <a:cubicBezTo>
                    <a:pt x="2004" y="840"/>
                    <a:pt x="2009" y="847"/>
                    <a:pt x="2013" y="869"/>
                  </a:cubicBezTo>
                  <a:cubicBezTo>
                    <a:pt x="2010" y="870"/>
                    <a:pt x="2008" y="870"/>
                    <a:pt x="2006" y="870"/>
                  </a:cubicBezTo>
                  <a:cubicBezTo>
                    <a:pt x="1989" y="870"/>
                    <a:pt x="1993" y="840"/>
                    <a:pt x="2000" y="840"/>
                  </a:cubicBezTo>
                  <a:close/>
                  <a:moveTo>
                    <a:pt x="1986" y="998"/>
                  </a:moveTo>
                  <a:cubicBezTo>
                    <a:pt x="1987" y="999"/>
                    <a:pt x="1988" y="999"/>
                    <a:pt x="1989" y="1000"/>
                  </a:cubicBezTo>
                  <a:cubicBezTo>
                    <a:pt x="1985" y="1000"/>
                    <a:pt x="1985" y="999"/>
                    <a:pt x="1986" y="998"/>
                  </a:cubicBezTo>
                  <a:close/>
                  <a:moveTo>
                    <a:pt x="2025" y="953"/>
                  </a:moveTo>
                  <a:cubicBezTo>
                    <a:pt x="2025" y="976"/>
                    <a:pt x="2013" y="1000"/>
                    <a:pt x="1989" y="1000"/>
                  </a:cubicBezTo>
                  <a:cubicBezTo>
                    <a:pt x="1993" y="996"/>
                    <a:pt x="1993" y="995"/>
                    <a:pt x="1992" y="995"/>
                  </a:cubicBezTo>
                  <a:lnTo>
                    <a:pt x="1992" y="995"/>
                  </a:lnTo>
                  <a:cubicBezTo>
                    <a:pt x="1990" y="995"/>
                    <a:pt x="1987" y="996"/>
                    <a:pt x="1986" y="998"/>
                  </a:cubicBezTo>
                  <a:lnTo>
                    <a:pt x="1986" y="998"/>
                  </a:lnTo>
                  <a:cubicBezTo>
                    <a:pt x="1944" y="964"/>
                    <a:pt x="2001" y="953"/>
                    <a:pt x="2025" y="953"/>
                  </a:cubicBezTo>
                  <a:close/>
                  <a:moveTo>
                    <a:pt x="2133" y="1027"/>
                  </a:moveTo>
                  <a:cubicBezTo>
                    <a:pt x="2135" y="1027"/>
                    <a:pt x="2138" y="1030"/>
                    <a:pt x="2144" y="1036"/>
                  </a:cubicBezTo>
                  <a:lnTo>
                    <a:pt x="2132" y="1036"/>
                  </a:lnTo>
                  <a:cubicBezTo>
                    <a:pt x="2132" y="1030"/>
                    <a:pt x="2132" y="1027"/>
                    <a:pt x="2133" y="1027"/>
                  </a:cubicBezTo>
                  <a:close/>
                  <a:moveTo>
                    <a:pt x="2156" y="1080"/>
                  </a:moveTo>
                  <a:cubicBezTo>
                    <a:pt x="2156" y="1080"/>
                    <a:pt x="2156" y="1080"/>
                    <a:pt x="2156" y="1080"/>
                  </a:cubicBezTo>
                  <a:lnTo>
                    <a:pt x="2156" y="1080"/>
                  </a:lnTo>
                  <a:cubicBezTo>
                    <a:pt x="2156" y="1081"/>
                    <a:pt x="2156" y="1083"/>
                    <a:pt x="2156" y="1084"/>
                  </a:cubicBezTo>
                  <a:cubicBezTo>
                    <a:pt x="2158" y="1081"/>
                    <a:pt x="2158" y="1080"/>
                    <a:pt x="2156" y="1080"/>
                  </a:cubicBezTo>
                  <a:close/>
                  <a:moveTo>
                    <a:pt x="1941" y="1119"/>
                  </a:moveTo>
                  <a:cubicBezTo>
                    <a:pt x="1943" y="1119"/>
                    <a:pt x="1944" y="1119"/>
                    <a:pt x="1945" y="1120"/>
                  </a:cubicBezTo>
                  <a:lnTo>
                    <a:pt x="1945" y="1120"/>
                  </a:lnTo>
                  <a:cubicBezTo>
                    <a:pt x="1947" y="1119"/>
                    <a:pt x="1950" y="1119"/>
                    <a:pt x="1953" y="1119"/>
                  </a:cubicBezTo>
                  <a:close/>
                  <a:moveTo>
                    <a:pt x="1945" y="1120"/>
                  </a:moveTo>
                  <a:cubicBezTo>
                    <a:pt x="1940" y="1121"/>
                    <a:pt x="1938" y="1126"/>
                    <a:pt x="1929" y="1143"/>
                  </a:cubicBezTo>
                  <a:cubicBezTo>
                    <a:pt x="1940" y="1133"/>
                    <a:pt x="1950" y="1123"/>
                    <a:pt x="1945" y="1120"/>
                  </a:cubicBezTo>
                  <a:close/>
                  <a:moveTo>
                    <a:pt x="1955" y="1500"/>
                  </a:moveTo>
                  <a:cubicBezTo>
                    <a:pt x="1954" y="1504"/>
                    <a:pt x="1954" y="1508"/>
                    <a:pt x="1953" y="1512"/>
                  </a:cubicBezTo>
                  <a:cubicBezTo>
                    <a:pt x="1947" y="1506"/>
                    <a:pt x="1953" y="1503"/>
                    <a:pt x="1955" y="1500"/>
                  </a:cubicBezTo>
                  <a:close/>
                  <a:moveTo>
                    <a:pt x="2156" y="1560"/>
                  </a:moveTo>
                  <a:lnTo>
                    <a:pt x="2156" y="1560"/>
                  </a:lnTo>
                  <a:cubicBezTo>
                    <a:pt x="2161" y="1576"/>
                    <a:pt x="2159" y="1582"/>
                    <a:pt x="2156" y="1582"/>
                  </a:cubicBezTo>
                  <a:cubicBezTo>
                    <a:pt x="2153" y="1582"/>
                    <a:pt x="2149" y="1573"/>
                    <a:pt x="2156" y="1560"/>
                  </a:cubicBezTo>
                  <a:close/>
                  <a:moveTo>
                    <a:pt x="2144" y="2298"/>
                  </a:moveTo>
                  <a:cubicBezTo>
                    <a:pt x="2142" y="2298"/>
                    <a:pt x="2141" y="2299"/>
                    <a:pt x="2139" y="2299"/>
                  </a:cubicBezTo>
                  <a:lnTo>
                    <a:pt x="2139" y="2299"/>
                  </a:lnTo>
                  <a:cubicBezTo>
                    <a:pt x="2139" y="2301"/>
                    <a:pt x="2140" y="2302"/>
                    <a:pt x="2141" y="2302"/>
                  </a:cubicBezTo>
                  <a:cubicBezTo>
                    <a:pt x="2141" y="2302"/>
                    <a:pt x="2142" y="2301"/>
                    <a:pt x="2144" y="2298"/>
                  </a:cubicBezTo>
                  <a:close/>
                  <a:moveTo>
                    <a:pt x="2164" y="2755"/>
                  </a:moveTo>
                  <a:cubicBezTo>
                    <a:pt x="2163" y="2757"/>
                    <a:pt x="2162" y="2759"/>
                    <a:pt x="2161" y="2761"/>
                  </a:cubicBezTo>
                  <a:lnTo>
                    <a:pt x="2161" y="2761"/>
                  </a:lnTo>
                  <a:cubicBezTo>
                    <a:pt x="2164" y="2760"/>
                    <a:pt x="2165" y="2757"/>
                    <a:pt x="2164" y="2755"/>
                  </a:cubicBezTo>
                  <a:close/>
                  <a:moveTo>
                    <a:pt x="2134" y="2796"/>
                  </a:moveTo>
                  <a:cubicBezTo>
                    <a:pt x="2136" y="2796"/>
                    <a:pt x="2139" y="2797"/>
                    <a:pt x="2143" y="2799"/>
                  </a:cubicBezTo>
                  <a:lnTo>
                    <a:pt x="2143" y="2799"/>
                  </a:lnTo>
                  <a:cubicBezTo>
                    <a:pt x="2137" y="2804"/>
                    <a:pt x="2135" y="2807"/>
                    <a:pt x="2133" y="2807"/>
                  </a:cubicBezTo>
                  <a:cubicBezTo>
                    <a:pt x="2132" y="2807"/>
                    <a:pt x="2132" y="2804"/>
                    <a:pt x="2132" y="2798"/>
                  </a:cubicBezTo>
                  <a:cubicBezTo>
                    <a:pt x="2132" y="2797"/>
                    <a:pt x="2133" y="2796"/>
                    <a:pt x="2134" y="2796"/>
                  </a:cubicBezTo>
                  <a:close/>
                  <a:moveTo>
                    <a:pt x="1952" y="3366"/>
                  </a:moveTo>
                  <a:cubicBezTo>
                    <a:pt x="1955" y="3366"/>
                    <a:pt x="1960" y="3380"/>
                    <a:pt x="1953" y="3393"/>
                  </a:cubicBezTo>
                  <a:cubicBezTo>
                    <a:pt x="1948" y="3373"/>
                    <a:pt x="1950" y="3366"/>
                    <a:pt x="1952" y="3366"/>
                  </a:cubicBezTo>
                  <a:close/>
                  <a:moveTo>
                    <a:pt x="2156" y="3429"/>
                  </a:moveTo>
                  <a:cubicBezTo>
                    <a:pt x="2161" y="3434"/>
                    <a:pt x="2157" y="3439"/>
                    <a:pt x="2154" y="3444"/>
                  </a:cubicBezTo>
                  <a:lnTo>
                    <a:pt x="2154" y="3444"/>
                  </a:lnTo>
                  <a:cubicBezTo>
                    <a:pt x="2154" y="3439"/>
                    <a:pt x="2155" y="3434"/>
                    <a:pt x="2156" y="3429"/>
                  </a:cubicBezTo>
                  <a:close/>
                  <a:moveTo>
                    <a:pt x="1950" y="3533"/>
                  </a:moveTo>
                  <a:cubicBezTo>
                    <a:pt x="1947" y="3534"/>
                    <a:pt x="1944" y="3535"/>
                    <a:pt x="1941" y="3536"/>
                  </a:cubicBezTo>
                  <a:cubicBezTo>
                    <a:pt x="1945" y="3536"/>
                    <a:pt x="1948" y="3535"/>
                    <a:pt x="1950" y="3533"/>
                  </a:cubicBezTo>
                  <a:close/>
                  <a:moveTo>
                    <a:pt x="1965" y="3905"/>
                  </a:moveTo>
                  <a:cubicBezTo>
                    <a:pt x="1977" y="3917"/>
                    <a:pt x="1965" y="3917"/>
                    <a:pt x="1965" y="3917"/>
                  </a:cubicBezTo>
                  <a:lnTo>
                    <a:pt x="1965" y="3905"/>
                  </a:lnTo>
                  <a:close/>
                  <a:moveTo>
                    <a:pt x="2120" y="3941"/>
                  </a:moveTo>
                  <a:cubicBezTo>
                    <a:pt x="2160" y="3973"/>
                    <a:pt x="2125" y="3994"/>
                    <a:pt x="2101" y="3994"/>
                  </a:cubicBezTo>
                  <a:cubicBezTo>
                    <a:pt x="2089" y="3994"/>
                    <a:pt x="2080" y="3989"/>
                    <a:pt x="2084" y="3977"/>
                  </a:cubicBezTo>
                  <a:cubicBezTo>
                    <a:pt x="2096" y="3965"/>
                    <a:pt x="2108" y="3953"/>
                    <a:pt x="2120" y="3941"/>
                  </a:cubicBezTo>
                  <a:close/>
                  <a:moveTo>
                    <a:pt x="2115" y="4060"/>
                  </a:moveTo>
                  <a:cubicBezTo>
                    <a:pt x="2123" y="4060"/>
                    <a:pt x="2126" y="4072"/>
                    <a:pt x="2120" y="4120"/>
                  </a:cubicBezTo>
                  <a:cubicBezTo>
                    <a:pt x="2108" y="4120"/>
                    <a:pt x="2096" y="4096"/>
                    <a:pt x="2084" y="4072"/>
                  </a:cubicBezTo>
                  <a:lnTo>
                    <a:pt x="2084" y="4072"/>
                  </a:lnTo>
                  <a:cubicBezTo>
                    <a:pt x="2088" y="4080"/>
                    <a:pt x="2091" y="4083"/>
                    <a:pt x="2092" y="4083"/>
                  </a:cubicBezTo>
                  <a:cubicBezTo>
                    <a:pt x="2095" y="4083"/>
                    <a:pt x="2092" y="4072"/>
                    <a:pt x="2084" y="4072"/>
                  </a:cubicBezTo>
                  <a:lnTo>
                    <a:pt x="2084" y="4072"/>
                  </a:lnTo>
                  <a:cubicBezTo>
                    <a:pt x="2084" y="4072"/>
                    <a:pt x="2084" y="4072"/>
                    <a:pt x="2084" y="4072"/>
                  </a:cubicBezTo>
                  <a:cubicBezTo>
                    <a:pt x="2096" y="4072"/>
                    <a:pt x="2108" y="4060"/>
                    <a:pt x="2115" y="4060"/>
                  </a:cubicBezTo>
                  <a:close/>
                  <a:moveTo>
                    <a:pt x="965" y="4513"/>
                  </a:moveTo>
                  <a:cubicBezTo>
                    <a:pt x="953" y="4524"/>
                    <a:pt x="953" y="4524"/>
                    <a:pt x="965" y="4524"/>
                  </a:cubicBezTo>
                  <a:lnTo>
                    <a:pt x="965" y="4513"/>
                  </a:lnTo>
                  <a:close/>
                  <a:moveTo>
                    <a:pt x="946" y="4574"/>
                  </a:moveTo>
                  <a:cubicBezTo>
                    <a:pt x="931" y="4578"/>
                    <a:pt x="924" y="4580"/>
                    <a:pt x="925" y="4580"/>
                  </a:cubicBezTo>
                  <a:cubicBezTo>
                    <a:pt x="925" y="4580"/>
                    <a:pt x="932" y="4578"/>
                    <a:pt x="946" y="4574"/>
                  </a:cubicBezTo>
                  <a:close/>
                  <a:moveTo>
                    <a:pt x="2117" y="4640"/>
                  </a:moveTo>
                  <a:cubicBezTo>
                    <a:pt x="2122" y="4641"/>
                    <a:pt x="2124" y="4647"/>
                    <a:pt x="2119" y="4647"/>
                  </a:cubicBezTo>
                  <a:cubicBezTo>
                    <a:pt x="2116" y="4647"/>
                    <a:pt x="2113" y="4646"/>
                    <a:pt x="2108" y="4643"/>
                  </a:cubicBezTo>
                  <a:cubicBezTo>
                    <a:pt x="2111" y="4642"/>
                    <a:pt x="2114" y="4641"/>
                    <a:pt x="2117" y="4640"/>
                  </a:cubicBezTo>
                  <a:close/>
                  <a:moveTo>
                    <a:pt x="977" y="4536"/>
                  </a:moveTo>
                  <a:cubicBezTo>
                    <a:pt x="989" y="4536"/>
                    <a:pt x="989" y="4548"/>
                    <a:pt x="989" y="4560"/>
                  </a:cubicBezTo>
                  <a:cubicBezTo>
                    <a:pt x="971" y="4566"/>
                    <a:pt x="956" y="4571"/>
                    <a:pt x="946" y="4574"/>
                  </a:cubicBezTo>
                  <a:lnTo>
                    <a:pt x="946" y="4574"/>
                  </a:lnTo>
                  <a:cubicBezTo>
                    <a:pt x="948" y="4573"/>
                    <a:pt x="951" y="4573"/>
                    <a:pt x="953" y="4572"/>
                  </a:cubicBezTo>
                  <a:lnTo>
                    <a:pt x="953" y="4572"/>
                  </a:lnTo>
                  <a:cubicBezTo>
                    <a:pt x="905" y="4632"/>
                    <a:pt x="977" y="4560"/>
                    <a:pt x="810" y="4655"/>
                  </a:cubicBezTo>
                  <a:cubicBezTo>
                    <a:pt x="822" y="4620"/>
                    <a:pt x="941" y="4536"/>
                    <a:pt x="977" y="4536"/>
                  </a:cubicBezTo>
                  <a:close/>
                  <a:moveTo>
                    <a:pt x="681" y="4736"/>
                  </a:moveTo>
                  <a:cubicBezTo>
                    <a:pt x="685" y="4736"/>
                    <a:pt x="685" y="4745"/>
                    <a:pt x="667" y="4763"/>
                  </a:cubicBezTo>
                  <a:cubicBezTo>
                    <a:pt x="667" y="4745"/>
                    <a:pt x="676" y="4736"/>
                    <a:pt x="681" y="4736"/>
                  </a:cubicBezTo>
                  <a:close/>
                  <a:moveTo>
                    <a:pt x="540" y="4839"/>
                  </a:moveTo>
                  <a:cubicBezTo>
                    <a:pt x="539" y="4839"/>
                    <a:pt x="539" y="4840"/>
                    <a:pt x="541" y="4842"/>
                  </a:cubicBezTo>
                  <a:lnTo>
                    <a:pt x="541" y="4842"/>
                  </a:lnTo>
                  <a:cubicBezTo>
                    <a:pt x="541" y="4840"/>
                    <a:pt x="540" y="4839"/>
                    <a:pt x="540" y="4839"/>
                  </a:cubicBezTo>
                  <a:close/>
                  <a:moveTo>
                    <a:pt x="563" y="4815"/>
                  </a:moveTo>
                  <a:cubicBezTo>
                    <a:pt x="573" y="4815"/>
                    <a:pt x="575" y="4824"/>
                    <a:pt x="548" y="4846"/>
                  </a:cubicBezTo>
                  <a:cubicBezTo>
                    <a:pt x="545" y="4844"/>
                    <a:pt x="543" y="4843"/>
                    <a:pt x="541" y="4842"/>
                  </a:cubicBezTo>
                  <a:lnTo>
                    <a:pt x="541" y="4842"/>
                  </a:lnTo>
                  <a:cubicBezTo>
                    <a:pt x="542" y="4846"/>
                    <a:pt x="540" y="4854"/>
                    <a:pt x="524" y="4870"/>
                  </a:cubicBezTo>
                  <a:cubicBezTo>
                    <a:pt x="502" y="4840"/>
                    <a:pt x="545" y="4815"/>
                    <a:pt x="563" y="4815"/>
                  </a:cubicBezTo>
                  <a:close/>
                  <a:moveTo>
                    <a:pt x="405" y="4941"/>
                  </a:moveTo>
                  <a:cubicBezTo>
                    <a:pt x="405" y="4953"/>
                    <a:pt x="405" y="4977"/>
                    <a:pt x="405" y="4989"/>
                  </a:cubicBezTo>
                  <a:cubicBezTo>
                    <a:pt x="405" y="4983"/>
                    <a:pt x="405" y="4980"/>
                    <a:pt x="404" y="4980"/>
                  </a:cubicBezTo>
                  <a:cubicBezTo>
                    <a:pt x="401" y="4980"/>
                    <a:pt x="398" y="4991"/>
                    <a:pt x="402" y="4991"/>
                  </a:cubicBezTo>
                  <a:cubicBezTo>
                    <a:pt x="402" y="4991"/>
                    <a:pt x="404" y="4991"/>
                    <a:pt x="405" y="4989"/>
                  </a:cubicBezTo>
                  <a:lnTo>
                    <a:pt x="405" y="4989"/>
                  </a:lnTo>
                  <a:cubicBezTo>
                    <a:pt x="393" y="5001"/>
                    <a:pt x="382" y="5013"/>
                    <a:pt x="370" y="5024"/>
                  </a:cubicBezTo>
                  <a:cubicBezTo>
                    <a:pt x="370" y="4977"/>
                    <a:pt x="382" y="4965"/>
                    <a:pt x="405" y="4941"/>
                  </a:cubicBezTo>
                  <a:close/>
                  <a:moveTo>
                    <a:pt x="190" y="5271"/>
                  </a:moveTo>
                  <a:cubicBezTo>
                    <a:pt x="193" y="5271"/>
                    <a:pt x="198" y="5285"/>
                    <a:pt x="191" y="5298"/>
                  </a:cubicBezTo>
                  <a:cubicBezTo>
                    <a:pt x="186" y="5278"/>
                    <a:pt x="187" y="5271"/>
                    <a:pt x="190" y="5271"/>
                  </a:cubicBezTo>
                  <a:close/>
                  <a:moveTo>
                    <a:pt x="96" y="5775"/>
                  </a:moveTo>
                  <a:cubicBezTo>
                    <a:pt x="96" y="5798"/>
                    <a:pt x="108" y="5798"/>
                    <a:pt x="96" y="5822"/>
                  </a:cubicBezTo>
                  <a:cubicBezTo>
                    <a:pt x="96" y="5798"/>
                    <a:pt x="72" y="5786"/>
                    <a:pt x="96" y="5775"/>
                  </a:cubicBezTo>
                  <a:close/>
                  <a:moveTo>
                    <a:pt x="2108" y="0"/>
                  </a:moveTo>
                  <a:cubicBezTo>
                    <a:pt x="2001" y="12"/>
                    <a:pt x="1917" y="214"/>
                    <a:pt x="1941" y="298"/>
                  </a:cubicBezTo>
                  <a:cubicBezTo>
                    <a:pt x="1944" y="295"/>
                    <a:pt x="1946" y="294"/>
                    <a:pt x="1947" y="294"/>
                  </a:cubicBezTo>
                  <a:cubicBezTo>
                    <a:pt x="1954" y="294"/>
                    <a:pt x="1958" y="310"/>
                    <a:pt x="1977" y="310"/>
                  </a:cubicBezTo>
                  <a:cubicBezTo>
                    <a:pt x="1971" y="316"/>
                    <a:pt x="1968" y="319"/>
                    <a:pt x="1965" y="319"/>
                  </a:cubicBezTo>
                  <a:cubicBezTo>
                    <a:pt x="1962" y="319"/>
                    <a:pt x="1959" y="316"/>
                    <a:pt x="1953" y="310"/>
                  </a:cubicBezTo>
                  <a:lnTo>
                    <a:pt x="1953" y="310"/>
                  </a:lnTo>
                  <a:cubicBezTo>
                    <a:pt x="1976" y="366"/>
                    <a:pt x="1966" y="412"/>
                    <a:pt x="1965" y="447"/>
                  </a:cubicBezTo>
                  <a:lnTo>
                    <a:pt x="1965" y="447"/>
                  </a:lnTo>
                  <a:cubicBezTo>
                    <a:pt x="1966" y="441"/>
                    <a:pt x="1967" y="441"/>
                    <a:pt x="1977" y="441"/>
                  </a:cubicBezTo>
                  <a:cubicBezTo>
                    <a:pt x="1971" y="458"/>
                    <a:pt x="1962" y="458"/>
                    <a:pt x="1952" y="458"/>
                  </a:cubicBezTo>
                  <a:cubicBezTo>
                    <a:pt x="1941" y="458"/>
                    <a:pt x="1929" y="458"/>
                    <a:pt x="1917" y="476"/>
                  </a:cubicBezTo>
                  <a:cubicBezTo>
                    <a:pt x="1926" y="476"/>
                    <a:pt x="1935" y="501"/>
                    <a:pt x="1939" y="501"/>
                  </a:cubicBezTo>
                  <a:cubicBezTo>
                    <a:pt x="1940" y="501"/>
                    <a:pt x="1941" y="498"/>
                    <a:pt x="1941" y="488"/>
                  </a:cubicBezTo>
                  <a:cubicBezTo>
                    <a:pt x="1965" y="536"/>
                    <a:pt x="1941" y="595"/>
                    <a:pt x="1941" y="595"/>
                  </a:cubicBezTo>
                  <a:cubicBezTo>
                    <a:pt x="1941" y="595"/>
                    <a:pt x="1929" y="607"/>
                    <a:pt x="1941" y="631"/>
                  </a:cubicBezTo>
                  <a:cubicBezTo>
                    <a:pt x="1951" y="609"/>
                    <a:pt x="1957" y="601"/>
                    <a:pt x="1960" y="601"/>
                  </a:cubicBezTo>
                  <a:lnTo>
                    <a:pt x="1960" y="601"/>
                  </a:lnTo>
                  <a:cubicBezTo>
                    <a:pt x="1971" y="601"/>
                    <a:pt x="1962" y="667"/>
                    <a:pt x="1953" y="667"/>
                  </a:cubicBezTo>
                  <a:cubicBezTo>
                    <a:pt x="1961" y="682"/>
                    <a:pt x="1968" y="692"/>
                    <a:pt x="1975" y="692"/>
                  </a:cubicBezTo>
                  <a:cubicBezTo>
                    <a:pt x="1980" y="692"/>
                    <a:pt x="1984" y="688"/>
                    <a:pt x="1989" y="679"/>
                  </a:cubicBezTo>
                  <a:cubicBezTo>
                    <a:pt x="1989" y="703"/>
                    <a:pt x="1989" y="762"/>
                    <a:pt x="1989" y="774"/>
                  </a:cubicBezTo>
                  <a:cubicBezTo>
                    <a:pt x="1971" y="757"/>
                    <a:pt x="1967" y="745"/>
                    <a:pt x="1952" y="745"/>
                  </a:cubicBezTo>
                  <a:cubicBezTo>
                    <a:pt x="1946" y="745"/>
                    <a:pt x="1939" y="747"/>
                    <a:pt x="1929" y="750"/>
                  </a:cubicBezTo>
                  <a:cubicBezTo>
                    <a:pt x="1933" y="749"/>
                    <a:pt x="1936" y="749"/>
                    <a:pt x="1939" y="749"/>
                  </a:cubicBezTo>
                  <a:cubicBezTo>
                    <a:pt x="1982" y="749"/>
                    <a:pt x="1929" y="834"/>
                    <a:pt x="1917" y="845"/>
                  </a:cubicBezTo>
                  <a:cubicBezTo>
                    <a:pt x="1929" y="845"/>
                    <a:pt x="1941" y="845"/>
                    <a:pt x="1941" y="857"/>
                  </a:cubicBezTo>
                  <a:cubicBezTo>
                    <a:pt x="1953" y="869"/>
                    <a:pt x="1941" y="1012"/>
                    <a:pt x="1953" y="1119"/>
                  </a:cubicBezTo>
                  <a:cubicBezTo>
                    <a:pt x="1953" y="1179"/>
                    <a:pt x="1929" y="1310"/>
                    <a:pt x="1906" y="1381"/>
                  </a:cubicBezTo>
                  <a:cubicBezTo>
                    <a:pt x="1906" y="1414"/>
                    <a:pt x="1956" y="1447"/>
                    <a:pt x="1955" y="1498"/>
                  </a:cubicBezTo>
                  <a:lnTo>
                    <a:pt x="1955" y="1498"/>
                  </a:lnTo>
                  <a:cubicBezTo>
                    <a:pt x="1954" y="1496"/>
                    <a:pt x="1947" y="1493"/>
                    <a:pt x="1929" y="1488"/>
                  </a:cubicBezTo>
                  <a:cubicBezTo>
                    <a:pt x="1929" y="1500"/>
                    <a:pt x="1917" y="1524"/>
                    <a:pt x="1929" y="1536"/>
                  </a:cubicBezTo>
                  <a:cubicBezTo>
                    <a:pt x="1931" y="1528"/>
                    <a:pt x="1933" y="1525"/>
                    <a:pt x="1936" y="1525"/>
                  </a:cubicBezTo>
                  <a:cubicBezTo>
                    <a:pt x="1946" y="1525"/>
                    <a:pt x="1959" y="1590"/>
                    <a:pt x="1956" y="1590"/>
                  </a:cubicBezTo>
                  <a:cubicBezTo>
                    <a:pt x="1956" y="1590"/>
                    <a:pt x="1955" y="1588"/>
                    <a:pt x="1953" y="1584"/>
                  </a:cubicBezTo>
                  <a:cubicBezTo>
                    <a:pt x="1951" y="1583"/>
                    <a:pt x="1948" y="1583"/>
                    <a:pt x="1946" y="1583"/>
                  </a:cubicBezTo>
                  <a:cubicBezTo>
                    <a:pt x="1886" y="1583"/>
                    <a:pt x="1940" y="1741"/>
                    <a:pt x="1906" y="1810"/>
                  </a:cubicBezTo>
                  <a:cubicBezTo>
                    <a:pt x="1916" y="1810"/>
                    <a:pt x="1937" y="1820"/>
                    <a:pt x="1950" y="1831"/>
                  </a:cubicBezTo>
                  <a:lnTo>
                    <a:pt x="1950" y="1831"/>
                  </a:lnTo>
                  <a:cubicBezTo>
                    <a:pt x="1942" y="1833"/>
                    <a:pt x="1941" y="1918"/>
                    <a:pt x="1941" y="1918"/>
                  </a:cubicBezTo>
                  <a:cubicBezTo>
                    <a:pt x="1941" y="1918"/>
                    <a:pt x="1941" y="1918"/>
                    <a:pt x="1941" y="1917"/>
                  </a:cubicBezTo>
                  <a:cubicBezTo>
                    <a:pt x="1941" y="1917"/>
                    <a:pt x="1918" y="1886"/>
                    <a:pt x="1891" y="1886"/>
                  </a:cubicBezTo>
                  <a:cubicBezTo>
                    <a:pt x="1884" y="1886"/>
                    <a:pt x="1877" y="1888"/>
                    <a:pt x="1870" y="1893"/>
                  </a:cubicBezTo>
                  <a:cubicBezTo>
                    <a:pt x="1915" y="1893"/>
                    <a:pt x="1928" y="1989"/>
                    <a:pt x="1929" y="1989"/>
                  </a:cubicBezTo>
                  <a:cubicBezTo>
                    <a:pt x="1929" y="1989"/>
                    <a:pt x="1929" y="1989"/>
                    <a:pt x="1929" y="1988"/>
                  </a:cubicBezTo>
                  <a:cubicBezTo>
                    <a:pt x="1929" y="1988"/>
                    <a:pt x="1977" y="2119"/>
                    <a:pt x="1965" y="2143"/>
                  </a:cubicBezTo>
                  <a:cubicBezTo>
                    <a:pt x="1965" y="2143"/>
                    <a:pt x="1977" y="2143"/>
                    <a:pt x="1977" y="2155"/>
                  </a:cubicBezTo>
                  <a:cubicBezTo>
                    <a:pt x="1977" y="2156"/>
                    <a:pt x="1976" y="2157"/>
                    <a:pt x="1976" y="2157"/>
                  </a:cubicBezTo>
                  <a:cubicBezTo>
                    <a:pt x="1969" y="2157"/>
                    <a:pt x="1946" y="2136"/>
                    <a:pt x="1934" y="2136"/>
                  </a:cubicBezTo>
                  <a:cubicBezTo>
                    <a:pt x="1929" y="2136"/>
                    <a:pt x="1926" y="2141"/>
                    <a:pt x="1929" y="2155"/>
                  </a:cubicBezTo>
                  <a:cubicBezTo>
                    <a:pt x="1941" y="2167"/>
                    <a:pt x="1941" y="2179"/>
                    <a:pt x="1929" y="2203"/>
                  </a:cubicBezTo>
                  <a:cubicBezTo>
                    <a:pt x="1920" y="2203"/>
                    <a:pt x="1916" y="2201"/>
                    <a:pt x="1913" y="2201"/>
                  </a:cubicBezTo>
                  <a:cubicBezTo>
                    <a:pt x="1907" y="2201"/>
                    <a:pt x="1903" y="2205"/>
                    <a:pt x="1882" y="2227"/>
                  </a:cubicBezTo>
                  <a:cubicBezTo>
                    <a:pt x="1894" y="2215"/>
                    <a:pt x="1917" y="2203"/>
                    <a:pt x="1953" y="2203"/>
                  </a:cubicBezTo>
                  <a:cubicBezTo>
                    <a:pt x="1941" y="2191"/>
                    <a:pt x="1941" y="2191"/>
                    <a:pt x="1941" y="2179"/>
                  </a:cubicBezTo>
                  <a:lnTo>
                    <a:pt x="1941" y="2179"/>
                  </a:lnTo>
                  <a:cubicBezTo>
                    <a:pt x="1953" y="2191"/>
                    <a:pt x="1953" y="2191"/>
                    <a:pt x="1953" y="2203"/>
                  </a:cubicBezTo>
                  <a:cubicBezTo>
                    <a:pt x="1944" y="2222"/>
                    <a:pt x="1942" y="2257"/>
                    <a:pt x="1929" y="2257"/>
                  </a:cubicBezTo>
                  <a:cubicBezTo>
                    <a:pt x="1926" y="2257"/>
                    <a:pt x="1922" y="2255"/>
                    <a:pt x="1917" y="2250"/>
                  </a:cubicBezTo>
                  <a:lnTo>
                    <a:pt x="1917" y="2250"/>
                  </a:lnTo>
                  <a:cubicBezTo>
                    <a:pt x="1917" y="2274"/>
                    <a:pt x="1989" y="2298"/>
                    <a:pt x="1906" y="2322"/>
                  </a:cubicBezTo>
                  <a:cubicBezTo>
                    <a:pt x="1906" y="2334"/>
                    <a:pt x="1989" y="2369"/>
                    <a:pt x="1941" y="2405"/>
                  </a:cubicBezTo>
                  <a:cubicBezTo>
                    <a:pt x="1965" y="2429"/>
                    <a:pt x="2025" y="2500"/>
                    <a:pt x="1953" y="2524"/>
                  </a:cubicBezTo>
                  <a:cubicBezTo>
                    <a:pt x="1989" y="2572"/>
                    <a:pt x="1977" y="2596"/>
                    <a:pt x="2013" y="2608"/>
                  </a:cubicBezTo>
                  <a:cubicBezTo>
                    <a:pt x="1978" y="2642"/>
                    <a:pt x="2011" y="2632"/>
                    <a:pt x="1968" y="2642"/>
                  </a:cubicBezTo>
                  <a:lnTo>
                    <a:pt x="1968" y="2642"/>
                  </a:lnTo>
                  <a:cubicBezTo>
                    <a:pt x="1968" y="2642"/>
                    <a:pt x="1968" y="2642"/>
                    <a:pt x="1967" y="2642"/>
                  </a:cubicBezTo>
                  <a:lnTo>
                    <a:pt x="1967" y="2642"/>
                  </a:lnTo>
                  <a:cubicBezTo>
                    <a:pt x="1967" y="2642"/>
                    <a:pt x="1966" y="2642"/>
                    <a:pt x="1965" y="2643"/>
                  </a:cubicBezTo>
                  <a:cubicBezTo>
                    <a:pt x="1966" y="2643"/>
                    <a:pt x="1967" y="2643"/>
                    <a:pt x="1968" y="2642"/>
                  </a:cubicBezTo>
                  <a:lnTo>
                    <a:pt x="1968" y="2642"/>
                  </a:lnTo>
                  <a:cubicBezTo>
                    <a:pt x="1973" y="2647"/>
                    <a:pt x="1967" y="2682"/>
                    <a:pt x="1950" y="2682"/>
                  </a:cubicBezTo>
                  <a:cubicBezTo>
                    <a:pt x="1944" y="2682"/>
                    <a:pt x="1937" y="2678"/>
                    <a:pt x="1929" y="2667"/>
                  </a:cubicBezTo>
                  <a:lnTo>
                    <a:pt x="1929" y="2667"/>
                  </a:lnTo>
                  <a:cubicBezTo>
                    <a:pt x="1917" y="2691"/>
                    <a:pt x="1926" y="2694"/>
                    <a:pt x="1938" y="2694"/>
                  </a:cubicBezTo>
                  <a:cubicBezTo>
                    <a:pt x="1942" y="2694"/>
                    <a:pt x="1947" y="2694"/>
                    <a:pt x="1951" y="2694"/>
                  </a:cubicBezTo>
                  <a:cubicBezTo>
                    <a:pt x="1958" y="2694"/>
                    <a:pt x="1965" y="2695"/>
                    <a:pt x="1965" y="2703"/>
                  </a:cubicBezTo>
                  <a:cubicBezTo>
                    <a:pt x="1942" y="2714"/>
                    <a:pt x="1976" y="3013"/>
                    <a:pt x="1966" y="3013"/>
                  </a:cubicBezTo>
                  <a:cubicBezTo>
                    <a:pt x="1966" y="3013"/>
                    <a:pt x="1965" y="3013"/>
                    <a:pt x="1965" y="3012"/>
                  </a:cubicBezTo>
                  <a:lnTo>
                    <a:pt x="1965" y="3012"/>
                  </a:lnTo>
                  <a:cubicBezTo>
                    <a:pt x="1977" y="3024"/>
                    <a:pt x="1977" y="3024"/>
                    <a:pt x="1989" y="3036"/>
                  </a:cubicBezTo>
                  <a:cubicBezTo>
                    <a:pt x="1985" y="3040"/>
                    <a:pt x="1980" y="3041"/>
                    <a:pt x="1974" y="3041"/>
                  </a:cubicBezTo>
                  <a:cubicBezTo>
                    <a:pt x="1962" y="3041"/>
                    <a:pt x="1949" y="3036"/>
                    <a:pt x="1941" y="3036"/>
                  </a:cubicBezTo>
                  <a:cubicBezTo>
                    <a:pt x="2037" y="3084"/>
                    <a:pt x="1929" y="3322"/>
                    <a:pt x="1929" y="3334"/>
                  </a:cubicBezTo>
                  <a:cubicBezTo>
                    <a:pt x="1929" y="3345"/>
                    <a:pt x="1980" y="3509"/>
                    <a:pt x="1950" y="3533"/>
                  </a:cubicBezTo>
                  <a:lnTo>
                    <a:pt x="1950" y="3533"/>
                  </a:lnTo>
                  <a:cubicBezTo>
                    <a:pt x="1953" y="3533"/>
                    <a:pt x="1955" y="3532"/>
                    <a:pt x="1957" y="3532"/>
                  </a:cubicBezTo>
                  <a:cubicBezTo>
                    <a:pt x="2015" y="3532"/>
                    <a:pt x="1953" y="3733"/>
                    <a:pt x="1953" y="3810"/>
                  </a:cubicBezTo>
                  <a:cubicBezTo>
                    <a:pt x="1965" y="3810"/>
                    <a:pt x="1977" y="3798"/>
                    <a:pt x="1989" y="3798"/>
                  </a:cubicBezTo>
                  <a:cubicBezTo>
                    <a:pt x="1989" y="3810"/>
                    <a:pt x="1989" y="3822"/>
                    <a:pt x="1989" y="3822"/>
                  </a:cubicBezTo>
                  <a:cubicBezTo>
                    <a:pt x="1983" y="3828"/>
                    <a:pt x="1977" y="3831"/>
                    <a:pt x="1973" y="3831"/>
                  </a:cubicBezTo>
                  <a:cubicBezTo>
                    <a:pt x="1968" y="3831"/>
                    <a:pt x="1965" y="3828"/>
                    <a:pt x="1965" y="3822"/>
                  </a:cubicBezTo>
                  <a:lnTo>
                    <a:pt x="1965" y="3822"/>
                  </a:lnTo>
                  <a:cubicBezTo>
                    <a:pt x="1953" y="3834"/>
                    <a:pt x="1965" y="3846"/>
                    <a:pt x="1989" y="3846"/>
                  </a:cubicBezTo>
                  <a:cubicBezTo>
                    <a:pt x="1989" y="3846"/>
                    <a:pt x="1929" y="3870"/>
                    <a:pt x="1953" y="3870"/>
                  </a:cubicBezTo>
                  <a:cubicBezTo>
                    <a:pt x="1941" y="3870"/>
                    <a:pt x="1953" y="3917"/>
                    <a:pt x="1953" y="3953"/>
                  </a:cubicBezTo>
                  <a:cubicBezTo>
                    <a:pt x="1969" y="3953"/>
                    <a:pt x="1980" y="3958"/>
                    <a:pt x="1992" y="3958"/>
                  </a:cubicBezTo>
                  <a:cubicBezTo>
                    <a:pt x="1997" y="3958"/>
                    <a:pt x="2003" y="3957"/>
                    <a:pt x="2010" y="3954"/>
                  </a:cubicBezTo>
                  <a:lnTo>
                    <a:pt x="2010" y="3954"/>
                  </a:lnTo>
                  <a:cubicBezTo>
                    <a:pt x="1908" y="4004"/>
                    <a:pt x="2025" y="4167"/>
                    <a:pt x="2025" y="4179"/>
                  </a:cubicBezTo>
                  <a:cubicBezTo>
                    <a:pt x="2021" y="4179"/>
                    <a:pt x="2018" y="4178"/>
                    <a:pt x="2014" y="4178"/>
                  </a:cubicBezTo>
                  <a:cubicBezTo>
                    <a:pt x="1950" y="4178"/>
                    <a:pt x="1963" y="4277"/>
                    <a:pt x="1992" y="4277"/>
                  </a:cubicBezTo>
                  <a:cubicBezTo>
                    <a:pt x="1995" y="4277"/>
                    <a:pt x="1998" y="4276"/>
                    <a:pt x="2001" y="4274"/>
                  </a:cubicBezTo>
                  <a:lnTo>
                    <a:pt x="2001" y="4274"/>
                  </a:lnTo>
                  <a:cubicBezTo>
                    <a:pt x="1989" y="4334"/>
                    <a:pt x="1929" y="4393"/>
                    <a:pt x="1989" y="4453"/>
                  </a:cubicBezTo>
                  <a:cubicBezTo>
                    <a:pt x="1977" y="4465"/>
                    <a:pt x="1965" y="4477"/>
                    <a:pt x="1953" y="4477"/>
                  </a:cubicBezTo>
                  <a:cubicBezTo>
                    <a:pt x="1965" y="4524"/>
                    <a:pt x="1977" y="4513"/>
                    <a:pt x="1977" y="4584"/>
                  </a:cubicBezTo>
                  <a:cubicBezTo>
                    <a:pt x="1852" y="4484"/>
                    <a:pt x="1685" y="4448"/>
                    <a:pt x="1527" y="4448"/>
                  </a:cubicBezTo>
                  <a:cubicBezTo>
                    <a:pt x="1460" y="4448"/>
                    <a:pt x="1394" y="4454"/>
                    <a:pt x="1334" y="4465"/>
                  </a:cubicBezTo>
                  <a:cubicBezTo>
                    <a:pt x="1363" y="4445"/>
                    <a:pt x="1337" y="4426"/>
                    <a:pt x="1313" y="4426"/>
                  </a:cubicBezTo>
                  <a:cubicBezTo>
                    <a:pt x="1308" y="4426"/>
                    <a:pt x="1303" y="4427"/>
                    <a:pt x="1298" y="4429"/>
                  </a:cubicBezTo>
                  <a:cubicBezTo>
                    <a:pt x="1310" y="4429"/>
                    <a:pt x="1322" y="4429"/>
                    <a:pt x="1322" y="4441"/>
                  </a:cubicBezTo>
                  <a:cubicBezTo>
                    <a:pt x="1251" y="4465"/>
                    <a:pt x="1155" y="4501"/>
                    <a:pt x="1072" y="4536"/>
                  </a:cubicBezTo>
                  <a:cubicBezTo>
                    <a:pt x="1015" y="4517"/>
                    <a:pt x="1266" y="4467"/>
                    <a:pt x="1235" y="4467"/>
                  </a:cubicBezTo>
                  <a:cubicBezTo>
                    <a:pt x="1228" y="4467"/>
                    <a:pt x="1204" y="4470"/>
                    <a:pt x="1155" y="4477"/>
                  </a:cubicBezTo>
                  <a:cubicBezTo>
                    <a:pt x="1167" y="4489"/>
                    <a:pt x="1167" y="4489"/>
                    <a:pt x="1132" y="4489"/>
                  </a:cubicBezTo>
                  <a:cubicBezTo>
                    <a:pt x="1144" y="4477"/>
                    <a:pt x="1215" y="4429"/>
                    <a:pt x="1239" y="4429"/>
                  </a:cubicBezTo>
                  <a:cubicBezTo>
                    <a:pt x="1236" y="4428"/>
                    <a:pt x="1232" y="4427"/>
                    <a:pt x="1228" y="4427"/>
                  </a:cubicBezTo>
                  <a:cubicBezTo>
                    <a:pt x="1192" y="4427"/>
                    <a:pt x="1105" y="4465"/>
                    <a:pt x="1084" y="4465"/>
                  </a:cubicBezTo>
                  <a:cubicBezTo>
                    <a:pt x="1084" y="4465"/>
                    <a:pt x="1093" y="4469"/>
                    <a:pt x="1101" y="4472"/>
                  </a:cubicBezTo>
                  <a:lnTo>
                    <a:pt x="1101" y="4472"/>
                  </a:lnTo>
                  <a:cubicBezTo>
                    <a:pt x="1058" y="4515"/>
                    <a:pt x="938" y="4538"/>
                    <a:pt x="882" y="4560"/>
                  </a:cubicBezTo>
                  <a:cubicBezTo>
                    <a:pt x="691" y="4643"/>
                    <a:pt x="513" y="4858"/>
                    <a:pt x="417" y="4905"/>
                  </a:cubicBezTo>
                  <a:cubicBezTo>
                    <a:pt x="358" y="4929"/>
                    <a:pt x="334" y="5013"/>
                    <a:pt x="286" y="5048"/>
                  </a:cubicBezTo>
                  <a:cubicBezTo>
                    <a:pt x="286" y="5048"/>
                    <a:pt x="168" y="5264"/>
                    <a:pt x="156" y="5264"/>
                  </a:cubicBezTo>
                  <a:cubicBezTo>
                    <a:pt x="156" y="5264"/>
                    <a:pt x="155" y="5264"/>
                    <a:pt x="155" y="5263"/>
                  </a:cubicBezTo>
                  <a:cubicBezTo>
                    <a:pt x="143" y="5394"/>
                    <a:pt x="1" y="5679"/>
                    <a:pt x="24" y="5739"/>
                  </a:cubicBezTo>
                  <a:cubicBezTo>
                    <a:pt x="24" y="5739"/>
                    <a:pt x="62" y="5822"/>
                    <a:pt x="71" y="5832"/>
                  </a:cubicBezTo>
                  <a:lnTo>
                    <a:pt x="71" y="5832"/>
                  </a:lnTo>
                  <a:cubicBezTo>
                    <a:pt x="70" y="5950"/>
                    <a:pt x="251" y="6108"/>
                    <a:pt x="298" y="6132"/>
                  </a:cubicBezTo>
                  <a:lnTo>
                    <a:pt x="298" y="6132"/>
                  </a:lnTo>
                  <a:cubicBezTo>
                    <a:pt x="306" y="6140"/>
                    <a:pt x="355" y="6192"/>
                    <a:pt x="330" y="6192"/>
                  </a:cubicBezTo>
                  <a:cubicBezTo>
                    <a:pt x="328" y="6192"/>
                    <a:pt x="325" y="6192"/>
                    <a:pt x="322" y="6191"/>
                  </a:cubicBezTo>
                  <a:lnTo>
                    <a:pt x="322" y="6191"/>
                  </a:lnTo>
                  <a:cubicBezTo>
                    <a:pt x="391" y="6251"/>
                    <a:pt x="532" y="6277"/>
                    <a:pt x="689" y="6277"/>
                  </a:cubicBezTo>
                  <a:cubicBezTo>
                    <a:pt x="940" y="6277"/>
                    <a:pt x="1232" y="6210"/>
                    <a:pt x="1334" y="6108"/>
                  </a:cubicBezTo>
                  <a:lnTo>
                    <a:pt x="1334" y="6108"/>
                  </a:lnTo>
                  <a:cubicBezTo>
                    <a:pt x="1322" y="6113"/>
                    <a:pt x="1315" y="6115"/>
                    <a:pt x="1311" y="6115"/>
                  </a:cubicBezTo>
                  <a:cubicBezTo>
                    <a:pt x="1295" y="6115"/>
                    <a:pt x="1329" y="6084"/>
                    <a:pt x="1310" y="6084"/>
                  </a:cubicBezTo>
                  <a:cubicBezTo>
                    <a:pt x="1370" y="6048"/>
                    <a:pt x="1667" y="5917"/>
                    <a:pt x="1667" y="5917"/>
                  </a:cubicBezTo>
                  <a:cubicBezTo>
                    <a:pt x="1667" y="5917"/>
                    <a:pt x="1705" y="5880"/>
                    <a:pt x="1713" y="5880"/>
                  </a:cubicBezTo>
                  <a:cubicBezTo>
                    <a:pt x="1714" y="5880"/>
                    <a:pt x="1715" y="5880"/>
                    <a:pt x="1715" y="5882"/>
                  </a:cubicBezTo>
                  <a:cubicBezTo>
                    <a:pt x="1703" y="5882"/>
                    <a:pt x="1703" y="5894"/>
                    <a:pt x="1703" y="5906"/>
                  </a:cubicBezTo>
                  <a:cubicBezTo>
                    <a:pt x="1719" y="5890"/>
                    <a:pt x="1740" y="5869"/>
                    <a:pt x="1763" y="5846"/>
                  </a:cubicBezTo>
                  <a:lnTo>
                    <a:pt x="1751" y="5846"/>
                  </a:lnTo>
                  <a:cubicBezTo>
                    <a:pt x="1757" y="5840"/>
                    <a:pt x="1760" y="5837"/>
                    <a:pt x="1761" y="5837"/>
                  </a:cubicBezTo>
                  <a:cubicBezTo>
                    <a:pt x="1763" y="5837"/>
                    <a:pt x="1763" y="5840"/>
                    <a:pt x="1763" y="5846"/>
                  </a:cubicBezTo>
                  <a:cubicBezTo>
                    <a:pt x="1774" y="5834"/>
                    <a:pt x="1786" y="5822"/>
                    <a:pt x="1798" y="5810"/>
                  </a:cubicBezTo>
                  <a:cubicBezTo>
                    <a:pt x="1775" y="5763"/>
                    <a:pt x="2013" y="5596"/>
                    <a:pt x="2048" y="5501"/>
                  </a:cubicBezTo>
                  <a:cubicBezTo>
                    <a:pt x="2129" y="5259"/>
                    <a:pt x="2199" y="5162"/>
                    <a:pt x="2203" y="4842"/>
                  </a:cubicBezTo>
                  <a:lnTo>
                    <a:pt x="2203" y="4842"/>
                  </a:lnTo>
                  <a:cubicBezTo>
                    <a:pt x="2203" y="4833"/>
                    <a:pt x="2203" y="4823"/>
                    <a:pt x="2203" y="4811"/>
                  </a:cubicBezTo>
                  <a:lnTo>
                    <a:pt x="2203" y="4811"/>
                  </a:lnTo>
                  <a:cubicBezTo>
                    <a:pt x="2203" y="4811"/>
                    <a:pt x="2203" y="4810"/>
                    <a:pt x="2203" y="4810"/>
                  </a:cubicBezTo>
                  <a:lnTo>
                    <a:pt x="2203" y="4810"/>
                  </a:lnTo>
                  <a:cubicBezTo>
                    <a:pt x="2203" y="4811"/>
                    <a:pt x="2202" y="4813"/>
                    <a:pt x="2201" y="4815"/>
                  </a:cubicBezTo>
                  <a:lnTo>
                    <a:pt x="2201" y="4815"/>
                  </a:lnTo>
                  <a:cubicBezTo>
                    <a:pt x="2201" y="4816"/>
                    <a:pt x="2200" y="4816"/>
                    <a:pt x="2200" y="4816"/>
                  </a:cubicBezTo>
                  <a:cubicBezTo>
                    <a:pt x="2188" y="4816"/>
                    <a:pt x="2170" y="4640"/>
                    <a:pt x="2168" y="4640"/>
                  </a:cubicBezTo>
                  <a:cubicBezTo>
                    <a:pt x="2168" y="4640"/>
                    <a:pt x="2168" y="4641"/>
                    <a:pt x="2168" y="4643"/>
                  </a:cubicBezTo>
                  <a:cubicBezTo>
                    <a:pt x="2164" y="4647"/>
                    <a:pt x="2160" y="4649"/>
                    <a:pt x="2156" y="4649"/>
                  </a:cubicBezTo>
                  <a:cubicBezTo>
                    <a:pt x="2148" y="4649"/>
                    <a:pt x="2140" y="4643"/>
                    <a:pt x="2132" y="4643"/>
                  </a:cubicBezTo>
                  <a:cubicBezTo>
                    <a:pt x="2132" y="4640"/>
                    <a:pt x="2132" y="4636"/>
                    <a:pt x="2133" y="4633"/>
                  </a:cubicBezTo>
                  <a:lnTo>
                    <a:pt x="2133" y="4633"/>
                  </a:lnTo>
                  <a:cubicBezTo>
                    <a:pt x="2147" y="4627"/>
                    <a:pt x="2148" y="4625"/>
                    <a:pt x="2143" y="4625"/>
                  </a:cubicBezTo>
                  <a:cubicBezTo>
                    <a:pt x="2141" y="4625"/>
                    <a:pt x="2139" y="4625"/>
                    <a:pt x="2137" y="4625"/>
                  </a:cubicBezTo>
                  <a:lnTo>
                    <a:pt x="2137" y="4625"/>
                  </a:lnTo>
                  <a:cubicBezTo>
                    <a:pt x="2139" y="4624"/>
                    <a:pt x="2140" y="4624"/>
                    <a:pt x="2142" y="4624"/>
                  </a:cubicBezTo>
                  <a:cubicBezTo>
                    <a:pt x="2146" y="4624"/>
                    <a:pt x="2151" y="4627"/>
                    <a:pt x="2156" y="4632"/>
                  </a:cubicBezTo>
                  <a:cubicBezTo>
                    <a:pt x="2144" y="4609"/>
                    <a:pt x="2144" y="4512"/>
                    <a:pt x="2154" y="4512"/>
                  </a:cubicBezTo>
                  <a:lnTo>
                    <a:pt x="2154" y="4512"/>
                  </a:lnTo>
                  <a:cubicBezTo>
                    <a:pt x="2154" y="4512"/>
                    <a:pt x="2155" y="4512"/>
                    <a:pt x="2156" y="4513"/>
                  </a:cubicBezTo>
                  <a:cubicBezTo>
                    <a:pt x="2156" y="4497"/>
                    <a:pt x="2151" y="4493"/>
                    <a:pt x="2146" y="4493"/>
                  </a:cubicBezTo>
                  <a:cubicBezTo>
                    <a:pt x="2140" y="4493"/>
                    <a:pt x="2132" y="4501"/>
                    <a:pt x="2132" y="4501"/>
                  </a:cubicBezTo>
                  <a:cubicBezTo>
                    <a:pt x="2132" y="4489"/>
                    <a:pt x="2141" y="4489"/>
                    <a:pt x="2153" y="4489"/>
                  </a:cubicBezTo>
                  <a:cubicBezTo>
                    <a:pt x="2165" y="4489"/>
                    <a:pt x="2179" y="4489"/>
                    <a:pt x="2191" y="4477"/>
                  </a:cubicBezTo>
                  <a:cubicBezTo>
                    <a:pt x="2183" y="4469"/>
                    <a:pt x="2170" y="4444"/>
                    <a:pt x="2162" y="4444"/>
                  </a:cubicBezTo>
                  <a:cubicBezTo>
                    <a:pt x="2158" y="4444"/>
                    <a:pt x="2156" y="4450"/>
                    <a:pt x="2156" y="4465"/>
                  </a:cubicBezTo>
                  <a:cubicBezTo>
                    <a:pt x="2146" y="4422"/>
                    <a:pt x="2144" y="4411"/>
                    <a:pt x="2145" y="4411"/>
                  </a:cubicBezTo>
                  <a:lnTo>
                    <a:pt x="2145" y="4411"/>
                  </a:lnTo>
                  <a:cubicBezTo>
                    <a:pt x="2146" y="4411"/>
                    <a:pt x="2150" y="4420"/>
                    <a:pt x="2153" y="4420"/>
                  </a:cubicBezTo>
                  <a:cubicBezTo>
                    <a:pt x="2154" y="4420"/>
                    <a:pt x="2156" y="4416"/>
                    <a:pt x="2156" y="4405"/>
                  </a:cubicBezTo>
                  <a:cubicBezTo>
                    <a:pt x="2096" y="4382"/>
                    <a:pt x="2203" y="4358"/>
                    <a:pt x="2156" y="4346"/>
                  </a:cubicBezTo>
                  <a:cubicBezTo>
                    <a:pt x="2156" y="4346"/>
                    <a:pt x="2179" y="4346"/>
                    <a:pt x="2156" y="4322"/>
                  </a:cubicBezTo>
                  <a:cubicBezTo>
                    <a:pt x="2150" y="4340"/>
                    <a:pt x="2145" y="4346"/>
                    <a:pt x="2142" y="4346"/>
                  </a:cubicBezTo>
                  <a:cubicBezTo>
                    <a:pt x="2133" y="4346"/>
                    <a:pt x="2138" y="4283"/>
                    <a:pt x="2156" y="4274"/>
                  </a:cubicBezTo>
                  <a:cubicBezTo>
                    <a:pt x="2150" y="4262"/>
                    <a:pt x="2144" y="4257"/>
                    <a:pt x="2138" y="4257"/>
                  </a:cubicBezTo>
                  <a:cubicBezTo>
                    <a:pt x="2132" y="4257"/>
                    <a:pt x="2126" y="4262"/>
                    <a:pt x="2120" y="4274"/>
                  </a:cubicBezTo>
                  <a:cubicBezTo>
                    <a:pt x="2120" y="4251"/>
                    <a:pt x="2108" y="4191"/>
                    <a:pt x="2120" y="4167"/>
                  </a:cubicBezTo>
                  <a:cubicBezTo>
                    <a:pt x="2135" y="4190"/>
                    <a:pt x="2141" y="4203"/>
                    <a:pt x="2152" y="4203"/>
                  </a:cubicBezTo>
                  <a:cubicBezTo>
                    <a:pt x="2159" y="4203"/>
                    <a:pt x="2167" y="4199"/>
                    <a:pt x="2179" y="4191"/>
                  </a:cubicBezTo>
                  <a:lnTo>
                    <a:pt x="2179" y="4191"/>
                  </a:lnTo>
                  <a:cubicBezTo>
                    <a:pt x="2173" y="4194"/>
                    <a:pt x="2168" y="4195"/>
                    <a:pt x="2164" y="4195"/>
                  </a:cubicBezTo>
                  <a:cubicBezTo>
                    <a:pt x="2132" y="4195"/>
                    <a:pt x="2181" y="4118"/>
                    <a:pt x="2191" y="4108"/>
                  </a:cubicBezTo>
                  <a:cubicBezTo>
                    <a:pt x="2179" y="4108"/>
                    <a:pt x="2168" y="4096"/>
                    <a:pt x="2168" y="4084"/>
                  </a:cubicBezTo>
                  <a:cubicBezTo>
                    <a:pt x="2156" y="4072"/>
                    <a:pt x="2168" y="3929"/>
                    <a:pt x="2156" y="3834"/>
                  </a:cubicBezTo>
                  <a:lnTo>
                    <a:pt x="2168" y="3834"/>
                  </a:lnTo>
                  <a:cubicBezTo>
                    <a:pt x="2161" y="3834"/>
                    <a:pt x="2158" y="3831"/>
                    <a:pt x="2160" y="3826"/>
                  </a:cubicBezTo>
                  <a:lnTo>
                    <a:pt x="2160" y="3826"/>
                  </a:lnTo>
                  <a:cubicBezTo>
                    <a:pt x="2162" y="3827"/>
                    <a:pt x="2163" y="3827"/>
                    <a:pt x="2164" y="3827"/>
                  </a:cubicBezTo>
                  <a:cubicBezTo>
                    <a:pt x="2169" y="3827"/>
                    <a:pt x="2171" y="3818"/>
                    <a:pt x="2179" y="3810"/>
                  </a:cubicBezTo>
                  <a:lnTo>
                    <a:pt x="2179" y="3810"/>
                  </a:lnTo>
                  <a:cubicBezTo>
                    <a:pt x="2168" y="3816"/>
                    <a:pt x="2162" y="3821"/>
                    <a:pt x="2160" y="3826"/>
                  </a:cubicBezTo>
                  <a:lnTo>
                    <a:pt x="2160" y="3826"/>
                  </a:lnTo>
                  <a:cubicBezTo>
                    <a:pt x="2159" y="3825"/>
                    <a:pt x="2157" y="3824"/>
                    <a:pt x="2156" y="3822"/>
                  </a:cubicBezTo>
                  <a:cubicBezTo>
                    <a:pt x="2156" y="3762"/>
                    <a:pt x="2179" y="3643"/>
                    <a:pt x="2203" y="3572"/>
                  </a:cubicBezTo>
                  <a:cubicBezTo>
                    <a:pt x="2203" y="3533"/>
                    <a:pt x="2163" y="3502"/>
                    <a:pt x="2155" y="3459"/>
                  </a:cubicBezTo>
                  <a:lnTo>
                    <a:pt x="2155" y="3459"/>
                  </a:lnTo>
                  <a:cubicBezTo>
                    <a:pt x="2158" y="3461"/>
                    <a:pt x="2162" y="3463"/>
                    <a:pt x="2168" y="3465"/>
                  </a:cubicBezTo>
                  <a:cubicBezTo>
                    <a:pt x="2179" y="3441"/>
                    <a:pt x="2179" y="3429"/>
                    <a:pt x="2179" y="3417"/>
                  </a:cubicBezTo>
                  <a:lnTo>
                    <a:pt x="2179" y="3417"/>
                  </a:lnTo>
                  <a:cubicBezTo>
                    <a:pt x="2178" y="3422"/>
                    <a:pt x="2176" y="3423"/>
                    <a:pt x="2174" y="3423"/>
                  </a:cubicBezTo>
                  <a:cubicBezTo>
                    <a:pt x="2162" y="3423"/>
                    <a:pt x="2141" y="3351"/>
                    <a:pt x="2149" y="3351"/>
                  </a:cubicBezTo>
                  <a:lnTo>
                    <a:pt x="2149" y="3351"/>
                  </a:lnTo>
                  <a:cubicBezTo>
                    <a:pt x="2151" y="3351"/>
                    <a:pt x="2153" y="3353"/>
                    <a:pt x="2156" y="3358"/>
                  </a:cubicBezTo>
                  <a:cubicBezTo>
                    <a:pt x="2158" y="3358"/>
                    <a:pt x="2160" y="3358"/>
                    <a:pt x="2162" y="3358"/>
                  </a:cubicBezTo>
                  <a:cubicBezTo>
                    <a:pt x="2212" y="3358"/>
                    <a:pt x="2169" y="3212"/>
                    <a:pt x="2203" y="3131"/>
                  </a:cubicBezTo>
                  <a:cubicBezTo>
                    <a:pt x="2180" y="3131"/>
                    <a:pt x="2168" y="3131"/>
                    <a:pt x="2157" y="3120"/>
                  </a:cubicBezTo>
                  <a:lnTo>
                    <a:pt x="2157" y="3120"/>
                  </a:lnTo>
                  <a:cubicBezTo>
                    <a:pt x="2159" y="3106"/>
                    <a:pt x="2168" y="3024"/>
                    <a:pt x="2168" y="3024"/>
                  </a:cubicBezTo>
                  <a:cubicBezTo>
                    <a:pt x="2168" y="3024"/>
                    <a:pt x="2190" y="3055"/>
                    <a:pt x="2212" y="3055"/>
                  </a:cubicBezTo>
                  <a:cubicBezTo>
                    <a:pt x="2217" y="3055"/>
                    <a:pt x="2222" y="3053"/>
                    <a:pt x="2227" y="3048"/>
                  </a:cubicBezTo>
                  <a:cubicBezTo>
                    <a:pt x="2184" y="3048"/>
                    <a:pt x="2180" y="2961"/>
                    <a:pt x="2179" y="2961"/>
                  </a:cubicBezTo>
                  <a:cubicBezTo>
                    <a:pt x="2179" y="2961"/>
                    <a:pt x="2179" y="2962"/>
                    <a:pt x="2179" y="2965"/>
                  </a:cubicBezTo>
                  <a:cubicBezTo>
                    <a:pt x="2179" y="2965"/>
                    <a:pt x="2133" y="2836"/>
                    <a:pt x="2143" y="2799"/>
                  </a:cubicBezTo>
                  <a:lnTo>
                    <a:pt x="2143" y="2799"/>
                  </a:lnTo>
                  <a:cubicBezTo>
                    <a:pt x="2153" y="2804"/>
                    <a:pt x="2168" y="2812"/>
                    <a:pt x="2175" y="2812"/>
                  </a:cubicBezTo>
                  <a:cubicBezTo>
                    <a:pt x="2180" y="2812"/>
                    <a:pt x="2183" y="2808"/>
                    <a:pt x="2179" y="2798"/>
                  </a:cubicBezTo>
                  <a:cubicBezTo>
                    <a:pt x="2162" y="2789"/>
                    <a:pt x="2157" y="2774"/>
                    <a:pt x="2161" y="2761"/>
                  </a:cubicBezTo>
                  <a:lnTo>
                    <a:pt x="2161" y="2761"/>
                  </a:lnTo>
                  <a:cubicBezTo>
                    <a:pt x="2160" y="2762"/>
                    <a:pt x="2158" y="2762"/>
                    <a:pt x="2156" y="2762"/>
                  </a:cubicBezTo>
                  <a:cubicBezTo>
                    <a:pt x="2156" y="2750"/>
                    <a:pt x="2156" y="2750"/>
                    <a:pt x="2156" y="2750"/>
                  </a:cubicBezTo>
                  <a:cubicBezTo>
                    <a:pt x="2160" y="2750"/>
                    <a:pt x="2163" y="2752"/>
                    <a:pt x="2164" y="2755"/>
                  </a:cubicBezTo>
                  <a:lnTo>
                    <a:pt x="2164" y="2755"/>
                  </a:lnTo>
                  <a:cubicBezTo>
                    <a:pt x="2165" y="2753"/>
                    <a:pt x="2166" y="2752"/>
                    <a:pt x="2168" y="2750"/>
                  </a:cubicBezTo>
                  <a:cubicBezTo>
                    <a:pt x="2179" y="2750"/>
                    <a:pt x="2185" y="2752"/>
                    <a:pt x="2188" y="2752"/>
                  </a:cubicBezTo>
                  <a:cubicBezTo>
                    <a:pt x="2195" y="2752"/>
                    <a:pt x="2195" y="2746"/>
                    <a:pt x="2227" y="2715"/>
                  </a:cubicBezTo>
                  <a:lnTo>
                    <a:pt x="2227" y="2715"/>
                  </a:lnTo>
                  <a:cubicBezTo>
                    <a:pt x="2203" y="2738"/>
                    <a:pt x="2179" y="2738"/>
                    <a:pt x="2156" y="2738"/>
                  </a:cubicBezTo>
                  <a:cubicBezTo>
                    <a:pt x="2168" y="2691"/>
                    <a:pt x="2179" y="2631"/>
                    <a:pt x="2203" y="2631"/>
                  </a:cubicBezTo>
                  <a:cubicBezTo>
                    <a:pt x="2203" y="2608"/>
                    <a:pt x="2108" y="2584"/>
                    <a:pt x="2168" y="2536"/>
                  </a:cubicBezTo>
                  <a:cubicBezTo>
                    <a:pt x="2132" y="2512"/>
                    <a:pt x="2072" y="2441"/>
                    <a:pt x="2156" y="2429"/>
                  </a:cubicBezTo>
                  <a:cubicBezTo>
                    <a:pt x="2120" y="2369"/>
                    <a:pt x="2120" y="2357"/>
                    <a:pt x="2096" y="2346"/>
                  </a:cubicBezTo>
                  <a:cubicBezTo>
                    <a:pt x="2119" y="2311"/>
                    <a:pt x="2098" y="2310"/>
                    <a:pt x="2139" y="2299"/>
                  </a:cubicBezTo>
                  <a:lnTo>
                    <a:pt x="2139" y="2299"/>
                  </a:lnTo>
                  <a:cubicBezTo>
                    <a:pt x="2139" y="2290"/>
                    <a:pt x="2146" y="2261"/>
                    <a:pt x="2160" y="2261"/>
                  </a:cubicBezTo>
                  <a:cubicBezTo>
                    <a:pt x="2166" y="2261"/>
                    <a:pt x="2172" y="2264"/>
                    <a:pt x="2179" y="2274"/>
                  </a:cubicBezTo>
                  <a:cubicBezTo>
                    <a:pt x="2203" y="2238"/>
                    <a:pt x="2144" y="2262"/>
                    <a:pt x="2132" y="2238"/>
                  </a:cubicBezTo>
                  <a:cubicBezTo>
                    <a:pt x="2168" y="2227"/>
                    <a:pt x="2132" y="1929"/>
                    <a:pt x="2144" y="1929"/>
                  </a:cubicBezTo>
                  <a:cubicBezTo>
                    <a:pt x="2132" y="1929"/>
                    <a:pt x="2132" y="1917"/>
                    <a:pt x="2120" y="1917"/>
                  </a:cubicBezTo>
                  <a:cubicBezTo>
                    <a:pt x="2126" y="1905"/>
                    <a:pt x="2132" y="1902"/>
                    <a:pt x="2138" y="1902"/>
                  </a:cubicBezTo>
                  <a:cubicBezTo>
                    <a:pt x="2144" y="1902"/>
                    <a:pt x="2150" y="1905"/>
                    <a:pt x="2156" y="1905"/>
                  </a:cubicBezTo>
                  <a:cubicBezTo>
                    <a:pt x="2072" y="1857"/>
                    <a:pt x="2179" y="1619"/>
                    <a:pt x="2179" y="1607"/>
                  </a:cubicBezTo>
                  <a:cubicBezTo>
                    <a:pt x="2179" y="1597"/>
                    <a:pt x="2121" y="1440"/>
                    <a:pt x="2154" y="1419"/>
                  </a:cubicBezTo>
                  <a:lnTo>
                    <a:pt x="2154" y="1419"/>
                  </a:lnTo>
                  <a:cubicBezTo>
                    <a:pt x="2154" y="1419"/>
                    <a:pt x="2155" y="1419"/>
                    <a:pt x="2156" y="1419"/>
                  </a:cubicBezTo>
                  <a:cubicBezTo>
                    <a:pt x="2159" y="1419"/>
                    <a:pt x="2163" y="1418"/>
                    <a:pt x="2168" y="1417"/>
                  </a:cubicBezTo>
                  <a:cubicBezTo>
                    <a:pt x="2166" y="1417"/>
                    <a:pt x="2164" y="1416"/>
                    <a:pt x="2162" y="1416"/>
                  </a:cubicBezTo>
                  <a:cubicBezTo>
                    <a:pt x="2159" y="1416"/>
                    <a:pt x="2156" y="1417"/>
                    <a:pt x="2154" y="1419"/>
                  </a:cubicBezTo>
                  <a:lnTo>
                    <a:pt x="2154" y="1419"/>
                  </a:lnTo>
                  <a:cubicBezTo>
                    <a:pt x="2091" y="1415"/>
                    <a:pt x="2144" y="1221"/>
                    <a:pt x="2156" y="1143"/>
                  </a:cubicBezTo>
                  <a:lnTo>
                    <a:pt x="2120" y="1143"/>
                  </a:lnTo>
                  <a:cubicBezTo>
                    <a:pt x="2120" y="1143"/>
                    <a:pt x="2120" y="1119"/>
                    <a:pt x="2120" y="1119"/>
                  </a:cubicBezTo>
                  <a:cubicBezTo>
                    <a:pt x="2125" y="1114"/>
                    <a:pt x="2130" y="1111"/>
                    <a:pt x="2134" y="1111"/>
                  </a:cubicBezTo>
                  <a:cubicBezTo>
                    <a:pt x="2140" y="1111"/>
                    <a:pt x="2144" y="1117"/>
                    <a:pt x="2144" y="1131"/>
                  </a:cubicBezTo>
                  <a:cubicBezTo>
                    <a:pt x="2144" y="1107"/>
                    <a:pt x="2144" y="1095"/>
                    <a:pt x="2120" y="1095"/>
                  </a:cubicBezTo>
                  <a:cubicBezTo>
                    <a:pt x="2120" y="1095"/>
                    <a:pt x="2148" y="1081"/>
                    <a:pt x="2156" y="1080"/>
                  </a:cubicBezTo>
                  <a:lnTo>
                    <a:pt x="2156" y="1080"/>
                  </a:lnTo>
                  <a:cubicBezTo>
                    <a:pt x="2156" y="1066"/>
                    <a:pt x="2156" y="1032"/>
                    <a:pt x="2156" y="988"/>
                  </a:cubicBezTo>
                  <a:cubicBezTo>
                    <a:pt x="2151" y="991"/>
                    <a:pt x="2146" y="992"/>
                    <a:pt x="2142" y="992"/>
                  </a:cubicBezTo>
                  <a:cubicBezTo>
                    <a:pt x="2130" y="992"/>
                    <a:pt x="2121" y="985"/>
                    <a:pt x="2110" y="985"/>
                  </a:cubicBezTo>
                  <a:cubicBezTo>
                    <a:pt x="2106" y="985"/>
                    <a:pt x="2101" y="986"/>
                    <a:pt x="2096" y="988"/>
                  </a:cubicBezTo>
                  <a:cubicBezTo>
                    <a:pt x="2191" y="941"/>
                    <a:pt x="2084" y="774"/>
                    <a:pt x="2084" y="762"/>
                  </a:cubicBezTo>
                  <a:lnTo>
                    <a:pt x="2084" y="762"/>
                  </a:lnTo>
                  <a:cubicBezTo>
                    <a:pt x="2088" y="763"/>
                    <a:pt x="2091" y="763"/>
                    <a:pt x="2094" y="763"/>
                  </a:cubicBezTo>
                  <a:cubicBezTo>
                    <a:pt x="2159" y="763"/>
                    <a:pt x="2145" y="664"/>
                    <a:pt x="2117" y="664"/>
                  </a:cubicBezTo>
                  <a:cubicBezTo>
                    <a:pt x="2114" y="664"/>
                    <a:pt x="2111" y="665"/>
                    <a:pt x="2108" y="667"/>
                  </a:cubicBezTo>
                  <a:cubicBezTo>
                    <a:pt x="2120" y="619"/>
                    <a:pt x="2179" y="560"/>
                    <a:pt x="2120" y="500"/>
                  </a:cubicBezTo>
                  <a:cubicBezTo>
                    <a:pt x="2132" y="488"/>
                    <a:pt x="2144" y="476"/>
                    <a:pt x="2156" y="464"/>
                  </a:cubicBezTo>
                  <a:cubicBezTo>
                    <a:pt x="2132" y="393"/>
                    <a:pt x="2084" y="214"/>
                    <a:pt x="2156" y="107"/>
                  </a:cubicBezTo>
                  <a:lnTo>
                    <a:pt x="2156" y="107"/>
                  </a:lnTo>
                  <a:cubicBezTo>
                    <a:pt x="2153" y="110"/>
                    <a:pt x="2151" y="111"/>
                    <a:pt x="2148" y="111"/>
                  </a:cubicBezTo>
                  <a:cubicBezTo>
                    <a:pt x="2138" y="111"/>
                    <a:pt x="2127" y="95"/>
                    <a:pt x="2108" y="95"/>
                  </a:cubicBezTo>
                  <a:cubicBezTo>
                    <a:pt x="2120" y="83"/>
                    <a:pt x="2168" y="12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853;p60"/>
            <p:cNvSpPr/>
            <p:nvPr/>
          </p:nvSpPr>
          <p:spPr>
            <a:xfrm>
              <a:off x="5114625" y="3247025"/>
              <a:ext cx="375" cy="250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13" y="1"/>
                  </a:moveTo>
                  <a:cubicBezTo>
                    <a:pt x="12" y="1"/>
                    <a:pt x="6" y="4"/>
                    <a:pt x="0" y="10"/>
                  </a:cubicBezTo>
                  <a:cubicBezTo>
                    <a:pt x="12" y="4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854;p60"/>
            <p:cNvSpPr/>
            <p:nvPr/>
          </p:nvSpPr>
          <p:spPr>
            <a:xfrm>
              <a:off x="5112925" y="32459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2" y="1"/>
                  </a:moveTo>
                  <a:cubicBezTo>
                    <a:pt x="11" y="1"/>
                    <a:pt x="1" y="6"/>
                    <a:pt x="32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855;p60"/>
            <p:cNvSpPr/>
            <p:nvPr/>
          </p:nvSpPr>
          <p:spPr>
            <a:xfrm>
              <a:off x="5114625" y="3246250"/>
              <a:ext cx="900" cy="550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7" y="0"/>
                  </a:moveTo>
                  <a:cubicBezTo>
                    <a:pt x="24" y="0"/>
                    <a:pt x="16" y="4"/>
                    <a:pt x="0" y="17"/>
                  </a:cubicBezTo>
                  <a:cubicBezTo>
                    <a:pt x="2" y="20"/>
                    <a:pt x="4" y="22"/>
                    <a:pt x="7" y="22"/>
                  </a:cubicBezTo>
                  <a:cubicBezTo>
                    <a:pt x="19" y="22"/>
                    <a:pt x="35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856;p60"/>
            <p:cNvSpPr/>
            <p:nvPr/>
          </p:nvSpPr>
          <p:spPr>
            <a:xfrm>
              <a:off x="5115500" y="32462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7857;p60"/>
            <p:cNvSpPr/>
            <p:nvPr/>
          </p:nvSpPr>
          <p:spPr>
            <a:xfrm>
              <a:off x="5110025" y="3246900"/>
              <a:ext cx="750" cy="550"/>
            </a:xfrm>
            <a:custGeom>
              <a:avLst/>
              <a:gdLst/>
              <a:ahLst/>
              <a:cxnLst/>
              <a:rect l="l" t="t" r="r" b="b"/>
              <a:pathLst>
                <a:path w="30" h="22" extrusionOk="0">
                  <a:moveTo>
                    <a:pt x="28" y="1"/>
                  </a:moveTo>
                  <a:cubicBezTo>
                    <a:pt x="21" y="1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7" y="3"/>
                    <a:pt x="29" y="3"/>
                  </a:cubicBezTo>
                  <a:cubicBezTo>
                    <a:pt x="29" y="1"/>
                    <a:pt x="29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858;p60"/>
            <p:cNvSpPr/>
            <p:nvPr/>
          </p:nvSpPr>
          <p:spPr>
            <a:xfrm>
              <a:off x="5111350" y="3247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60" y="1"/>
                    <a:pt x="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859;p60"/>
            <p:cNvSpPr/>
            <p:nvPr/>
          </p:nvSpPr>
          <p:spPr>
            <a:xfrm>
              <a:off x="5138325" y="3252325"/>
              <a:ext cx="225" cy="450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8" y="0"/>
                  </a:moveTo>
                  <a:cubicBezTo>
                    <a:pt x="7" y="0"/>
                    <a:pt x="0" y="18"/>
                    <a:pt x="1" y="18"/>
                  </a:cubicBezTo>
                  <a:cubicBezTo>
                    <a:pt x="2" y="18"/>
                    <a:pt x="3" y="16"/>
                    <a:pt x="5" y="12"/>
                  </a:cubicBezTo>
                  <a:cubicBezTo>
                    <a:pt x="7" y="3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860;p60"/>
            <p:cNvSpPr/>
            <p:nvPr/>
          </p:nvSpPr>
          <p:spPr>
            <a:xfrm>
              <a:off x="5139225" y="3251625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2" y="0"/>
                  </a:moveTo>
                  <a:cubicBezTo>
                    <a:pt x="0" y="0"/>
                    <a:pt x="0" y="4"/>
                    <a:pt x="4" y="16"/>
                  </a:cubicBezTo>
                  <a:cubicBezTo>
                    <a:pt x="12" y="16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861;p60"/>
            <p:cNvSpPr/>
            <p:nvPr/>
          </p:nvSpPr>
          <p:spPr>
            <a:xfrm>
              <a:off x="5139325" y="325192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5" y="1"/>
                  </a:moveTo>
                  <a:cubicBezTo>
                    <a:pt x="4" y="1"/>
                    <a:pt x="3" y="2"/>
                    <a:pt x="0" y="4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4" y="8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862;p60"/>
            <p:cNvSpPr/>
            <p:nvPr/>
          </p:nvSpPr>
          <p:spPr>
            <a:xfrm>
              <a:off x="5139025" y="325052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0" y="1"/>
                  </a:moveTo>
                  <a:cubicBezTo>
                    <a:pt x="16" y="9"/>
                    <a:pt x="24" y="11"/>
                    <a:pt x="27" y="11"/>
                  </a:cubicBezTo>
                  <a:cubicBezTo>
                    <a:pt x="32" y="11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863;p60"/>
            <p:cNvSpPr/>
            <p:nvPr/>
          </p:nvSpPr>
          <p:spPr>
            <a:xfrm>
              <a:off x="5138425" y="32502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3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864;p60"/>
            <p:cNvSpPr/>
            <p:nvPr/>
          </p:nvSpPr>
          <p:spPr>
            <a:xfrm>
              <a:off x="5138525" y="32504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865;p60"/>
            <p:cNvSpPr/>
            <p:nvPr/>
          </p:nvSpPr>
          <p:spPr>
            <a:xfrm>
              <a:off x="5138425" y="32481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866;p60"/>
            <p:cNvSpPr/>
            <p:nvPr/>
          </p:nvSpPr>
          <p:spPr>
            <a:xfrm>
              <a:off x="5138425" y="32478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24"/>
                    <a:pt x="13" y="24"/>
                    <a:pt x="24" y="2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867;p60"/>
            <p:cNvSpPr/>
            <p:nvPr/>
          </p:nvSpPr>
          <p:spPr>
            <a:xfrm>
              <a:off x="5139375" y="3246450"/>
              <a:ext cx="975" cy="300"/>
            </a:xfrm>
            <a:custGeom>
              <a:avLst/>
              <a:gdLst/>
              <a:ahLst/>
              <a:cxnLst/>
              <a:rect l="l" t="t" r="r" b="b"/>
              <a:pathLst>
                <a:path w="39" h="12" extrusionOk="0">
                  <a:moveTo>
                    <a:pt x="4" y="1"/>
                  </a:moveTo>
                  <a:cubicBezTo>
                    <a:pt x="1" y="1"/>
                    <a:pt x="1" y="3"/>
                    <a:pt x="10" y="9"/>
                  </a:cubicBezTo>
                  <a:cubicBezTo>
                    <a:pt x="19" y="11"/>
                    <a:pt x="25" y="11"/>
                    <a:pt x="28" y="11"/>
                  </a:cubicBezTo>
                  <a:cubicBezTo>
                    <a:pt x="39" y="1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868;p60"/>
            <p:cNvSpPr/>
            <p:nvPr/>
          </p:nvSpPr>
          <p:spPr>
            <a:xfrm>
              <a:off x="5139625" y="3244575"/>
              <a:ext cx="750" cy="700"/>
            </a:xfrm>
            <a:custGeom>
              <a:avLst/>
              <a:gdLst/>
              <a:ahLst/>
              <a:cxnLst/>
              <a:rect l="l" t="t" r="r" b="b"/>
              <a:pathLst>
                <a:path w="30" h="28" extrusionOk="0">
                  <a:moveTo>
                    <a:pt x="0" y="1"/>
                  </a:moveTo>
                  <a:cubicBezTo>
                    <a:pt x="12" y="18"/>
                    <a:pt x="24" y="27"/>
                    <a:pt x="27" y="27"/>
                  </a:cubicBezTo>
                  <a:cubicBezTo>
                    <a:pt x="30" y="27"/>
                    <a:pt x="24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869;p60"/>
            <p:cNvSpPr/>
            <p:nvPr/>
          </p:nvSpPr>
          <p:spPr>
            <a:xfrm>
              <a:off x="5138225" y="3244525"/>
              <a:ext cx="575" cy="425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21" y="16"/>
                    <a:pt x="22" y="16"/>
                  </a:cubicBezTo>
                  <a:cubicBezTo>
                    <a:pt x="22" y="16"/>
                    <a:pt x="22" y="16"/>
                    <a:pt x="21" y="14"/>
                  </a:cubicBezTo>
                  <a:lnTo>
                    <a:pt x="21" y="14"/>
                  </a:lnTo>
                  <a:cubicBezTo>
                    <a:pt x="21" y="14"/>
                    <a:pt x="21" y="14"/>
                    <a:pt x="21" y="14"/>
                  </a:cubicBezTo>
                  <a:cubicBezTo>
                    <a:pt x="7" y="4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870;p60"/>
            <p:cNvSpPr/>
            <p:nvPr/>
          </p:nvSpPr>
          <p:spPr>
            <a:xfrm>
              <a:off x="5138425" y="3241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871;p60"/>
            <p:cNvSpPr/>
            <p:nvPr/>
          </p:nvSpPr>
          <p:spPr>
            <a:xfrm>
              <a:off x="5138725" y="32433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cubicBezTo>
                    <a:pt x="12" y="13"/>
                    <a:pt x="12" y="13"/>
                    <a:pt x="1" y="25"/>
                  </a:cubicBezTo>
                  <a:cubicBezTo>
                    <a:pt x="12" y="13"/>
                    <a:pt x="24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872;p60"/>
            <p:cNvSpPr/>
            <p:nvPr/>
          </p:nvSpPr>
          <p:spPr>
            <a:xfrm>
              <a:off x="5138725" y="3245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873;p60"/>
            <p:cNvSpPr/>
            <p:nvPr/>
          </p:nvSpPr>
          <p:spPr>
            <a:xfrm>
              <a:off x="5138475" y="32455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1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874;p60"/>
            <p:cNvSpPr/>
            <p:nvPr/>
          </p:nvSpPr>
          <p:spPr>
            <a:xfrm>
              <a:off x="5138425" y="32422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875;p60"/>
            <p:cNvSpPr/>
            <p:nvPr/>
          </p:nvSpPr>
          <p:spPr>
            <a:xfrm>
              <a:off x="5138525" y="32416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1" y="11"/>
                    <a:pt x="9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876;p60"/>
            <p:cNvSpPr/>
            <p:nvPr/>
          </p:nvSpPr>
          <p:spPr>
            <a:xfrm>
              <a:off x="5138725" y="32407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877;p60"/>
            <p:cNvSpPr/>
            <p:nvPr/>
          </p:nvSpPr>
          <p:spPr>
            <a:xfrm>
              <a:off x="5132175" y="3177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2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878;p60"/>
            <p:cNvSpPr/>
            <p:nvPr/>
          </p:nvSpPr>
          <p:spPr>
            <a:xfrm>
              <a:off x="5138625" y="3229400"/>
              <a:ext cx="900" cy="800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6" y="0"/>
                  </a:moveTo>
                  <a:cubicBezTo>
                    <a:pt x="12" y="0"/>
                    <a:pt x="12" y="2"/>
                    <a:pt x="14" y="3"/>
                  </a:cubicBezTo>
                  <a:lnTo>
                    <a:pt x="14" y="3"/>
                  </a:lnTo>
                  <a:cubicBezTo>
                    <a:pt x="0" y="23"/>
                    <a:pt x="7" y="32"/>
                    <a:pt x="15" y="32"/>
                  </a:cubicBezTo>
                  <a:cubicBezTo>
                    <a:pt x="24" y="32"/>
                    <a:pt x="36" y="19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879;p60"/>
            <p:cNvSpPr/>
            <p:nvPr/>
          </p:nvSpPr>
          <p:spPr>
            <a:xfrm>
              <a:off x="5139025" y="323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880;p60"/>
            <p:cNvSpPr/>
            <p:nvPr/>
          </p:nvSpPr>
          <p:spPr>
            <a:xfrm>
              <a:off x="5139025" y="32362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881;p60"/>
            <p:cNvSpPr/>
            <p:nvPr/>
          </p:nvSpPr>
          <p:spPr>
            <a:xfrm>
              <a:off x="5133675" y="321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882;p60"/>
            <p:cNvSpPr/>
            <p:nvPr/>
          </p:nvSpPr>
          <p:spPr>
            <a:xfrm>
              <a:off x="5132475" y="3177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883;p60"/>
            <p:cNvSpPr/>
            <p:nvPr/>
          </p:nvSpPr>
          <p:spPr>
            <a:xfrm>
              <a:off x="5133675" y="322432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884;p60"/>
            <p:cNvSpPr/>
            <p:nvPr/>
          </p:nvSpPr>
          <p:spPr>
            <a:xfrm>
              <a:off x="5139025" y="3238625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0" y="0"/>
                  </a:moveTo>
                  <a:cubicBezTo>
                    <a:pt x="0" y="14"/>
                    <a:pt x="2" y="19"/>
                    <a:pt x="4" y="19"/>
                  </a:cubicBezTo>
                  <a:cubicBezTo>
                    <a:pt x="6" y="19"/>
                    <a:pt x="8" y="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885;p60"/>
            <p:cNvSpPr/>
            <p:nvPr/>
          </p:nvSpPr>
          <p:spPr>
            <a:xfrm>
              <a:off x="5138575" y="3235900"/>
              <a:ext cx="900" cy="675"/>
            </a:xfrm>
            <a:custGeom>
              <a:avLst/>
              <a:gdLst/>
              <a:ahLst/>
              <a:cxnLst/>
              <a:rect l="l" t="t" r="r" b="b"/>
              <a:pathLst>
                <a:path w="36" h="27" extrusionOk="0">
                  <a:moveTo>
                    <a:pt x="7" y="1"/>
                  </a:moveTo>
                  <a:cubicBezTo>
                    <a:pt x="4" y="1"/>
                    <a:pt x="3" y="4"/>
                    <a:pt x="7" y="14"/>
                  </a:cubicBezTo>
                  <a:cubicBezTo>
                    <a:pt x="1" y="20"/>
                    <a:pt x="7" y="20"/>
                    <a:pt x="12" y="20"/>
                  </a:cubicBezTo>
                  <a:cubicBezTo>
                    <a:pt x="18" y="20"/>
                    <a:pt x="24" y="20"/>
                    <a:pt x="18" y="26"/>
                  </a:cubicBezTo>
                  <a:cubicBezTo>
                    <a:pt x="36" y="26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886;p60"/>
            <p:cNvSpPr/>
            <p:nvPr/>
          </p:nvSpPr>
          <p:spPr>
            <a:xfrm>
              <a:off x="5133175" y="3216425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3" y="0"/>
                  </a:moveTo>
                  <a:cubicBezTo>
                    <a:pt x="1" y="0"/>
                    <a:pt x="4" y="7"/>
                    <a:pt x="12" y="14"/>
                  </a:cubicBezTo>
                  <a:lnTo>
                    <a:pt x="12" y="14"/>
                  </a:lnTo>
                  <a:cubicBezTo>
                    <a:pt x="10" y="14"/>
                    <a:pt x="13" y="19"/>
                    <a:pt x="20" y="19"/>
                  </a:cubicBezTo>
                  <a:cubicBezTo>
                    <a:pt x="11" y="5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887;p60"/>
            <p:cNvSpPr/>
            <p:nvPr/>
          </p:nvSpPr>
          <p:spPr>
            <a:xfrm>
              <a:off x="5138725" y="31344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48"/>
                  </a:moveTo>
                  <a:cubicBezTo>
                    <a:pt x="12" y="0"/>
                    <a:pt x="1" y="48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888;p60"/>
            <p:cNvSpPr/>
            <p:nvPr/>
          </p:nvSpPr>
          <p:spPr>
            <a:xfrm>
              <a:off x="5137525" y="31347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889;p60"/>
            <p:cNvSpPr/>
            <p:nvPr/>
          </p:nvSpPr>
          <p:spPr>
            <a:xfrm>
              <a:off x="5131275" y="31910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0"/>
                  </a:moveTo>
                  <a:cubicBezTo>
                    <a:pt x="1" y="36"/>
                    <a:pt x="37" y="0"/>
                    <a:pt x="37" y="0"/>
                  </a:cubicBezTo>
                  <a:cubicBezTo>
                    <a:pt x="37" y="0"/>
                    <a:pt x="37" y="1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890;p60"/>
            <p:cNvSpPr/>
            <p:nvPr/>
          </p:nvSpPr>
          <p:spPr>
            <a:xfrm>
              <a:off x="5132475" y="3185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891;p60"/>
            <p:cNvSpPr/>
            <p:nvPr/>
          </p:nvSpPr>
          <p:spPr>
            <a:xfrm>
              <a:off x="5131575" y="3180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cubicBezTo>
                    <a:pt x="1" y="13"/>
                    <a:pt x="1" y="24"/>
                    <a:pt x="1" y="36"/>
                  </a:cubicBezTo>
                  <a:cubicBezTo>
                    <a:pt x="1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892;p60"/>
            <p:cNvSpPr/>
            <p:nvPr/>
          </p:nvSpPr>
          <p:spPr>
            <a:xfrm>
              <a:off x="5097650" y="3104375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0" y="1"/>
                  </a:moveTo>
                  <a:cubicBezTo>
                    <a:pt x="0" y="10"/>
                    <a:pt x="77" y="58"/>
                    <a:pt x="83" y="58"/>
                  </a:cubicBezTo>
                  <a:cubicBezTo>
                    <a:pt x="84" y="58"/>
                    <a:pt x="81" y="55"/>
                    <a:pt x="72" y="48"/>
                  </a:cubicBezTo>
                  <a:cubicBezTo>
                    <a:pt x="48" y="36"/>
                    <a:pt x="24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893;p60"/>
            <p:cNvSpPr/>
            <p:nvPr/>
          </p:nvSpPr>
          <p:spPr>
            <a:xfrm>
              <a:off x="5095950" y="310297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8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894;p60"/>
            <p:cNvSpPr/>
            <p:nvPr/>
          </p:nvSpPr>
          <p:spPr>
            <a:xfrm>
              <a:off x="5096350" y="3103050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2" y="1"/>
                  </a:moveTo>
                  <a:cubicBezTo>
                    <a:pt x="1" y="1"/>
                    <a:pt x="1" y="2"/>
                    <a:pt x="5" y="6"/>
                  </a:cubicBezTo>
                  <a:cubicBezTo>
                    <a:pt x="13" y="6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895;p60"/>
            <p:cNvSpPr/>
            <p:nvPr/>
          </p:nvSpPr>
          <p:spPr>
            <a:xfrm>
              <a:off x="5094475" y="31023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0" y="11"/>
                    <a:pt x="8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896;p60"/>
            <p:cNvSpPr/>
            <p:nvPr/>
          </p:nvSpPr>
          <p:spPr>
            <a:xfrm>
              <a:off x="5094375" y="3102675"/>
              <a:ext cx="400" cy="30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4" y="1"/>
                  </a:moveTo>
                  <a:cubicBezTo>
                    <a:pt x="11" y="1"/>
                    <a:pt x="0" y="12"/>
                    <a:pt x="5" y="12"/>
                  </a:cubicBezTo>
                  <a:cubicBezTo>
                    <a:pt x="7" y="12"/>
                    <a:pt x="9" y="11"/>
                    <a:pt x="12" y="9"/>
                  </a:cubicBezTo>
                  <a:cubicBezTo>
                    <a:pt x="15" y="3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897;p60"/>
            <p:cNvSpPr/>
            <p:nvPr/>
          </p:nvSpPr>
          <p:spPr>
            <a:xfrm>
              <a:off x="5095275" y="31029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0" y="0"/>
                  </a:moveTo>
                  <a:cubicBezTo>
                    <a:pt x="12" y="12"/>
                    <a:pt x="24" y="12"/>
                    <a:pt x="0" y="12"/>
                  </a:cubicBezTo>
                  <a:cubicBezTo>
                    <a:pt x="11" y="16"/>
                    <a:pt x="18" y="17"/>
                    <a:pt x="22" y="17"/>
                  </a:cubicBezTo>
                  <a:cubicBezTo>
                    <a:pt x="33" y="17"/>
                    <a:pt x="2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898;p60"/>
            <p:cNvSpPr/>
            <p:nvPr/>
          </p:nvSpPr>
          <p:spPr>
            <a:xfrm>
              <a:off x="5097350" y="310492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" y="1"/>
                  </a:moveTo>
                  <a:cubicBezTo>
                    <a:pt x="1" y="1"/>
                    <a:pt x="11" y="8"/>
                    <a:pt x="24" y="14"/>
                  </a:cubicBezTo>
                  <a:cubicBezTo>
                    <a:pt x="9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899;p60"/>
            <p:cNvSpPr/>
            <p:nvPr/>
          </p:nvSpPr>
          <p:spPr>
            <a:xfrm>
              <a:off x="5091250" y="31017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1"/>
                  </a:moveTo>
                  <a:cubicBezTo>
                    <a:pt x="0" y="7"/>
                    <a:pt x="0" y="9"/>
                    <a:pt x="2" y="9"/>
                  </a:cubicBezTo>
                  <a:cubicBezTo>
                    <a:pt x="3" y="9"/>
                    <a:pt x="6" y="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900;p60"/>
            <p:cNvSpPr/>
            <p:nvPr/>
          </p:nvSpPr>
          <p:spPr>
            <a:xfrm>
              <a:off x="5090800" y="31023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901;p60"/>
            <p:cNvSpPr/>
            <p:nvPr/>
          </p:nvSpPr>
          <p:spPr>
            <a:xfrm>
              <a:off x="5093475" y="31032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902;p60"/>
            <p:cNvSpPr/>
            <p:nvPr/>
          </p:nvSpPr>
          <p:spPr>
            <a:xfrm>
              <a:off x="5088700" y="3101400"/>
              <a:ext cx="650" cy="500"/>
            </a:xfrm>
            <a:custGeom>
              <a:avLst/>
              <a:gdLst/>
              <a:ahLst/>
              <a:cxnLst/>
              <a:rect l="l" t="t" r="r" b="b"/>
              <a:pathLst>
                <a:path w="26" h="20" extrusionOk="0">
                  <a:moveTo>
                    <a:pt x="25" y="1"/>
                  </a:moveTo>
                  <a:lnTo>
                    <a:pt x="25" y="1"/>
                  </a:lnTo>
                  <a:cubicBezTo>
                    <a:pt x="6" y="15"/>
                    <a:pt x="1" y="20"/>
                    <a:pt x="1" y="20"/>
                  </a:cubicBezTo>
                  <a:cubicBezTo>
                    <a:pt x="2" y="20"/>
                    <a:pt x="18" y="8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903;p60"/>
            <p:cNvSpPr/>
            <p:nvPr/>
          </p:nvSpPr>
          <p:spPr>
            <a:xfrm>
              <a:off x="5086350" y="31014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904;p60"/>
            <p:cNvSpPr/>
            <p:nvPr/>
          </p:nvSpPr>
          <p:spPr>
            <a:xfrm>
              <a:off x="5089375" y="3101900"/>
              <a:ext cx="550" cy="425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6" y="16"/>
                    <a:pt x="22" y="16"/>
                  </a:cubicBezTo>
                  <a:cubicBezTo>
                    <a:pt x="14" y="4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905;p60"/>
            <p:cNvSpPr/>
            <p:nvPr/>
          </p:nvSpPr>
          <p:spPr>
            <a:xfrm>
              <a:off x="5088950" y="310217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906;p60"/>
            <p:cNvSpPr/>
            <p:nvPr/>
          </p:nvSpPr>
          <p:spPr>
            <a:xfrm>
              <a:off x="5091525" y="3102600"/>
              <a:ext cx="800" cy="625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31" y="0"/>
                  </a:moveTo>
                  <a:lnTo>
                    <a:pt x="31" y="0"/>
                  </a:lnTo>
                  <a:cubicBezTo>
                    <a:pt x="27" y="2"/>
                    <a:pt x="24" y="4"/>
                    <a:pt x="23" y="6"/>
                  </a:cubicBezTo>
                  <a:lnTo>
                    <a:pt x="23" y="6"/>
                  </a:lnTo>
                  <a:cubicBezTo>
                    <a:pt x="26" y="5"/>
                    <a:pt x="29" y="3"/>
                    <a:pt x="31" y="0"/>
                  </a:cubicBezTo>
                  <a:close/>
                  <a:moveTo>
                    <a:pt x="23" y="6"/>
                  </a:moveTo>
                  <a:cubicBezTo>
                    <a:pt x="11" y="13"/>
                    <a:pt x="0" y="15"/>
                    <a:pt x="19" y="24"/>
                  </a:cubicBezTo>
                  <a:cubicBezTo>
                    <a:pt x="29" y="24"/>
                    <a:pt x="15" y="16"/>
                    <a:pt x="2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907;p60"/>
            <p:cNvSpPr/>
            <p:nvPr/>
          </p:nvSpPr>
          <p:spPr>
            <a:xfrm>
              <a:off x="5090200" y="31023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25" y="0"/>
                  </a:moveTo>
                  <a:cubicBezTo>
                    <a:pt x="1" y="6"/>
                    <a:pt x="1" y="9"/>
                    <a:pt x="7" y="9"/>
                  </a:cubicBezTo>
                  <a:cubicBezTo>
                    <a:pt x="13" y="9"/>
                    <a:pt x="25" y="6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908;p60"/>
            <p:cNvSpPr/>
            <p:nvPr/>
          </p:nvSpPr>
          <p:spPr>
            <a:xfrm>
              <a:off x="5089900" y="310250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6" y="7"/>
                    <a:pt x="9" y="8"/>
                    <a:pt x="10" y="8"/>
                  </a:cubicBezTo>
                  <a:cubicBezTo>
                    <a:pt x="14" y="8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909;p60"/>
            <p:cNvSpPr/>
            <p:nvPr/>
          </p:nvSpPr>
          <p:spPr>
            <a:xfrm>
              <a:off x="5086100" y="3102175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36" y="0"/>
                  </a:moveTo>
                  <a:cubicBezTo>
                    <a:pt x="34" y="0"/>
                    <a:pt x="27" y="5"/>
                    <a:pt x="32" y="5"/>
                  </a:cubicBezTo>
                  <a:lnTo>
                    <a:pt x="32" y="5"/>
                  </a:lnTo>
                  <a:cubicBezTo>
                    <a:pt x="22" y="9"/>
                    <a:pt x="1" y="19"/>
                    <a:pt x="2" y="19"/>
                  </a:cubicBezTo>
                  <a:cubicBezTo>
                    <a:pt x="2" y="19"/>
                    <a:pt x="10" y="15"/>
                    <a:pt x="34" y="5"/>
                  </a:cubicBezTo>
                  <a:cubicBezTo>
                    <a:pt x="37" y="4"/>
                    <a:pt x="38" y="3"/>
                    <a:pt x="37" y="3"/>
                  </a:cubicBezTo>
                  <a:lnTo>
                    <a:pt x="37" y="3"/>
                  </a:lnTo>
                  <a:cubicBezTo>
                    <a:pt x="37" y="3"/>
                    <a:pt x="36" y="4"/>
                    <a:pt x="35" y="4"/>
                  </a:cubicBezTo>
                  <a:lnTo>
                    <a:pt x="35" y="4"/>
                  </a:lnTo>
                  <a:cubicBezTo>
                    <a:pt x="38" y="1"/>
                    <a:pt x="38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910;p60"/>
            <p:cNvSpPr/>
            <p:nvPr/>
          </p:nvSpPr>
          <p:spPr>
            <a:xfrm>
              <a:off x="5083075" y="3102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911;p60"/>
            <p:cNvSpPr/>
            <p:nvPr/>
          </p:nvSpPr>
          <p:spPr>
            <a:xfrm>
              <a:off x="5086050" y="31023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912;p60"/>
            <p:cNvSpPr/>
            <p:nvPr/>
          </p:nvSpPr>
          <p:spPr>
            <a:xfrm>
              <a:off x="5085150" y="310217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lnTo>
                    <a:pt x="12" y="5"/>
                  </a:lnTo>
                  <a:cubicBezTo>
                    <a:pt x="12" y="5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913;p60"/>
            <p:cNvSpPr/>
            <p:nvPr/>
          </p:nvSpPr>
          <p:spPr>
            <a:xfrm>
              <a:off x="5087225" y="31020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914;p60"/>
            <p:cNvSpPr/>
            <p:nvPr/>
          </p:nvSpPr>
          <p:spPr>
            <a:xfrm>
              <a:off x="5083075" y="3102400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26" y="1"/>
                  </a:moveTo>
                  <a:cubicBezTo>
                    <a:pt x="13" y="1"/>
                    <a:pt x="0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915;p60"/>
            <p:cNvSpPr/>
            <p:nvPr/>
          </p:nvSpPr>
          <p:spPr>
            <a:xfrm>
              <a:off x="5084250" y="31021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6" y="1"/>
                  </a:moveTo>
                  <a:cubicBezTo>
                    <a:pt x="53" y="1"/>
                    <a:pt x="51" y="3"/>
                    <a:pt x="48" y="7"/>
                  </a:cubicBezTo>
                  <a:cubicBezTo>
                    <a:pt x="60" y="7"/>
                    <a:pt x="13" y="19"/>
                    <a:pt x="1" y="19"/>
                  </a:cubicBezTo>
                  <a:cubicBezTo>
                    <a:pt x="25" y="19"/>
                    <a:pt x="41" y="19"/>
                    <a:pt x="52" y="19"/>
                  </a:cubicBezTo>
                  <a:lnTo>
                    <a:pt x="52" y="19"/>
                  </a:lnTo>
                  <a:cubicBezTo>
                    <a:pt x="35" y="21"/>
                    <a:pt x="16" y="28"/>
                    <a:pt x="36" y="43"/>
                  </a:cubicBezTo>
                  <a:cubicBezTo>
                    <a:pt x="56" y="38"/>
                    <a:pt x="63" y="27"/>
                    <a:pt x="65" y="18"/>
                  </a:cubicBezTo>
                  <a:lnTo>
                    <a:pt x="65" y="18"/>
                  </a:lnTo>
                  <a:cubicBezTo>
                    <a:pt x="69" y="18"/>
                    <a:pt x="69" y="17"/>
                    <a:pt x="66" y="17"/>
                  </a:cubicBezTo>
                  <a:cubicBezTo>
                    <a:pt x="66" y="17"/>
                    <a:pt x="65" y="17"/>
                    <a:pt x="65" y="17"/>
                  </a:cubicBezTo>
                  <a:lnTo>
                    <a:pt x="65" y="17"/>
                  </a:lnTo>
                  <a:cubicBezTo>
                    <a:pt x="66" y="8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916;p60"/>
            <p:cNvSpPr/>
            <p:nvPr/>
          </p:nvSpPr>
          <p:spPr>
            <a:xfrm>
              <a:off x="5091100" y="31034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917;p60"/>
            <p:cNvSpPr/>
            <p:nvPr/>
          </p:nvSpPr>
          <p:spPr>
            <a:xfrm>
              <a:off x="5089800" y="3103200"/>
              <a:ext cx="1825" cy="150"/>
            </a:xfrm>
            <a:custGeom>
              <a:avLst/>
              <a:gdLst/>
              <a:ahLst/>
              <a:cxnLst/>
              <a:rect l="l" t="t" r="r" b="b"/>
              <a:pathLst>
                <a:path w="73" h="6" extrusionOk="0">
                  <a:moveTo>
                    <a:pt x="64" y="0"/>
                  </a:moveTo>
                  <a:cubicBezTo>
                    <a:pt x="1" y="0"/>
                    <a:pt x="33" y="5"/>
                    <a:pt x="54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918;p60"/>
            <p:cNvSpPr/>
            <p:nvPr/>
          </p:nvSpPr>
          <p:spPr>
            <a:xfrm>
              <a:off x="5087300" y="3102900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3" y="0"/>
                  </a:moveTo>
                  <a:lnTo>
                    <a:pt x="33" y="0"/>
                  </a:ln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919;p60"/>
            <p:cNvSpPr/>
            <p:nvPr/>
          </p:nvSpPr>
          <p:spPr>
            <a:xfrm>
              <a:off x="5082350" y="31023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lnTo>
                    <a:pt x="17" y="0"/>
                  </a:ln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920;p60"/>
            <p:cNvSpPr/>
            <p:nvPr/>
          </p:nvSpPr>
          <p:spPr>
            <a:xfrm>
              <a:off x="5081425" y="310260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7" y="0"/>
                  </a:moveTo>
                  <a:cubicBezTo>
                    <a:pt x="1" y="10"/>
                    <a:pt x="1" y="14"/>
                    <a:pt x="1" y="14"/>
                  </a:cubicBezTo>
                  <a:cubicBezTo>
                    <a:pt x="3" y="14"/>
                    <a:pt x="7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921;p60"/>
            <p:cNvSpPr/>
            <p:nvPr/>
          </p:nvSpPr>
          <p:spPr>
            <a:xfrm>
              <a:off x="5055075" y="3118975"/>
              <a:ext cx="1525" cy="900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13" y="36"/>
                  </a:moveTo>
                  <a:cubicBezTo>
                    <a:pt x="60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922;p60"/>
            <p:cNvSpPr/>
            <p:nvPr/>
          </p:nvSpPr>
          <p:spPr>
            <a:xfrm>
              <a:off x="5068775" y="31076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24" y="13"/>
                    <a:pt x="12" y="13"/>
                    <a:pt x="1" y="13"/>
                  </a:cubicBezTo>
                  <a:cubicBezTo>
                    <a:pt x="24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923;p60"/>
            <p:cNvSpPr/>
            <p:nvPr/>
          </p:nvSpPr>
          <p:spPr>
            <a:xfrm>
              <a:off x="5067875" y="3107950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2" y="0"/>
                  </a:moveTo>
                  <a:cubicBezTo>
                    <a:pt x="26" y="0"/>
                    <a:pt x="14" y="6"/>
                    <a:pt x="1" y="24"/>
                  </a:cubicBezTo>
                  <a:cubicBezTo>
                    <a:pt x="38" y="17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924;p60"/>
            <p:cNvSpPr/>
            <p:nvPr/>
          </p:nvSpPr>
          <p:spPr>
            <a:xfrm>
              <a:off x="5077100" y="310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925;p60"/>
            <p:cNvSpPr/>
            <p:nvPr/>
          </p:nvSpPr>
          <p:spPr>
            <a:xfrm>
              <a:off x="5076100" y="3104300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8" y="0"/>
                  </a:moveTo>
                  <a:cubicBezTo>
                    <a:pt x="14" y="0"/>
                    <a:pt x="0" y="7"/>
                    <a:pt x="4" y="7"/>
                  </a:cubicBezTo>
                  <a:cubicBezTo>
                    <a:pt x="6" y="7"/>
                    <a:pt x="10" y="6"/>
                    <a:pt x="17" y="4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926;p60"/>
            <p:cNvSpPr/>
            <p:nvPr/>
          </p:nvSpPr>
          <p:spPr>
            <a:xfrm>
              <a:off x="5080075" y="3104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0"/>
                  </a:moveTo>
                  <a:cubicBezTo>
                    <a:pt x="13" y="0"/>
                    <a:pt x="9" y="2"/>
                    <a:pt x="1" y="6"/>
                  </a:cubicBezTo>
                  <a:cubicBezTo>
                    <a:pt x="9" y="6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927;p60"/>
            <p:cNvSpPr/>
            <p:nvPr/>
          </p:nvSpPr>
          <p:spPr>
            <a:xfrm>
              <a:off x="5078000" y="31034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928;p60"/>
            <p:cNvSpPr/>
            <p:nvPr/>
          </p:nvSpPr>
          <p:spPr>
            <a:xfrm>
              <a:off x="5080075" y="3103825"/>
              <a:ext cx="950" cy="550"/>
            </a:xfrm>
            <a:custGeom>
              <a:avLst/>
              <a:gdLst/>
              <a:ahLst/>
              <a:cxnLst/>
              <a:rect l="l" t="t" r="r" b="b"/>
              <a:pathLst>
                <a:path w="38" h="22" extrusionOk="0">
                  <a:moveTo>
                    <a:pt x="26" y="0"/>
                  </a:moveTo>
                  <a:cubicBezTo>
                    <a:pt x="22" y="0"/>
                    <a:pt x="16" y="3"/>
                    <a:pt x="6" y="8"/>
                  </a:cubicBezTo>
                  <a:lnTo>
                    <a:pt x="6" y="8"/>
                  </a:lnTo>
                  <a:cubicBezTo>
                    <a:pt x="6" y="8"/>
                    <a:pt x="6" y="7"/>
                    <a:pt x="6" y="7"/>
                  </a:cubicBezTo>
                  <a:lnTo>
                    <a:pt x="6" y="7"/>
                  </a:lnTo>
                  <a:cubicBezTo>
                    <a:pt x="5" y="7"/>
                    <a:pt x="3" y="8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11"/>
                  </a:lnTo>
                  <a:cubicBezTo>
                    <a:pt x="1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5" y="19"/>
                    <a:pt x="8" y="21"/>
                    <a:pt x="12" y="21"/>
                  </a:cubicBezTo>
                  <a:cubicBezTo>
                    <a:pt x="24" y="21"/>
                    <a:pt x="3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929;p60"/>
            <p:cNvSpPr/>
            <p:nvPr/>
          </p:nvSpPr>
          <p:spPr>
            <a:xfrm>
              <a:off x="5080975" y="3103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930;p60"/>
            <p:cNvSpPr/>
            <p:nvPr/>
          </p:nvSpPr>
          <p:spPr>
            <a:xfrm>
              <a:off x="5075500" y="31043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9" y="1"/>
                  </a:moveTo>
                  <a:cubicBezTo>
                    <a:pt x="19" y="1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9" y="2"/>
                    <a:pt x="19" y="1"/>
                    <a:pt x="19" y="1"/>
                  </a:cubicBezTo>
                  <a:close/>
                  <a:moveTo>
                    <a:pt x="17" y="3"/>
                  </a:moveTo>
                  <a:cubicBezTo>
                    <a:pt x="13" y="8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8" y="4"/>
                    <a:pt x="1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931;p60"/>
            <p:cNvSpPr/>
            <p:nvPr/>
          </p:nvSpPr>
          <p:spPr>
            <a:xfrm>
              <a:off x="5077200" y="3105275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33" y="0"/>
                  </a:moveTo>
                  <a:cubicBezTo>
                    <a:pt x="1" y="0"/>
                    <a:pt x="17" y="6"/>
                    <a:pt x="27" y="6"/>
                  </a:cubicBezTo>
                  <a:cubicBezTo>
                    <a:pt x="33" y="6"/>
                    <a:pt x="37" y="4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932;p60"/>
            <p:cNvSpPr/>
            <p:nvPr/>
          </p:nvSpPr>
          <p:spPr>
            <a:xfrm>
              <a:off x="5070850" y="3107650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1" y="36"/>
                  </a:moveTo>
                  <a:cubicBezTo>
                    <a:pt x="1" y="36"/>
                    <a:pt x="60" y="1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933;p60"/>
            <p:cNvSpPr/>
            <p:nvPr/>
          </p:nvSpPr>
          <p:spPr>
            <a:xfrm>
              <a:off x="5104800" y="3110050"/>
              <a:ext cx="175" cy="450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3"/>
                    <a:pt x="0" y="12"/>
                  </a:cubicBezTo>
                  <a:cubicBezTo>
                    <a:pt x="0" y="16"/>
                    <a:pt x="1" y="18"/>
                    <a:pt x="1" y="18"/>
                  </a:cubicBezTo>
                  <a:cubicBezTo>
                    <a:pt x="3" y="18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934;p60"/>
            <p:cNvSpPr/>
            <p:nvPr/>
          </p:nvSpPr>
          <p:spPr>
            <a:xfrm>
              <a:off x="5197950" y="3067175"/>
              <a:ext cx="2125" cy="1175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77" y="46"/>
                    <a:pt x="83" y="46"/>
                  </a:cubicBezTo>
                  <a:cubicBezTo>
                    <a:pt x="85" y="46"/>
                    <a:pt x="82" y="43"/>
                    <a:pt x="72" y="36"/>
                  </a:cubicBezTo>
                  <a:cubicBezTo>
                    <a:pt x="48" y="24"/>
                    <a:pt x="25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935;p60"/>
            <p:cNvSpPr/>
            <p:nvPr/>
          </p:nvSpPr>
          <p:spPr>
            <a:xfrm>
              <a:off x="5196100" y="3065450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5" y="1"/>
                  </a:moveTo>
                  <a:cubicBezTo>
                    <a:pt x="0" y="1"/>
                    <a:pt x="3" y="4"/>
                    <a:pt x="27" y="10"/>
                  </a:cubicBezTo>
                  <a:cubicBezTo>
                    <a:pt x="21" y="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936;p60"/>
            <p:cNvSpPr/>
            <p:nvPr/>
          </p:nvSpPr>
          <p:spPr>
            <a:xfrm>
              <a:off x="5196675" y="30655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2" y="1"/>
                  </a:moveTo>
                  <a:cubicBezTo>
                    <a:pt x="0" y="1"/>
                    <a:pt x="0" y="2"/>
                    <a:pt x="4" y="6"/>
                  </a:cubicBezTo>
                  <a:cubicBezTo>
                    <a:pt x="12" y="6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937;p60"/>
            <p:cNvSpPr/>
            <p:nvPr/>
          </p:nvSpPr>
          <p:spPr>
            <a:xfrm>
              <a:off x="5194775" y="30649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7" y="1"/>
                  </a:moveTo>
                  <a:cubicBezTo>
                    <a:pt x="25" y="1"/>
                    <a:pt x="1" y="6"/>
                    <a:pt x="9" y="6"/>
                  </a:cubicBezTo>
                  <a:cubicBezTo>
                    <a:pt x="25" y="2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938;p60"/>
            <p:cNvSpPr/>
            <p:nvPr/>
          </p:nvSpPr>
          <p:spPr>
            <a:xfrm>
              <a:off x="5194700" y="306517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3" y="1"/>
                  </a:moveTo>
                  <a:cubicBezTo>
                    <a:pt x="10" y="1"/>
                    <a:pt x="1" y="10"/>
                    <a:pt x="4" y="11"/>
                  </a:cubicBezTo>
                  <a:lnTo>
                    <a:pt x="4" y="11"/>
                  </a:lnTo>
                  <a:cubicBezTo>
                    <a:pt x="3" y="13"/>
                    <a:pt x="2" y="14"/>
                    <a:pt x="4" y="14"/>
                  </a:cubicBezTo>
                  <a:cubicBezTo>
                    <a:pt x="5" y="14"/>
                    <a:pt x="8" y="13"/>
                    <a:pt x="12" y="9"/>
                  </a:cubicBezTo>
                  <a:cubicBezTo>
                    <a:pt x="15" y="3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939;p60"/>
            <p:cNvSpPr/>
            <p:nvPr/>
          </p:nvSpPr>
          <p:spPr>
            <a:xfrm>
              <a:off x="5195575" y="3065400"/>
              <a:ext cx="850" cy="425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7"/>
                    <a:pt x="14" y="13"/>
                    <a:pt x="14" y="16"/>
                  </a:cubicBezTo>
                  <a:lnTo>
                    <a:pt x="14" y="16"/>
                  </a:lnTo>
                  <a:cubicBezTo>
                    <a:pt x="11" y="15"/>
                    <a:pt x="6" y="14"/>
                    <a:pt x="1" y="12"/>
                  </a:cubicBezTo>
                  <a:lnTo>
                    <a:pt x="1" y="12"/>
                  </a:lnTo>
                  <a:cubicBezTo>
                    <a:pt x="8" y="15"/>
                    <a:pt x="11" y="17"/>
                    <a:pt x="13" y="17"/>
                  </a:cubicBezTo>
                  <a:cubicBezTo>
                    <a:pt x="14" y="17"/>
                    <a:pt x="14" y="16"/>
                    <a:pt x="14" y="16"/>
                  </a:cubicBezTo>
                  <a:lnTo>
                    <a:pt x="14" y="16"/>
                  </a:lnTo>
                  <a:cubicBezTo>
                    <a:pt x="18" y="16"/>
                    <a:pt x="21" y="17"/>
                    <a:pt x="23" y="17"/>
                  </a:cubicBezTo>
                  <a:cubicBezTo>
                    <a:pt x="33" y="17"/>
                    <a:pt x="2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940;p60"/>
            <p:cNvSpPr/>
            <p:nvPr/>
          </p:nvSpPr>
          <p:spPr>
            <a:xfrm>
              <a:off x="5197950" y="30668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6"/>
                  </a:moveTo>
                  <a:cubicBezTo>
                    <a:pt x="1" y="36"/>
                    <a:pt x="1" y="1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941;p60"/>
            <p:cNvSpPr/>
            <p:nvPr/>
          </p:nvSpPr>
          <p:spPr>
            <a:xfrm>
              <a:off x="5191700" y="3063900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24"/>
                  </a:moveTo>
                  <a:cubicBezTo>
                    <a:pt x="1" y="0"/>
                    <a:pt x="1" y="8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942;p60"/>
            <p:cNvSpPr/>
            <p:nvPr/>
          </p:nvSpPr>
          <p:spPr>
            <a:xfrm>
              <a:off x="5191125" y="306480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943;p60"/>
            <p:cNvSpPr/>
            <p:nvPr/>
          </p:nvSpPr>
          <p:spPr>
            <a:xfrm>
              <a:off x="5194100" y="30656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7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944;p60"/>
            <p:cNvSpPr/>
            <p:nvPr/>
          </p:nvSpPr>
          <p:spPr>
            <a:xfrm>
              <a:off x="5189175" y="3063950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8" y="0"/>
                  </a:moveTo>
                  <a:cubicBezTo>
                    <a:pt x="17" y="0"/>
                    <a:pt x="14" y="3"/>
                    <a:pt x="7" y="10"/>
                  </a:cubicBezTo>
                  <a:cubicBezTo>
                    <a:pt x="2" y="18"/>
                    <a:pt x="0" y="21"/>
                    <a:pt x="1" y="21"/>
                  </a:cubicBezTo>
                  <a:cubicBezTo>
                    <a:pt x="3" y="2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945;p60"/>
            <p:cNvSpPr/>
            <p:nvPr/>
          </p:nvSpPr>
          <p:spPr>
            <a:xfrm>
              <a:off x="5186650" y="3063925"/>
              <a:ext cx="1350" cy="30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48" y="1"/>
                  </a:moveTo>
                  <a:cubicBezTo>
                    <a:pt x="45" y="1"/>
                    <a:pt x="32" y="3"/>
                    <a:pt x="0" y="11"/>
                  </a:cubicBezTo>
                  <a:cubicBezTo>
                    <a:pt x="16" y="11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946;p60"/>
            <p:cNvSpPr/>
            <p:nvPr/>
          </p:nvSpPr>
          <p:spPr>
            <a:xfrm>
              <a:off x="5189625" y="30645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0"/>
                  </a:moveTo>
                  <a:cubicBezTo>
                    <a:pt x="8" y="4"/>
                    <a:pt x="14" y="6"/>
                    <a:pt x="16" y="6"/>
                  </a:cubicBezTo>
                  <a:cubicBezTo>
                    <a:pt x="22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947;p60"/>
            <p:cNvSpPr/>
            <p:nvPr/>
          </p:nvSpPr>
          <p:spPr>
            <a:xfrm>
              <a:off x="5188725" y="30648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48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948;p60"/>
            <p:cNvSpPr/>
            <p:nvPr/>
          </p:nvSpPr>
          <p:spPr>
            <a:xfrm>
              <a:off x="5191700" y="30654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37" y="0"/>
                  </a:moveTo>
                  <a:cubicBezTo>
                    <a:pt x="25" y="0"/>
                    <a:pt x="1" y="0"/>
                    <a:pt x="25" y="12"/>
                  </a:cubicBezTo>
                  <a:cubicBezTo>
                    <a:pt x="37" y="12"/>
                    <a:pt x="1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949;p60"/>
            <p:cNvSpPr/>
            <p:nvPr/>
          </p:nvSpPr>
          <p:spPr>
            <a:xfrm>
              <a:off x="5191125" y="3064200"/>
              <a:ext cx="0" cy="1500"/>
            </a:xfrm>
            <a:custGeom>
              <a:avLst/>
              <a:gdLst/>
              <a:ahLst/>
              <a:cxnLst/>
              <a:rect l="l" t="t" r="r" b="b"/>
              <a:pathLst>
                <a:path h="60" extrusionOk="0">
                  <a:moveTo>
                    <a:pt x="0" y="36"/>
                  </a:moveTo>
                  <a:cubicBezTo>
                    <a:pt x="0" y="0"/>
                    <a:pt x="0" y="6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950;p60"/>
            <p:cNvSpPr/>
            <p:nvPr/>
          </p:nvSpPr>
          <p:spPr>
            <a:xfrm>
              <a:off x="5190225" y="30648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951;p60"/>
            <p:cNvSpPr/>
            <p:nvPr/>
          </p:nvSpPr>
          <p:spPr>
            <a:xfrm>
              <a:off x="5186425" y="3064750"/>
              <a:ext cx="925" cy="400"/>
            </a:xfrm>
            <a:custGeom>
              <a:avLst/>
              <a:gdLst/>
              <a:ahLst/>
              <a:cxnLst/>
              <a:rect l="l" t="t" r="r" b="b"/>
              <a:pathLst>
                <a:path w="37" h="16" extrusionOk="0">
                  <a:moveTo>
                    <a:pt x="37" y="0"/>
                  </a:moveTo>
                  <a:cubicBezTo>
                    <a:pt x="35" y="0"/>
                    <a:pt x="0" y="16"/>
                    <a:pt x="1" y="16"/>
                  </a:cubicBezTo>
                  <a:cubicBezTo>
                    <a:pt x="1" y="16"/>
                    <a:pt x="10" y="12"/>
                    <a:pt x="33" y="2"/>
                  </a:cubicBezTo>
                  <a:cubicBezTo>
                    <a:pt x="36" y="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952;p60"/>
            <p:cNvSpPr/>
            <p:nvPr/>
          </p:nvSpPr>
          <p:spPr>
            <a:xfrm>
              <a:off x="5183375" y="306540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953;p60"/>
            <p:cNvSpPr/>
            <p:nvPr/>
          </p:nvSpPr>
          <p:spPr>
            <a:xfrm>
              <a:off x="5186350" y="30648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1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954;p60"/>
            <p:cNvSpPr/>
            <p:nvPr/>
          </p:nvSpPr>
          <p:spPr>
            <a:xfrm>
              <a:off x="5185450" y="3064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955;p60"/>
            <p:cNvSpPr/>
            <p:nvPr/>
          </p:nvSpPr>
          <p:spPr>
            <a:xfrm>
              <a:off x="5187550" y="30645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0" y="12"/>
                    <a:pt x="36" y="0"/>
                    <a:pt x="36" y="0"/>
                  </a:cubicBezTo>
                  <a:cubicBezTo>
                    <a:pt x="36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956;p60"/>
            <p:cNvSpPr/>
            <p:nvPr/>
          </p:nvSpPr>
          <p:spPr>
            <a:xfrm>
              <a:off x="5183375" y="3064975"/>
              <a:ext cx="1350" cy="425"/>
            </a:xfrm>
            <a:custGeom>
              <a:avLst/>
              <a:gdLst/>
              <a:ahLst/>
              <a:cxnLst/>
              <a:rect l="l" t="t" r="r" b="b"/>
              <a:pathLst>
                <a:path w="54" h="17" extrusionOk="0">
                  <a:moveTo>
                    <a:pt x="48" y="5"/>
                  </a:moveTo>
                  <a:cubicBezTo>
                    <a:pt x="49" y="5"/>
                    <a:pt x="49" y="6"/>
                    <a:pt x="49" y="6"/>
                  </a:cubicBezTo>
                  <a:lnTo>
                    <a:pt x="49" y="6"/>
                  </a:lnTo>
                  <a:cubicBezTo>
                    <a:pt x="50" y="5"/>
                    <a:pt x="50" y="5"/>
                    <a:pt x="48" y="5"/>
                  </a:cubicBezTo>
                  <a:close/>
                  <a:moveTo>
                    <a:pt x="20" y="1"/>
                  </a:moveTo>
                  <a:cubicBezTo>
                    <a:pt x="9" y="1"/>
                    <a:pt x="0" y="4"/>
                    <a:pt x="0" y="17"/>
                  </a:cubicBezTo>
                  <a:cubicBezTo>
                    <a:pt x="0" y="17"/>
                    <a:pt x="40" y="9"/>
                    <a:pt x="48" y="6"/>
                  </a:cubicBezTo>
                  <a:lnTo>
                    <a:pt x="48" y="6"/>
                  </a:lnTo>
                  <a:cubicBezTo>
                    <a:pt x="51" y="7"/>
                    <a:pt x="53" y="8"/>
                    <a:pt x="53" y="8"/>
                  </a:cubicBezTo>
                  <a:cubicBezTo>
                    <a:pt x="53" y="8"/>
                    <a:pt x="52" y="7"/>
                    <a:pt x="49" y="6"/>
                  </a:cubicBezTo>
                  <a:lnTo>
                    <a:pt x="49" y="6"/>
                  </a:lnTo>
                  <a:cubicBezTo>
                    <a:pt x="49" y="6"/>
                    <a:pt x="49" y="6"/>
                    <a:pt x="48" y="6"/>
                  </a:cubicBezTo>
                  <a:lnTo>
                    <a:pt x="48" y="6"/>
                  </a:lnTo>
                  <a:cubicBezTo>
                    <a:pt x="42" y="4"/>
                    <a:pt x="3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957;p60"/>
            <p:cNvSpPr/>
            <p:nvPr/>
          </p:nvSpPr>
          <p:spPr>
            <a:xfrm>
              <a:off x="5184575" y="3064900"/>
              <a:ext cx="1750" cy="800"/>
            </a:xfrm>
            <a:custGeom>
              <a:avLst/>
              <a:gdLst/>
              <a:ahLst/>
              <a:cxnLst/>
              <a:rect l="l" t="t" r="r" b="b"/>
              <a:pathLst>
                <a:path w="70" h="32" extrusionOk="0">
                  <a:moveTo>
                    <a:pt x="57" y="0"/>
                  </a:moveTo>
                  <a:cubicBezTo>
                    <a:pt x="54" y="0"/>
                    <a:pt x="51" y="2"/>
                    <a:pt x="48" y="8"/>
                  </a:cubicBezTo>
                  <a:lnTo>
                    <a:pt x="0" y="8"/>
                  </a:lnTo>
                  <a:cubicBezTo>
                    <a:pt x="39" y="8"/>
                    <a:pt x="57" y="8"/>
                    <a:pt x="64" y="8"/>
                  </a:cubicBezTo>
                  <a:lnTo>
                    <a:pt x="64" y="8"/>
                  </a:lnTo>
                  <a:cubicBezTo>
                    <a:pt x="64" y="4"/>
                    <a:pt x="61" y="0"/>
                    <a:pt x="57" y="0"/>
                  </a:cubicBezTo>
                  <a:close/>
                  <a:moveTo>
                    <a:pt x="64" y="8"/>
                  </a:moveTo>
                  <a:lnTo>
                    <a:pt x="64" y="8"/>
                  </a:lnTo>
                  <a:cubicBezTo>
                    <a:pt x="64" y="9"/>
                    <a:pt x="64" y="9"/>
                    <a:pt x="64" y="10"/>
                  </a:cubicBezTo>
                  <a:lnTo>
                    <a:pt x="64" y="10"/>
                  </a:lnTo>
                  <a:cubicBezTo>
                    <a:pt x="68" y="9"/>
                    <a:pt x="69" y="9"/>
                    <a:pt x="64" y="8"/>
                  </a:cubicBezTo>
                  <a:close/>
                  <a:moveTo>
                    <a:pt x="64" y="10"/>
                  </a:moveTo>
                  <a:lnTo>
                    <a:pt x="64" y="10"/>
                  </a:lnTo>
                  <a:cubicBezTo>
                    <a:pt x="52" y="12"/>
                    <a:pt x="8" y="18"/>
                    <a:pt x="36" y="32"/>
                  </a:cubicBezTo>
                  <a:cubicBezTo>
                    <a:pt x="43" y="32"/>
                    <a:pt x="45" y="31"/>
                    <a:pt x="44" y="29"/>
                  </a:cubicBezTo>
                  <a:lnTo>
                    <a:pt x="44" y="29"/>
                  </a:lnTo>
                  <a:cubicBezTo>
                    <a:pt x="58" y="24"/>
                    <a:pt x="64" y="16"/>
                    <a:pt x="64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958;p60"/>
            <p:cNvSpPr/>
            <p:nvPr/>
          </p:nvSpPr>
          <p:spPr>
            <a:xfrm>
              <a:off x="5191400" y="306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959;p60"/>
            <p:cNvSpPr/>
            <p:nvPr/>
          </p:nvSpPr>
          <p:spPr>
            <a:xfrm>
              <a:off x="5190725" y="3065850"/>
              <a:ext cx="1400" cy="150"/>
            </a:xfrm>
            <a:custGeom>
              <a:avLst/>
              <a:gdLst/>
              <a:ahLst/>
              <a:cxnLst/>
              <a:rect l="l" t="t" r="r" b="b"/>
              <a:pathLst>
                <a:path w="56" h="6" extrusionOk="0">
                  <a:moveTo>
                    <a:pt x="3" y="1"/>
                  </a:moveTo>
                  <a:cubicBezTo>
                    <a:pt x="0" y="1"/>
                    <a:pt x="8" y="2"/>
                    <a:pt x="40" y="6"/>
                  </a:cubicBezTo>
                  <a:cubicBezTo>
                    <a:pt x="56" y="6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960;p60"/>
            <p:cNvSpPr/>
            <p:nvPr/>
          </p:nvSpPr>
          <p:spPr>
            <a:xfrm>
              <a:off x="5187625" y="30654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3" y="0"/>
                  </a:moveTo>
                  <a:lnTo>
                    <a:pt x="33" y="0"/>
                  </a:lnTo>
                  <a:cubicBezTo>
                    <a:pt x="3" y="12"/>
                    <a:pt x="0" y="18"/>
                    <a:pt x="6" y="18"/>
                  </a:cubicBezTo>
                  <a:cubicBezTo>
                    <a:pt x="12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961;p60"/>
            <p:cNvSpPr/>
            <p:nvPr/>
          </p:nvSpPr>
          <p:spPr>
            <a:xfrm>
              <a:off x="5182650" y="30648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0"/>
                  </a:moveTo>
                  <a:cubicBezTo>
                    <a:pt x="4" y="18"/>
                    <a:pt x="1" y="24"/>
                    <a:pt x="2" y="24"/>
                  </a:cubicBezTo>
                  <a:cubicBezTo>
                    <a:pt x="4" y="24"/>
                    <a:pt x="18" y="8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962;p60"/>
            <p:cNvSpPr/>
            <p:nvPr/>
          </p:nvSpPr>
          <p:spPr>
            <a:xfrm>
              <a:off x="5181600" y="306540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0"/>
                  </a:moveTo>
                  <a:cubicBezTo>
                    <a:pt x="0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963;p60"/>
            <p:cNvSpPr/>
            <p:nvPr/>
          </p:nvSpPr>
          <p:spPr>
            <a:xfrm>
              <a:off x="5155400" y="3081450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12" y="37"/>
                  </a:moveTo>
                  <a:cubicBezTo>
                    <a:pt x="72" y="1"/>
                    <a:pt x="12" y="37"/>
                    <a:pt x="12" y="37"/>
                  </a:cubicBezTo>
                  <a:cubicBezTo>
                    <a:pt x="12" y="37"/>
                    <a:pt x="0" y="37"/>
                    <a:pt x="12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964;p60"/>
            <p:cNvSpPr/>
            <p:nvPr/>
          </p:nvSpPr>
          <p:spPr>
            <a:xfrm>
              <a:off x="5169075" y="3070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2"/>
                    <a:pt x="13" y="12"/>
                    <a:pt x="1" y="12"/>
                  </a:cubicBezTo>
                  <a:cubicBezTo>
                    <a:pt x="25" y="12"/>
                    <a:pt x="37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965;p60"/>
            <p:cNvSpPr/>
            <p:nvPr/>
          </p:nvSpPr>
          <p:spPr>
            <a:xfrm>
              <a:off x="5168200" y="307045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32" y="0"/>
                  </a:moveTo>
                  <a:cubicBezTo>
                    <a:pt x="25" y="0"/>
                    <a:pt x="14" y="6"/>
                    <a:pt x="0" y="24"/>
                  </a:cubicBezTo>
                  <a:cubicBezTo>
                    <a:pt x="3" y="24"/>
                    <a:pt x="5" y="24"/>
                    <a:pt x="6" y="23"/>
                  </a:cubicBezTo>
                  <a:lnTo>
                    <a:pt x="6" y="23"/>
                  </a:lnTo>
                  <a:cubicBezTo>
                    <a:pt x="38" y="15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966;p60"/>
            <p:cNvSpPr/>
            <p:nvPr/>
          </p:nvSpPr>
          <p:spPr>
            <a:xfrm>
              <a:off x="5177425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967;p60"/>
            <p:cNvSpPr/>
            <p:nvPr/>
          </p:nvSpPr>
          <p:spPr>
            <a:xfrm>
              <a:off x="5176525" y="30667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lnTo>
                    <a:pt x="19" y="0"/>
                  </a:lnTo>
                  <a:cubicBezTo>
                    <a:pt x="18" y="0"/>
                    <a:pt x="13" y="2"/>
                    <a:pt x="1" y="6"/>
                  </a:cubicBezTo>
                  <a:cubicBezTo>
                    <a:pt x="9" y="6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968;p60"/>
            <p:cNvSpPr/>
            <p:nvPr/>
          </p:nvSpPr>
          <p:spPr>
            <a:xfrm>
              <a:off x="5180400" y="30671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24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969;p60"/>
            <p:cNvSpPr/>
            <p:nvPr/>
          </p:nvSpPr>
          <p:spPr>
            <a:xfrm>
              <a:off x="5179200" y="30658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1"/>
                  </a:moveTo>
                  <a:cubicBezTo>
                    <a:pt x="18" y="1"/>
                    <a:pt x="13" y="2"/>
                    <a:pt x="1" y="6"/>
                  </a:cubicBezTo>
                  <a:cubicBezTo>
                    <a:pt x="9" y="6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970;p60"/>
            <p:cNvSpPr/>
            <p:nvPr/>
          </p:nvSpPr>
          <p:spPr>
            <a:xfrm>
              <a:off x="5180400" y="3066325"/>
              <a:ext cx="950" cy="525"/>
            </a:xfrm>
            <a:custGeom>
              <a:avLst/>
              <a:gdLst/>
              <a:ahLst/>
              <a:cxnLst/>
              <a:rect l="l" t="t" r="r" b="b"/>
              <a:pathLst>
                <a:path w="38" h="21" extrusionOk="0">
                  <a:moveTo>
                    <a:pt x="25" y="0"/>
                  </a:moveTo>
                  <a:cubicBezTo>
                    <a:pt x="21" y="0"/>
                    <a:pt x="15" y="2"/>
                    <a:pt x="6" y="8"/>
                  </a:cubicBezTo>
                  <a:lnTo>
                    <a:pt x="6" y="8"/>
                  </a:lnTo>
                  <a:cubicBezTo>
                    <a:pt x="6" y="7"/>
                    <a:pt x="5" y="7"/>
                    <a:pt x="5" y="7"/>
                  </a:cubicBezTo>
                  <a:lnTo>
                    <a:pt x="5" y="7"/>
                  </a:lnTo>
                  <a:cubicBezTo>
                    <a:pt x="4" y="7"/>
                    <a:pt x="3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1"/>
                  </a:ln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4" y="19"/>
                    <a:pt x="8" y="21"/>
                    <a:pt x="11" y="21"/>
                  </a:cubicBezTo>
                  <a:cubicBezTo>
                    <a:pt x="23" y="21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971;p60"/>
            <p:cNvSpPr/>
            <p:nvPr/>
          </p:nvSpPr>
          <p:spPr>
            <a:xfrm>
              <a:off x="5181300" y="30662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972;p60"/>
            <p:cNvSpPr/>
            <p:nvPr/>
          </p:nvSpPr>
          <p:spPr>
            <a:xfrm>
              <a:off x="5175800" y="30668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0" y="1"/>
                  </a:moveTo>
                  <a:cubicBezTo>
                    <a:pt x="20" y="1"/>
                    <a:pt x="19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8" y="3"/>
                  </a:lnTo>
                  <a:cubicBezTo>
                    <a:pt x="19" y="1"/>
                    <a:pt x="20" y="1"/>
                    <a:pt x="20" y="1"/>
                  </a:cubicBezTo>
                  <a:close/>
                  <a:moveTo>
                    <a:pt x="18" y="3"/>
                  </a:moveTo>
                  <a:lnTo>
                    <a:pt x="18" y="3"/>
                  </a:lnTo>
                  <a:cubicBezTo>
                    <a:pt x="13" y="8"/>
                    <a:pt x="1" y="21"/>
                    <a:pt x="5" y="21"/>
                  </a:cubicBezTo>
                  <a:cubicBezTo>
                    <a:pt x="7" y="21"/>
                    <a:pt x="10" y="19"/>
                    <a:pt x="18" y="14"/>
                  </a:cubicBezTo>
                  <a:cubicBezTo>
                    <a:pt x="29" y="14"/>
                    <a:pt x="19" y="4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973;p60"/>
            <p:cNvSpPr/>
            <p:nvPr/>
          </p:nvSpPr>
          <p:spPr>
            <a:xfrm>
              <a:off x="5177125" y="3067775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60" y="0"/>
                  </a:moveTo>
                  <a:cubicBezTo>
                    <a:pt x="60" y="0"/>
                    <a:pt x="0" y="12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974;p60"/>
            <p:cNvSpPr/>
            <p:nvPr/>
          </p:nvSpPr>
          <p:spPr>
            <a:xfrm>
              <a:off x="5171175" y="30701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36"/>
                  </a:moveTo>
                  <a:cubicBezTo>
                    <a:pt x="0" y="36"/>
                    <a:pt x="60" y="1"/>
                    <a:pt x="0" y="36"/>
                  </a:cubicBezTo>
                  <a:cubicBezTo>
                    <a:pt x="0" y="48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975;p60"/>
            <p:cNvSpPr/>
            <p:nvPr/>
          </p:nvSpPr>
          <p:spPr>
            <a:xfrm>
              <a:off x="5205100" y="3072650"/>
              <a:ext cx="325" cy="550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11" y="1"/>
                  </a:moveTo>
                  <a:cubicBezTo>
                    <a:pt x="10" y="1"/>
                    <a:pt x="8" y="6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976;p60"/>
            <p:cNvSpPr/>
            <p:nvPr/>
          </p:nvSpPr>
          <p:spPr>
            <a:xfrm>
              <a:off x="5098850" y="298710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977;p60"/>
            <p:cNvSpPr/>
            <p:nvPr/>
          </p:nvSpPr>
          <p:spPr>
            <a:xfrm>
              <a:off x="5098650" y="2994550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8" y="0"/>
                  </a:moveTo>
                  <a:cubicBezTo>
                    <a:pt x="1" y="8"/>
                    <a:pt x="7" y="19"/>
                    <a:pt x="10" y="19"/>
                  </a:cubicBezTo>
                  <a:cubicBezTo>
                    <a:pt x="12" y="19"/>
                    <a:pt x="13" y="1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978;p60"/>
            <p:cNvSpPr/>
            <p:nvPr/>
          </p:nvSpPr>
          <p:spPr>
            <a:xfrm>
              <a:off x="5098375" y="29944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0" y="8"/>
                    <a:pt x="2" y="8"/>
                  </a:cubicBezTo>
                  <a:cubicBezTo>
                    <a:pt x="3" y="8"/>
                    <a:pt x="5" y="7"/>
                    <a:pt x="7" y="4"/>
                  </a:cubicBezTo>
                  <a:cubicBezTo>
                    <a:pt x="7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979;p60"/>
            <p:cNvSpPr/>
            <p:nvPr/>
          </p:nvSpPr>
          <p:spPr>
            <a:xfrm>
              <a:off x="5098125" y="299582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7" y="0"/>
                  </a:moveTo>
                  <a:cubicBezTo>
                    <a:pt x="0" y="0"/>
                    <a:pt x="13" y="11"/>
                    <a:pt x="22" y="11"/>
                  </a:cubicBezTo>
                  <a:cubicBezTo>
                    <a:pt x="25" y="11"/>
                    <a:pt x="27" y="11"/>
                    <a:pt x="29" y="9"/>
                  </a:cubicBezTo>
                  <a:lnTo>
                    <a:pt x="29" y="9"/>
                  </a:lnTo>
                  <a:cubicBezTo>
                    <a:pt x="29" y="9"/>
                    <a:pt x="29" y="9"/>
                    <a:pt x="29" y="9"/>
                  </a:cubicBezTo>
                  <a:cubicBezTo>
                    <a:pt x="17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980;p60"/>
            <p:cNvSpPr/>
            <p:nvPr/>
          </p:nvSpPr>
          <p:spPr>
            <a:xfrm>
              <a:off x="5099125" y="2996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3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981;p60"/>
            <p:cNvSpPr/>
            <p:nvPr/>
          </p:nvSpPr>
          <p:spPr>
            <a:xfrm>
              <a:off x="5099125" y="2995725"/>
              <a:ext cx="400" cy="600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" y="1"/>
                  </a:moveTo>
                  <a:cubicBezTo>
                    <a:pt x="8" y="14"/>
                    <a:pt x="14" y="23"/>
                    <a:pt x="15" y="23"/>
                  </a:cubicBezTo>
                  <a:cubicBezTo>
                    <a:pt x="15" y="23"/>
                    <a:pt x="12" y="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982;p60"/>
            <p:cNvSpPr/>
            <p:nvPr/>
          </p:nvSpPr>
          <p:spPr>
            <a:xfrm>
              <a:off x="5098550" y="2998725"/>
              <a:ext cx="1200" cy="0"/>
            </a:xfrm>
            <a:custGeom>
              <a:avLst/>
              <a:gdLst/>
              <a:ahLst/>
              <a:cxnLst/>
              <a:rect l="l" t="t" r="r" b="b"/>
              <a:pathLst>
                <a:path w="48" extrusionOk="0">
                  <a:moveTo>
                    <a:pt x="0" y="0"/>
                  </a:moveTo>
                  <a:cubicBezTo>
                    <a:pt x="12" y="0"/>
                    <a:pt x="4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983;p60"/>
            <p:cNvSpPr/>
            <p:nvPr/>
          </p:nvSpPr>
          <p:spPr>
            <a:xfrm>
              <a:off x="5099125" y="29984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3" y="24"/>
                  </a:ln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984;p60"/>
            <p:cNvSpPr/>
            <p:nvPr/>
          </p:nvSpPr>
          <p:spPr>
            <a:xfrm>
              <a:off x="5097750" y="300030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5" y="2"/>
                    <a:pt x="20" y="8"/>
                  </a:cubicBezTo>
                  <a:cubicBezTo>
                    <a:pt x="27" y="10"/>
                    <a:pt x="31" y="11"/>
                    <a:pt x="32" y="11"/>
                  </a:cubicBezTo>
                  <a:cubicBezTo>
                    <a:pt x="37" y="11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985;p60"/>
            <p:cNvSpPr/>
            <p:nvPr/>
          </p:nvSpPr>
          <p:spPr>
            <a:xfrm>
              <a:off x="5097625" y="30018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3" y="0"/>
                  </a:moveTo>
                  <a:cubicBezTo>
                    <a:pt x="1" y="0"/>
                    <a:pt x="6" y="13"/>
                    <a:pt x="25" y="32"/>
                  </a:cubicBezTo>
                  <a:cubicBezTo>
                    <a:pt x="25" y="26"/>
                    <a:pt x="22" y="23"/>
                    <a:pt x="21" y="23"/>
                  </a:cubicBezTo>
                  <a:lnTo>
                    <a:pt x="21" y="23"/>
                  </a:lnTo>
                  <a:cubicBezTo>
                    <a:pt x="21" y="23"/>
                    <a:pt x="21" y="23"/>
                    <a:pt x="21" y="23"/>
                  </a:cubicBezTo>
                  <a:lnTo>
                    <a:pt x="21" y="23"/>
                  </a:lnTo>
                  <a:cubicBezTo>
                    <a:pt x="12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986;p60"/>
            <p:cNvSpPr/>
            <p:nvPr/>
          </p:nvSpPr>
          <p:spPr>
            <a:xfrm>
              <a:off x="5099125" y="30019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1"/>
                  </a:moveTo>
                  <a:cubicBezTo>
                    <a:pt x="2" y="1"/>
                    <a:pt x="1" y="1"/>
                    <a:pt x="1" y="4"/>
                  </a:cubicBezTo>
                  <a:cubicBezTo>
                    <a:pt x="15" y="18"/>
                    <a:pt x="21" y="23"/>
                    <a:pt x="22" y="23"/>
                  </a:cubicBezTo>
                  <a:cubicBezTo>
                    <a:pt x="24" y="23"/>
                    <a:pt x="12" y="9"/>
                    <a:pt x="5" y="4"/>
                  </a:cubicBezTo>
                  <a:lnTo>
                    <a:pt x="5" y="4"/>
                  </a:lnTo>
                  <a:cubicBezTo>
                    <a:pt x="5" y="2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987;p60"/>
            <p:cNvSpPr/>
            <p:nvPr/>
          </p:nvSpPr>
          <p:spPr>
            <a:xfrm>
              <a:off x="5099425" y="30052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988;p60"/>
            <p:cNvSpPr/>
            <p:nvPr/>
          </p:nvSpPr>
          <p:spPr>
            <a:xfrm>
              <a:off x="5098850" y="30031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989;p60"/>
            <p:cNvSpPr/>
            <p:nvPr/>
          </p:nvSpPr>
          <p:spPr>
            <a:xfrm>
              <a:off x="5099125" y="3001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990;p60"/>
            <p:cNvSpPr/>
            <p:nvPr/>
          </p:nvSpPr>
          <p:spPr>
            <a:xfrm>
              <a:off x="5099125" y="30011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2"/>
                    <a:pt x="13" y="16"/>
                    <a:pt x="14" y="16"/>
                  </a:cubicBezTo>
                  <a:cubicBezTo>
                    <a:pt x="17" y="16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991;p60"/>
            <p:cNvSpPr/>
            <p:nvPr/>
          </p:nvSpPr>
          <p:spPr>
            <a:xfrm>
              <a:off x="5099075" y="3004375"/>
              <a:ext cx="375" cy="575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0"/>
                  </a:moveTo>
                  <a:cubicBezTo>
                    <a:pt x="4" y="16"/>
                    <a:pt x="1" y="23"/>
                    <a:pt x="1" y="23"/>
                  </a:cubicBezTo>
                  <a:cubicBezTo>
                    <a:pt x="2" y="23"/>
                    <a:pt x="8" y="13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992;p60"/>
            <p:cNvSpPr/>
            <p:nvPr/>
          </p:nvSpPr>
          <p:spPr>
            <a:xfrm>
              <a:off x="5098775" y="3005250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5" y="1"/>
                  </a:moveTo>
                  <a:lnTo>
                    <a:pt x="15" y="1"/>
                  </a:lnTo>
                  <a:cubicBezTo>
                    <a:pt x="3" y="9"/>
                    <a:pt x="0" y="12"/>
                    <a:pt x="2" y="12"/>
                  </a:cubicBezTo>
                  <a:cubicBezTo>
                    <a:pt x="4" y="12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993;p60"/>
            <p:cNvSpPr/>
            <p:nvPr/>
          </p:nvSpPr>
          <p:spPr>
            <a:xfrm>
              <a:off x="5098250" y="30064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94;p60"/>
            <p:cNvSpPr/>
            <p:nvPr/>
          </p:nvSpPr>
          <p:spPr>
            <a:xfrm>
              <a:off x="5105675" y="307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"/>
                  </a:moveTo>
                  <a:lnTo>
                    <a:pt x="25" y="13"/>
                  </a:lnTo>
                  <a:cubicBezTo>
                    <a:pt x="25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95;p60"/>
            <p:cNvSpPr/>
            <p:nvPr/>
          </p:nvSpPr>
          <p:spPr>
            <a:xfrm>
              <a:off x="5098500" y="30175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0" y="13"/>
                    <a:pt x="26" y="32"/>
                  </a:cubicBezTo>
                  <a:cubicBezTo>
                    <a:pt x="43" y="10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96;p60"/>
            <p:cNvSpPr/>
            <p:nvPr/>
          </p:nvSpPr>
          <p:spPr>
            <a:xfrm>
              <a:off x="5098850" y="30100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97;p60"/>
            <p:cNvSpPr/>
            <p:nvPr/>
          </p:nvSpPr>
          <p:spPr>
            <a:xfrm>
              <a:off x="5099125" y="30103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36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98;p60"/>
            <p:cNvSpPr/>
            <p:nvPr/>
          </p:nvSpPr>
          <p:spPr>
            <a:xfrm>
              <a:off x="5104500" y="3036825"/>
              <a:ext cx="325" cy="0"/>
            </a:xfrm>
            <a:custGeom>
              <a:avLst/>
              <a:gdLst/>
              <a:ahLst/>
              <a:cxnLst/>
              <a:rect l="l" t="t" r="r" b="b"/>
              <a:pathLst>
                <a:path w="13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99;p60"/>
            <p:cNvSpPr/>
            <p:nvPr/>
          </p:nvSpPr>
          <p:spPr>
            <a:xfrm>
              <a:off x="5105675" y="3072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8000;p60"/>
            <p:cNvSpPr/>
            <p:nvPr/>
          </p:nvSpPr>
          <p:spPr>
            <a:xfrm>
              <a:off x="5104500" y="3023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0" y="0"/>
                  </a:move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8001;p60"/>
            <p:cNvSpPr/>
            <p:nvPr/>
          </p:nvSpPr>
          <p:spPr>
            <a:xfrm>
              <a:off x="5098850" y="30079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cubicBezTo>
                    <a:pt x="0" y="12"/>
                    <a:pt x="0" y="0"/>
                    <a:pt x="0" y="36"/>
                  </a:cubicBezTo>
                  <a:cubicBezTo>
                    <a:pt x="0" y="24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8002;p60"/>
            <p:cNvSpPr/>
            <p:nvPr/>
          </p:nvSpPr>
          <p:spPr>
            <a:xfrm>
              <a:off x="5098550" y="3010925"/>
              <a:ext cx="1000" cy="650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24" y="0"/>
                  </a:moveTo>
                  <a:cubicBezTo>
                    <a:pt x="21" y="0"/>
                    <a:pt x="20" y="0"/>
                    <a:pt x="21" y="0"/>
                  </a:cubicBezTo>
                  <a:lnTo>
                    <a:pt x="21" y="0"/>
                  </a:lnTo>
                  <a:cubicBezTo>
                    <a:pt x="22" y="0"/>
                    <a:pt x="23" y="0"/>
                    <a:pt x="24" y="0"/>
                  </a:cubicBezTo>
                  <a:close/>
                  <a:moveTo>
                    <a:pt x="21" y="0"/>
                  </a:moveTo>
                  <a:lnTo>
                    <a:pt x="21" y="0"/>
                  </a:lnTo>
                  <a:cubicBezTo>
                    <a:pt x="0" y="2"/>
                    <a:pt x="23" y="25"/>
                    <a:pt x="33" y="25"/>
                  </a:cubicBezTo>
                  <a:cubicBezTo>
                    <a:pt x="37" y="25"/>
                    <a:pt x="39" y="22"/>
                    <a:pt x="36" y="12"/>
                  </a:cubicBezTo>
                  <a:cubicBezTo>
                    <a:pt x="36" y="3"/>
                    <a:pt x="22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8003;p60"/>
            <p:cNvSpPr/>
            <p:nvPr/>
          </p:nvSpPr>
          <p:spPr>
            <a:xfrm>
              <a:off x="5104500" y="3031150"/>
              <a:ext cx="725" cy="600"/>
            </a:xfrm>
            <a:custGeom>
              <a:avLst/>
              <a:gdLst/>
              <a:ahLst/>
              <a:cxnLst/>
              <a:rect l="l" t="t" r="r" b="b"/>
              <a:pathLst>
                <a:path w="29" h="24" extrusionOk="0">
                  <a:moveTo>
                    <a:pt x="0" y="1"/>
                  </a:moveTo>
                  <a:cubicBezTo>
                    <a:pt x="5" y="11"/>
                    <a:pt x="8" y="15"/>
                    <a:pt x="9" y="15"/>
                  </a:cubicBezTo>
                  <a:cubicBezTo>
                    <a:pt x="10" y="15"/>
                    <a:pt x="7" y="8"/>
                    <a:pt x="0" y="1"/>
                  </a:cubicBezTo>
                  <a:lnTo>
                    <a:pt x="0" y="1"/>
                  </a:lnTo>
                  <a:cubicBezTo>
                    <a:pt x="16" y="17"/>
                    <a:pt x="25" y="23"/>
                    <a:pt x="27" y="23"/>
                  </a:cubicBezTo>
                  <a:cubicBezTo>
                    <a:pt x="29" y="23"/>
                    <a:pt x="20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004;p60"/>
            <p:cNvSpPr/>
            <p:nvPr/>
          </p:nvSpPr>
          <p:spPr>
            <a:xfrm>
              <a:off x="5105975" y="30573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36"/>
                  </a:moveTo>
                  <a:cubicBezTo>
                    <a:pt x="37" y="1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005;p60"/>
            <p:cNvSpPr/>
            <p:nvPr/>
          </p:nvSpPr>
          <p:spPr>
            <a:xfrm>
              <a:off x="5104800" y="30639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24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006;p60"/>
            <p:cNvSpPr/>
            <p:nvPr/>
          </p:nvSpPr>
          <p:spPr>
            <a:xfrm>
              <a:off x="5106400" y="3068075"/>
              <a:ext cx="500" cy="725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8" y="0"/>
                  </a:moveTo>
                  <a:cubicBezTo>
                    <a:pt x="8" y="4"/>
                    <a:pt x="9" y="7"/>
                    <a:pt x="10" y="10"/>
                  </a:cubicBezTo>
                  <a:lnTo>
                    <a:pt x="10" y="10"/>
                  </a:lnTo>
                  <a:cubicBezTo>
                    <a:pt x="10" y="7"/>
                    <a:pt x="10" y="4"/>
                    <a:pt x="8" y="0"/>
                  </a:cubicBezTo>
                  <a:close/>
                  <a:moveTo>
                    <a:pt x="10" y="10"/>
                  </a:moveTo>
                  <a:lnTo>
                    <a:pt x="10" y="10"/>
                  </a:lnTo>
                  <a:cubicBezTo>
                    <a:pt x="10" y="22"/>
                    <a:pt x="0" y="29"/>
                    <a:pt x="4" y="29"/>
                  </a:cubicBezTo>
                  <a:cubicBezTo>
                    <a:pt x="6" y="29"/>
                    <a:pt x="10" y="27"/>
                    <a:pt x="20" y="24"/>
                  </a:cubicBezTo>
                  <a:cubicBezTo>
                    <a:pt x="20" y="24"/>
                    <a:pt x="14" y="1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007;p60"/>
            <p:cNvSpPr/>
            <p:nvPr/>
          </p:nvSpPr>
          <p:spPr>
            <a:xfrm>
              <a:off x="5206000" y="3072425"/>
              <a:ext cx="150" cy="425"/>
            </a:xfrm>
            <a:custGeom>
              <a:avLst/>
              <a:gdLst/>
              <a:ahLst/>
              <a:cxnLst/>
              <a:rect l="l" t="t" r="r" b="b"/>
              <a:pathLst>
                <a:path w="6" h="1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5"/>
                    <a:pt x="0" y="17"/>
                  </a:cubicBezTo>
                  <a:cubicBezTo>
                    <a:pt x="5" y="17"/>
                    <a:pt x="6" y="13"/>
                    <a:pt x="6" y="10"/>
                  </a:cubicBezTo>
                  <a:lnTo>
                    <a:pt x="6" y="10"/>
                  </a:lnTo>
                  <a:cubicBezTo>
                    <a:pt x="6" y="6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08;p60"/>
            <p:cNvSpPr/>
            <p:nvPr/>
          </p:nvSpPr>
          <p:spPr>
            <a:xfrm>
              <a:off x="5206300" y="3072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1"/>
                  </a:moveTo>
                  <a:cubicBezTo>
                    <a:pt x="0" y="5"/>
                    <a:pt x="2" y="6"/>
                    <a:pt x="3" y="6"/>
                  </a:cubicBezTo>
                  <a:cubicBezTo>
                    <a:pt x="6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09;p60"/>
            <p:cNvSpPr/>
            <p:nvPr/>
          </p:nvSpPr>
          <p:spPr>
            <a:xfrm>
              <a:off x="5206000" y="3071350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8"/>
                    <a:pt x="23" y="11"/>
                    <a:pt x="24" y="11"/>
                  </a:cubicBezTo>
                  <a:cubicBezTo>
                    <a:pt x="27" y="11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10;p60"/>
            <p:cNvSpPr/>
            <p:nvPr/>
          </p:nvSpPr>
          <p:spPr>
            <a:xfrm>
              <a:off x="5205400" y="3071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" y="12"/>
                  </a:lnTo>
                  <a:cubicBezTo>
                    <a:pt x="12" y="12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11;p60"/>
            <p:cNvSpPr/>
            <p:nvPr/>
          </p:nvSpPr>
          <p:spPr>
            <a:xfrm>
              <a:off x="5205100" y="307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1" y="0"/>
                    <a:pt x="13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12;p60"/>
            <p:cNvSpPr/>
            <p:nvPr/>
          </p:nvSpPr>
          <p:spPr>
            <a:xfrm>
              <a:off x="5205100" y="30689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36" y="1"/>
                    <a:pt x="1" y="1"/>
                    <a:pt x="60" y="1"/>
                  </a:cubicBezTo>
                  <a:cubicBezTo>
                    <a:pt x="48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013;p60"/>
            <p:cNvSpPr/>
            <p:nvPr/>
          </p:nvSpPr>
          <p:spPr>
            <a:xfrm>
              <a:off x="5205400" y="30686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014;p60"/>
            <p:cNvSpPr/>
            <p:nvPr/>
          </p:nvSpPr>
          <p:spPr>
            <a:xfrm>
              <a:off x="5206175" y="30671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5" y="1"/>
                  </a:moveTo>
                  <a:cubicBezTo>
                    <a:pt x="0" y="1"/>
                    <a:pt x="32" y="12"/>
                    <a:pt x="35" y="12"/>
                  </a:cubicBezTo>
                  <a:cubicBezTo>
                    <a:pt x="37" y="12"/>
                    <a:pt x="33" y="10"/>
                    <a:pt x="17" y="3"/>
                  </a:cubicBezTo>
                  <a:cubicBezTo>
                    <a:pt x="10" y="2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015;p60"/>
            <p:cNvSpPr/>
            <p:nvPr/>
          </p:nvSpPr>
          <p:spPr>
            <a:xfrm>
              <a:off x="5206600" y="3065100"/>
              <a:ext cx="625" cy="800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2"/>
                    <a:pt x="20" y="32"/>
                    <a:pt x="22" y="32"/>
                  </a:cubicBezTo>
                  <a:cubicBezTo>
                    <a:pt x="25" y="32"/>
                    <a:pt x="19" y="1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016;p60"/>
            <p:cNvSpPr/>
            <p:nvPr/>
          </p:nvSpPr>
          <p:spPr>
            <a:xfrm>
              <a:off x="5205525" y="30656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3" y="0"/>
                  </a:moveTo>
                  <a:cubicBezTo>
                    <a:pt x="1" y="0"/>
                    <a:pt x="4" y="7"/>
                    <a:pt x="6" y="7"/>
                  </a:cubicBezTo>
                  <a:cubicBezTo>
                    <a:pt x="7" y="7"/>
                    <a:pt x="7" y="6"/>
                    <a:pt x="7" y="4"/>
                  </a:cubicBezTo>
                  <a:cubicBezTo>
                    <a:pt x="5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017;p60"/>
            <p:cNvSpPr/>
            <p:nvPr/>
          </p:nvSpPr>
          <p:spPr>
            <a:xfrm>
              <a:off x="5205400" y="3062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018;p60"/>
            <p:cNvSpPr/>
            <p:nvPr/>
          </p:nvSpPr>
          <p:spPr>
            <a:xfrm>
              <a:off x="5205700" y="3063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cubicBezTo>
                    <a:pt x="0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019;p60"/>
            <p:cNvSpPr/>
            <p:nvPr/>
          </p:nvSpPr>
          <p:spPr>
            <a:xfrm>
              <a:off x="5205700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020;p60"/>
            <p:cNvSpPr/>
            <p:nvPr/>
          </p:nvSpPr>
          <p:spPr>
            <a:xfrm>
              <a:off x="5205300" y="3066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3" y="1"/>
                  </a:moveTo>
                  <a:cubicBezTo>
                    <a:pt x="1" y="1"/>
                    <a:pt x="8" y="17"/>
                    <a:pt x="16" y="17"/>
                  </a:cubicBezTo>
                  <a:cubicBezTo>
                    <a:pt x="8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021;p60"/>
            <p:cNvSpPr/>
            <p:nvPr/>
          </p:nvSpPr>
          <p:spPr>
            <a:xfrm>
              <a:off x="5205400" y="306212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1" y="48"/>
                  </a:moveTo>
                  <a:cubicBezTo>
                    <a:pt x="12" y="24"/>
                    <a:pt x="24" y="0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022;p60"/>
            <p:cNvSpPr/>
            <p:nvPr/>
          </p:nvSpPr>
          <p:spPr>
            <a:xfrm>
              <a:off x="5205625" y="3062025"/>
              <a:ext cx="525" cy="20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16" y="1"/>
                  </a:moveTo>
                  <a:cubicBezTo>
                    <a:pt x="15" y="1"/>
                    <a:pt x="11" y="2"/>
                    <a:pt x="3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6" y="7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023;p60"/>
            <p:cNvSpPr/>
            <p:nvPr/>
          </p:nvSpPr>
          <p:spPr>
            <a:xfrm>
              <a:off x="5205700" y="30611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8" y="0"/>
                    <a:pt x="12" y="1"/>
                    <a:pt x="0" y="5"/>
                  </a:cubicBezTo>
                  <a:cubicBezTo>
                    <a:pt x="8" y="5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024;p60"/>
            <p:cNvSpPr/>
            <p:nvPr/>
          </p:nvSpPr>
          <p:spPr>
            <a:xfrm>
              <a:off x="5198550" y="2995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2" y="5"/>
                    <a:pt x="4" y="5"/>
                  </a:cubicBezTo>
                  <a:cubicBezTo>
                    <a:pt x="9" y="5"/>
                    <a:pt x="1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025;p60"/>
            <p:cNvSpPr/>
            <p:nvPr/>
          </p:nvSpPr>
          <p:spPr>
            <a:xfrm>
              <a:off x="5205275" y="30493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cubicBezTo>
                    <a:pt x="1" y="22"/>
                    <a:pt x="10" y="31"/>
                    <a:pt x="20" y="31"/>
                  </a:cubicBezTo>
                  <a:cubicBezTo>
                    <a:pt x="31" y="31"/>
                    <a:pt x="43" y="1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026;p60"/>
            <p:cNvSpPr/>
            <p:nvPr/>
          </p:nvSpPr>
          <p:spPr>
            <a:xfrm>
              <a:off x="5205700" y="3057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027;p60"/>
            <p:cNvSpPr/>
            <p:nvPr/>
          </p:nvSpPr>
          <p:spPr>
            <a:xfrm>
              <a:off x="5205725" y="3056800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3" y="0"/>
                  </a:moveTo>
                  <a:cubicBezTo>
                    <a:pt x="1" y="0"/>
                    <a:pt x="3" y="11"/>
                    <a:pt x="11" y="11"/>
                  </a:cubicBezTo>
                  <a:cubicBezTo>
                    <a:pt x="7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028;p60"/>
            <p:cNvSpPr/>
            <p:nvPr/>
          </p:nvSpPr>
          <p:spPr>
            <a:xfrm>
              <a:off x="5200050" y="3030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029;p60"/>
            <p:cNvSpPr/>
            <p:nvPr/>
          </p:nvSpPr>
          <p:spPr>
            <a:xfrm>
              <a:off x="5199150" y="2995300"/>
              <a:ext cx="225" cy="175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2"/>
                    <a:pt x="0" y="6"/>
                  </a:cubicBezTo>
                  <a:cubicBezTo>
                    <a:pt x="8" y="6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030;p60"/>
            <p:cNvSpPr/>
            <p:nvPr/>
          </p:nvSpPr>
          <p:spPr>
            <a:xfrm>
              <a:off x="5200350" y="3043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031;p60"/>
            <p:cNvSpPr/>
            <p:nvPr/>
          </p:nvSpPr>
          <p:spPr>
            <a:xfrm>
              <a:off x="5206000" y="30588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24"/>
                    <a:pt x="0" y="36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032;p60"/>
            <p:cNvSpPr/>
            <p:nvPr/>
          </p:nvSpPr>
          <p:spPr>
            <a:xfrm>
              <a:off x="5205325" y="3056125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7" y="1"/>
                  </a:moveTo>
                  <a:cubicBezTo>
                    <a:pt x="2" y="1"/>
                    <a:pt x="0" y="4"/>
                    <a:pt x="4" y="14"/>
                  </a:cubicBezTo>
                  <a:cubicBezTo>
                    <a:pt x="4" y="20"/>
                    <a:pt x="9" y="20"/>
                    <a:pt x="15" y="20"/>
                  </a:cubicBezTo>
                  <a:cubicBezTo>
                    <a:pt x="21" y="20"/>
                    <a:pt x="27" y="20"/>
                    <a:pt x="27" y="26"/>
                  </a:cubicBezTo>
                  <a:cubicBezTo>
                    <a:pt x="45" y="26"/>
                    <a:pt x="1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033;p60"/>
            <p:cNvSpPr/>
            <p:nvPr/>
          </p:nvSpPr>
          <p:spPr>
            <a:xfrm>
              <a:off x="5199875" y="3035875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" y="0"/>
                  </a:moveTo>
                  <a:cubicBezTo>
                    <a:pt x="0" y="0"/>
                    <a:pt x="3" y="4"/>
                    <a:pt x="10" y="9"/>
                  </a:cubicBezTo>
                  <a:lnTo>
                    <a:pt x="10" y="9"/>
                  </a:lnTo>
                  <a:cubicBezTo>
                    <a:pt x="9" y="10"/>
                    <a:pt x="12" y="14"/>
                    <a:pt x="19" y="14"/>
                  </a:cubicBezTo>
                  <a:cubicBezTo>
                    <a:pt x="9" y="4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034;p60"/>
            <p:cNvSpPr/>
            <p:nvPr/>
          </p:nvSpPr>
          <p:spPr>
            <a:xfrm>
              <a:off x="5205700" y="295050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035;p60"/>
            <p:cNvSpPr/>
            <p:nvPr/>
          </p:nvSpPr>
          <p:spPr>
            <a:xfrm>
              <a:off x="5198425" y="3009125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1"/>
                  </a:moveTo>
                  <a:cubicBezTo>
                    <a:pt x="4" y="19"/>
                    <a:pt x="1" y="25"/>
                    <a:pt x="2" y="25"/>
                  </a:cubicBezTo>
                  <a:cubicBezTo>
                    <a:pt x="4" y="25"/>
                    <a:pt x="18" y="8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036;p60"/>
            <p:cNvSpPr/>
            <p:nvPr/>
          </p:nvSpPr>
          <p:spPr>
            <a:xfrm>
              <a:off x="5198850" y="3003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2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037;p60"/>
            <p:cNvSpPr/>
            <p:nvPr/>
          </p:nvSpPr>
          <p:spPr>
            <a:xfrm>
              <a:off x="5197950" y="2998725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" y="0"/>
                  </a:moveTo>
                  <a:cubicBezTo>
                    <a:pt x="1" y="8"/>
                    <a:pt x="7" y="17"/>
                    <a:pt x="10" y="25"/>
                  </a:cubicBezTo>
                  <a:lnTo>
                    <a:pt x="10" y="25"/>
                  </a:lnTo>
                  <a:cubicBezTo>
                    <a:pt x="11" y="8"/>
                    <a:pt x="31" y="0"/>
                    <a:pt x="1" y="0"/>
                  </a:cubicBezTo>
                  <a:close/>
                  <a:moveTo>
                    <a:pt x="10" y="25"/>
                  </a:moveTo>
                  <a:cubicBezTo>
                    <a:pt x="10" y="28"/>
                    <a:pt x="11" y="32"/>
                    <a:pt x="13" y="36"/>
                  </a:cubicBezTo>
                  <a:cubicBezTo>
                    <a:pt x="13" y="32"/>
                    <a:pt x="12" y="29"/>
                    <a:pt x="1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038;p60"/>
            <p:cNvSpPr/>
            <p:nvPr/>
          </p:nvSpPr>
          <p:spPr>
            <a:xfrm>
              <a:off x="5132975" y="29823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111" y="0"/>
                  </a:moveTo>
                  <a:lnTo>
                    <a:pt x="111" y="0"/>
                  </a:lnTo>
                  <a:cubicBezTo>
                    <a:pt x="92" y="14"/>
                    <a:pt x="75" y="26"/>
                    <a:pt x="61" y="35"/>
                  </a:cubicBezTo>
                  <a:lnTo>
                    <a:pt x="61" y="35"/>
                  </a:lnTo>
                  <a:cubicBezTo>
                    <a:pt x="63" y="35"/>
                    <a:pt x="61" y="39"/>
                    <a:pt x="52" y="48"/>
                  </a:cubicBezTo>
                  <a:cubicBezTo>
                    <a:pt x="58" y="45"/>
                    <a:pt x="62" y="42"/>
                    <a:pt x="64" y="41"/>
                  </a:cubicBezTo>
                  <a:lnTo>
                    <a:pt x="64" y="41"/>
                  </a:lnTo>
                  <a:cubicBezTo>
                    <a:pt x="84" y="28"/>
                    <a:pt x="102" y="10"/>
                    <a:pt x="111" y="0"/>
                  </a:cubicBezTo>
                  <a:close/>
                  <a:moveTo>
                    <a:pt x="61" y="35"/>
                  </a:moveTo>
                  <a:lnTo>
                    <a:pt x="61" y="35"/>
                  </a:lnTo>
                  <a:cubicBezTo>
                    <a:pt x="54" y="35"/>
                    <a:pt x="1" y="73"/>
                    <a:pt x="3" y="73"/>
                  </a:cubicBezTo>
                  <a:cubicBezTo>
                    <a:pt x="5" y="73"/>
                    <a:pt x="20" y="64"/>
                    <a:pt x="61" y="35"/>
                  </a:cubicBezTo>
                  <a:lnTo>
                    <a:pt x="61" y="35"/>
                  </a:ln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039;p60"/>
            <p:cNvSpPr/>
            <p:nvPr/>
          </p:nvSpPr>
          <p:spPr>
            <a:xfrm>
              <a:off x="5181000" y="2926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040;p60"/>
            <p:cNvSpPr/>
            <p:nvPr/>
          </p:nvSpPr>
          <p:spPr>
            <a:xfrm>
              <a:off x="5200350" y="292310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0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041;p60"/>
            <p:cNvSpPr/>
            <p:nvPr/>
          </p:nvSpPr>
          <p:spPr>
            <a:xfrm>
              <a:off x="5158375" y="29341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0"/>
                  </a:moveTo>
                  <a:lnTo>
                    <a:pt x="0" y="36"/>
                  </a:lnTo>
                  <a:cubicBezTo>
                    <a:pt x="36" y="24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042;p60"/>
            <p:cNvSpPr/>
            <p:nvPr/>
          </p:nvSpPr>
          <p:spPr>
            <a:xfrm>
              <a:off x="5177125" y="292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12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043;p60"/>
            <p:cNvSpPr/>
            <p:nvPr/>
          </p:nvSpPr>
          <p:spPr>
            <a:xfrm>
              <a:off x="5100025" y="29832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7"/>
                  </a:moveTo>
                  <a:cubicBezTo>
                    <a:pt x="1" y="25"/>
                    <a:pt x="1" y="13"/>
                    <a:pt x="1" y="1"/>
                  </a:cubicBezTo>
                  <a:cubicBezTo>
                    <a:pt x="1" y="1"/>
                    <a:pt x="1" y="13"/>
                    <a:pt x="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044;p60"/>
            <p:cNvSpPr/>
            <p:nvPr/>
          </p:nvSpPr>
          <p:spPr>
            <a:xfrm>
              <a:off x="5171775" y="2964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045;p60"/>
            <p:cNvSpPr/>
            <p:nvPr/>
          </p:nvSpPr>
          <p:spPr>
            <a:xfrm>
              <a:off x="5158375" y="2934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046;p60"/>
            <p:cNvSpPr/>
            <p:nvPr/>
          </p:nvSpPr>
          <p:spPr>
            <a:xfrm>
              <a:off x="5177425" y="29604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0"/>
                  </a:moveTo>
                  <a:cubicBezTo>
                    <a:pt x="12" y="0"/>
                    <a:pt x="6" y="3"/>
                    <a:pt x="0" y="9"/>
                  </a:cubicBezTo>
                  <a:lnTo>
                    <a:pt x="0" y="9"/>
                  </a:lnTo>
                  <a:cubicBezTo>
                    <a:pt x="4" y="5"/>
                    <a:pt x="7" y="4"/>
                    <a:pt x="9" y="4"/>
                  </a:cubicBezTo>
                  <a:cubicBezTo>
                    <a:pt x="14" y="4"/>
                    <a:pt x="16" y="9"/>
                    <a:pt x="24" y="9"/>
                  </a:cubicBezTo>
                  <a:cubicBezTo>
                    <a:pt x="24" y="3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047;p60"/>
            <p:cNvSpPr/>
            <p:nvPr/>
          </p:nvSpPr>
          <p:spPr>
            <a:xfrm>
              <a:off x="5162250" y="2968350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48" y="1"/>
                  </a:moveTo>
                  <a:cubicBezTo>
                    <a:pt x="24" y="1"/>
                    <a:pt x="12" y="1"/>
                    <a:pt x="0" y="24"/>
                  </a:cubicBezTo>
                  <a:cubicBezTo>
                    <a:pt x="24" y="24"/>
                    <a:pt x="36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048;p60"/>
            <p:cNvSpPr/>
            <p:nvPr/>
          </p:nvSpPr>
          <p:spPr>
            <a:xfrm>
              <a:off x="5158075" y="29686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36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049;p60"/>
            <p:cNvSpPr/>
            <p:nvPr/>
          </p:nvSpPr>
          <p:spPr>
            <a:xfrm>
              <a:off x="5160450" y="2966675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73" y="0"/>
                  </a:moveTo>
                  <a:cubicBezTo>
                    <a:pt x="70" y="0"/>
                    <a:pt x="63" y="2"/>
                    <a:pt x="48" y="8"/>
                  </a:cubicBezTo>
                  <a:cubicBezTo>
                    <a:pt x="48" y="8"/>
                    <a:pt x="1" y="32"/>
                    <a:pt x="48" y="32"/>
                  </a:cubicBezTo>
                  <a:cubicBezTo>
                    <a:pt x="48" y="23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050;p60"/>
            <p:cNvSpPr/>
            <p:nvPr/>
          </p:nvSpPr>
          <p:spPr>
            <a:xfrm>
              <a:off x="5179325" y="2961800"/>
              <a:ext cx="800" cy="1225"/>
            </a:xfrm>
            <a:custGeom>
              <a:avLst/>
              <a:gdLst/>
              <a:ahLst/>
              <a:cxnLst/>
              <a:rect l="l" t="t" r="r" b="b"/>
              <a:pathLst>
                <a:path w="32" h="49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10"/>
                    <a:pt x="12" y="20"/>
                    <a:pt x="24" y="36"/>
                  </a:cubicBezTo>
                  <a:lnTo>
                    <a:pt x="24" y="36"/>
                  </a:lnTo>
                  <a:cubicBezTo>
                    <a:pt x="20" y="24"/>
                    <a:pt x="20" y="9"/>
                    <a:pt x="20" y="1"/>
                  </a:cubicBezTo>
                  <a:close/>
                  <a:moveTo>
                    <a:pt x="24" y="36"/>
                  </a:moveTo>
                  <a:lnTo>
                    <a:pt x="24" y="36"/>
                  </a:lnTo>
                  <a:cubicBezTo>
                    <a:pt x="26" y="41"/>
                    <a:pt x="28" y="45"/>
                    <a:pt x="31" y="48"/>
                  </a:cubicBezTo>
                  <a:cubicBezTo>
                    <a:pt x="29" y="44"/>
                    <a:pt x="27" y="40"/>
                    <a:pt x="24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051;p60"/>
            <p:cNvSpPr/>
            <p:nvPr/>
          </p:nvSpPr>
          <p:spPr>
            <a:xfrm>
              <a:off x="5193125" y="2953175"/>
              <a:ext cx="2300" cy="1175"/>
            </a:xfrm>
            <a:custGeom>
              <a:avLst/>
              <a:gdLst/>
              <a:ahLst/>
              <a:cxnLst/>
              <a:rect l="l" t="t" r="r" b="b"/>
              <a:pathLst>
                <a:path w="92" h="47" extrusionOk="0">
                  <a:moveTo>
                    <a:pt x="63" y="0"/>
                  </a:moveTo>
                  <a:lnTo>
                    <a:pt x="63" y="0"/>
                  </a:lnTo>
                  <a:cubicBezTo>
                    <a:pt x="15" y="12"/>
                    <a:pt x="51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3" y="36"/>
                  </a:lnTo>
                  <a:cubicBezTo>
                    <a:pt x="3" y="37"/>
                    <a:pt x="2" y="37"/>
                    <a:pt x="3" y="38"/>
                  </a:cubicBezTo>
                  <a:lnTo>
                    <a:pt x="3" y="38"/>
                  </a:lnTo>
                  <a:cubicBezTo>
                    <a:pt x="0" y="44"/>
                    <a:pt x="4" y="47"/>
                    <a:pt x="9" y="47"/>
                  </a:cubicBezTo>
                  <a:cubicBezTo>
                    <a:pt x="12" y="47"/>
                    <a:pt x="15" y="46"/>
                    <a:pt x="18" y="45"/>
                  </a:cubicBezTo>
                  <a:lnTo>
                    <a:pt x="18" y="45"/>
                  </a:lnTo>
                  <a:cubicBezTo>
                    <a:pt x="23" y="45"/>
                    <a:pt x="28" y="46"/>
                    <a:pt x="34" y="46"/>
                  </a:cubicBezTo>
                  <a:cubicBezTo>
                    <a:pt x="61" y="46"/>
                    <a:pt x="91" y="36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052;p60"/>
            <p:cNvSpPr/>
            <p:nvPr/>
          </p:nvSpPr>
          <p:spPr>
            <a:xfrm>
              <a:off x="5099125" y="2987800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cubicBezTo>
                    <a:pt x="9" y="1"/>
                    <a:pt x="7" y="10"/>
                    <a:pt x="1" y="32"/>
                  </a:cubicBezTo>
                  <a:cubicBezTo>
                    <a:pt x="7" y="13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053;p60"/>
            <p:cNvSpPr/>
            <p:nvPr/>
          </p:nvSpPr>
          <p:spPr>
            <a:xfrm>
              <a:off x="5099425" y="2989775"/>
              <a:ext cx="950" cy="175"/>
            </a:xfrm>
            <a:custGeom>
              <a:avLst/>
              <a:gdLst/>
              <a:ahLst/>
              <a:cxnLst/>
              <a:rect l="l" t="t" r="r" b="b"/>
              <a:pathLst>
                <a:path w="38" h="7" extrusionOk="0">
                  <a:moveTo>
                    <a:pt x="1" y="1"/>
                  </a:moveTo>
                  <a:cubicBezTo>
                    <a:pt x="17" y="5"/>
                    <a:pt x="26" y="6"/>
                    <a:pt x="30" y="6"/>
                  </a:cubicBezTo>
                  <a:cubicBezTo>
                    <a:pt x="38" y="6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054;p60"/>
            <p:cNvSpPr/>
            <p:nvPr/>
          </p:nvSpPr>
          <p:spPr>
            <a:xfrm>
              <a:off x="5188725" y="292540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9" y="1"/>
                  </a:moveTo>
                  <a:cubicBezTo>
                    <a:pt x="14" y="1"/>
                    <a:pt x="8" y="2"/>
                    <a:pt x="1" y="4"/>
                  </a:cubicBezTo>
                  <a:cubicBezTo>
                    <a:pt x="8" y="7"/>
                    <a:pt x="14" y="8"/>
                    <a:pt x="19" y="8"/>
                  </a:cubicBezTo>
                  <a:cubicBezTo>
                    <a:pt x="31" y="8"/>
                    <a:pt x="31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055;p60"/>
            <p:cNvSpPr/>
            <p:nvPr/>
          </p:nvSpPr>
          <p:spPr>
            <a:xfrm>
              <a:off x="5176225" y="292787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25" y="48"/>
                  </a:moveTo>
                  <a:cubicBezTo>
                    <a:pt x="25" y="48"/>
                    <a:pt x="1" y="0"/>
                    <a:pt x="2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056;p60"/>
            <p:cNvSpPr/>
            <p:nvPr/>
          </p:nvSpPr>
          <p:spPr>
            <a:xfrm>
              <a:off x="5166475" y="2932325"/>
              <a:ext cx="1450" cy="625"/>
            </a:xfrm>
            <a:custGeom>
              <a:avLst/>
              <a:gdLst/>
              <a:ahLst/>
              <a:cxnLst/>
              <a:rect l="l" t="t" r="r" b="b"/>
              <a:pathLst>
                <a:path w="58" h="25" extrusionOk="0">
                  <a:moveTo>
                    <a:pt x="57" y="1"/>
                  </a:moveTo>
                  <a:cubicBezTo>
                    <a:pt x="47" y="8"/>
                    <a:pt x="36" y="10"/>
                    <a:pt x="27" y="10"/>
                  </a:cubicBezTo>
                  <a:cubicBezTo>
                    <a:pt x="17" y="10"/>
                    <a:pt x="10" y="8"/>
                    <a:pt x="5" y="8"/>
                  </a:cubicBezTo>
                  <a:cubicBezTo>
                    <a:pt x="0" y="8"/>
                    <a:pt x="0" y="11"/>
                    <a:pt x="10" y="25"/>
                  </a:cubicBezTo>
                  <a:cubicBezTo>
                    <a:pt x="22" y="25"/>
                    <a:pt x="45" y="13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057;p60"/>
            <p:cNvSpPr/>
            <p:nvPr/>
          </p:nvSpPr>
          <p:spPr>
            <a:xfrm>
              <a:off x="5105675" y="3109350"/>
              <a:ext cx="175" cy="425"/>
            </a:xfrm>
            <a:custGeom>
              <a:avLst/>
              <a:gdLst/>
              <a:ahLst/>
              <a:cxnLst/>
              <a:rect l="l" t="t" r="r" b="b"/>
              <a:pathLst>
                <a:path w="7" h="17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5" y="16"/>
                    <a:pt x="7" y="13"/>
                    <a:pt x="6" y="10"/>
                  </a:cubicBezTo>
                  <a:lnTo>
                    <a:pt x="6" y="10"/>
                  </a:lnTo>
                  <a:cubicBezTo>
                    <a:pt x="7" y="5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058;p60"/>
            <p:cNvSpPr/>
            <p:nvPr/>
          </p:nvSpPr>
          <p:spPr>
            <a:xfrm>
              <a:off x="5105975" y="31096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lnTo>
                    <a:pt x="6" y="1"/>
                  </a:lnTo>
                  <a:cubicBezTo>
                    <a:pt x="5" y="1"/>
                    <a:pt x="3" y="2"/>
                    <a:pt x="1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4" y="7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059;p60"/>
            <p:cNvSpPr/>
            <p:nvPr/>
          </p:nvSpPr>
          <p:spPr>
            <a:xfrm>
              <a:off x="5105675" y="310817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8" y="1"/>
                  </a:moveTo>
                  <a:cubicBezTo>
                    <a:pt x="5" y="1"/>
                    <a:pt x="3" y="2"/>
                    <a:pt x="1" y="3"/>
                  </a:cubicBezTo>
                  <a:cubicBezTo>
                    <a:pt x="13" y="10"/>
                    <a:pt x="20" y="12"/>
                    <a:pt x="23" y="12"/>
                  </a:cubicBezTo>
                  <a:cubicBezTo>
                    <a:pt x="30" y="12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060;p60"/>
            <p:cNvSpPr/>
            <p:nvPr/>
          </p:nvSpPr>
          <p:spPr>
            <a:xfrm>
              <a:off x="5105100" y="3107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"/>
                  </a:moveTo>
                  <a:lnTo>
                    <a:pt x="0" y="12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061;p60"/>
            <p:cNvSpPr/>
            <p:nvPr/>
          </p:nvSpPr>
          <p:spPr>
            <a:xfrm>
              <a:off x="5104800" y="31079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24"/>
                  </a:moveTo>
                  <a:cubicBezTo>
                    <a:pt x="0" y="1"/>
                    <a:pt x="12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062;p60"/>
            <p:cNvSpPr/>
            <p:nvPr/>
          </p:nvSpPr>
          <p:spPr>
            <a:xfrm>
              <a:off x="5105475" y="31057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2" y="1"/>
                  </a:moveTo>
                  <a:cubicBezTo>
                    <a:pt x="1" y="1"/>
                    <a:pt x="1" y="6"/>
                    <a:pt x="33" y="6"/>
                  </a:cubicBezTo>
                  <a:cubicBezTo>
                    <a:pt x="25" y="2"/>
                    <a:pt x="17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063;p60"/>
            <p:cNvSpPr/>
            <p:nvPr/>
          </p:nvSpPr>
          <p:spPr>
            <a:xfrm>
              <a:off x="5105100" y="31055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064;p60"/>
            <p:cNvSpPr/>
            <p:nvPr/>
          </p:nvSpPr>
          <p:spPr>
            <a:xfrm>
              <a:off x="5105950" y="3103900"/>
              <a:ext cx="875" cy="375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3"/>
                    <a:pt x="14" y="8"/>
                  </a:cubicBezTo>
                  <a:cubicBezTo>
                    <a:pt x="26" y="13"/>
                    <a:pt x="31" y="15"/>
                    <a:pt x="32" y="15"/>
                  </a:cubicBezTo>
                  <a:cubicBezTo>
                    <a:pt x="34" y="15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065;p60"/>
            <p:cNvSpPr/>
            <p:nvPr/>
          </p:nvSpPr>
          <p:spPr>
            <a:xfrm>
              <a:off x="5106275" y="3102000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8"/>
                    <a:pt x="22" y="27"/>
                    <a:pt x="23" y="27"/>
                  </a:cubicBezTo>
                  <a:cubicBezTo>
                    <a:pt x="25" y="27"/>
                    <a:pt x="19" y="1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066;p60"/>
            <p:cNvSpPr/>
            <p:nvPr/>
          </p:nvSpPr>
          <p:spPr>
            <a:xfrm>
              <a:off x="5104800" y="310182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3" y="1"/>
                  </a:moveTo>
                  <a:cubicBezTo>
                    <a:pt x="1" y="1"/>
                    <a:pt x="14" y="16"/>
                    <a:pt x="20" y="20"/>
                  </a:cubicBezTo>
                  <a:lnTo>
                    <a:pt x="20" y="20"/>
                  </a:lnTo>
                  <a:cubicBezTo>
                    <a:pt x="17" y="21"/>
                    <a:pt x="19" y="25"/>
                    <a:pt x="21" y="25"/>
                  </a:cubicBezTo>
                  <a:cubicBezTo>
                    <a:pt x="23" y="25"/>
                    <a:pt x="24" y="23"/>
                    <a:pt x="24" y="19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067;p60"/>
            <p:cNvSpPr/>
            <p:nvPr/>
          </p:nvSpPr>
          <p:spPr>
            <a:xfrm>
              <a:off x="5105100" y="309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068;p60"/>
            <p:cNvSpPr/>
            <p:nvPr/>
          </p:nvSpPr>
          <p:spPr>
            <a:xfrm>
              <a:off x="5105400" y="31008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12" y="6"/>
                    <a:pt x="9" y="9"/>
                  </a:cubicBezTo>
                  <a:lnTo>
                    <a:pt x="9" y="9"/>
                  </a:lnTo>
                  <a:cubicBezTo>
                    <a:pt x="10" y="8"/>
                    <a:pt x="12" y="5"/>
                    <a:pt x="12" y="1"/>
                  </a:cubicBezTo>
                  <a:close/>
                  <a:moveTo>
                    <a:pt x="9" y="9"/>
                  </a:moveTo>
                  <a:cubicBezTo>
                    <a:pt x="5" y="13"/>
                    <a:pt x="0" y="13"/>
                    <a:pt x="0" y="13"/>
                  </a:cubicBezTo>
                  <a:cubicBezTo>
                    <a:pt x="4" y="13"/>
                    <a:pt x="7" y="11"/>
                    <a:pt x="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069;p60"/>
            <p:cNvSpPr/>
            <p:nvPr/>
          </p:nvSpPr>
          <p:spPr>
            <a:xfrm>
              <a:off x="5105400" y="3103200"/>
              <a:ext cx="0" cy="300"/>
            </a:xfrm>
            <a:custGeom>
              <a:avLst/>
              <a:gdLst/>
              <a:ahLst/>
              <a:cxnLst/>
              <a:rect l="l" t="t" r="r" b="b"/>
              <a:pathLst>
                <a:path h="12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070;p60"/>
            <p:cNvSpPr/>
            <p:nvPr/>
          </p:nvSpPr>
          <p:spPr>
            <a:xfrm>
              <a:off x="5104975" y="3102975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5" y="12"/>
                    <a:pt x="12" y="12"/>
                  </a:cubicBezTo>
                  <a:cubicBezTo>
                    <a:pt x="13" y="12"/>
                    <a:pt x="15" y="11"/>
                    <a:pt x="17" y="9"/>
                  </a:cubicBezTo>
                  <a:cubicBezTo>
                    <a:pt x="11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071;p60"/>
            <p:cNvSpPr/>
            <p:nvPr/>
          </p:nvSpPr>
          <p:spPr>
            <a:xfrm>
              <a:off x="5105100" y="3099025"/>
              <a:ext cx="600" cy="1225"/>
            </a:xfrm>
            <a:custGeom>
              <a:avLst/>
              <a:gdLst/>
              <a:ahLst/>
              <a:cxnLst/>
              <a:rect l="l" t="t" r="r" b="b"/>
              <a:pathLst>
                <a:path w="24" h="49" extrusionOk="0">
                  <a:moveTo>
                    <a:pt x="0" y="48"/>
                  </a:moveTo>
                  <a:cubicBezTo>
                    <a:pt x="12" y="24"/>
                    <a:pt x="24" y="0"/>
                    <a:pt x="0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072;p60"/>
            <p:cNvSpPr/>
            <p:nvPr/>
          </p:nvSpPr>
          <p:spPr>
            <a:xfrm>
              <a:off x="5105325" y="3098825"/>
              <a:ext cx="450" cy="275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6" y="0"/>
                  </a:moveTo>
                  <a:cubicBezTo>
                    <a:pt x="16" y="0"/>
                    <a:pt x="12" y="2"/>
                    <a:pt x="3" y="8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3" y="1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073;p60"/>
            <p:cNvSpPr/>
            <p:nvPr/>
          </p:nvSpPr>
          <p:spPr>
            <a:xfrm>
              <a:off x="5105400" y="3098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7" y="0"/>
                    <a:pt x="12" y="2"/>
                    <a:pt x="0" y="6"/>
                  </a:cubicBezTo>
                  <a:cubicBezTo>
                    <a:pt x="8" y="6"/>
                    <a:pt x="21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074;p60"/>
            <p:cNvSpPr/>
            <p:nvPr/>
          </p:nvSpPr>
          <p:spPr>
            <a:xfrm>
              <a:off x="5098250" y="30317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0" y="1"/>
                  </a:moveTo>
                  <a:cubicBezTo>
                    <a:pt x="0" y="13"/>
                    <a:pt x="3" y="15"/>
                    <a:pt x="8" y="15"/>
                  </a:cubicBezTo>
                  <a:cubicBezTo>
                    <a:pt x="12" y="15"/>
                    <a:pt x="18" y="13"/>
                    <a:pt x="24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075;p60"/>
            <p:cNvSpPr/>
            <p:nvPr/>
          </p:nvSpPr>
          <p:spPr>
            <a:xfrm>
              <a:off x="5104975" y="30862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23"/>
                    <a:pt x="10" y="32"/>
                    <a:pt x="19" y="32"/>
                  </a:cubicBezTo>
                  <a:cubicBezTo>
                    <a:pt x="30" y="32"/>
                    <a:pt x="42" y="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076;p60"/>
            <p:cNvSpPr/>
            <p:nvPr/>
          </p:nvSpPr>
          <p:spPr>
            <a:xfrm>
              <a:off x="5105400" y="30942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12" y="1"/>
                    <a:pt x="12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077;p60"/>
            <p:cNvSpPr/>
            <p:nvPr/>
          </p:nvSpPr>
          <p:spPr>
            <a:xfrm>
              <a:off x="5105425" y="309370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3" y="0"/>
                  </a:moveTo>
                  <a:cubicBezTo>
                    <a:pt x="0" y="0"/>
                    <a:pt x="3" y="11"/>
                    <a:pt x="11" y="11"/>
                  </a:cubicBezTo>
                  <a:cubicBezTo>
                    <a:pt x="7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078;p60"/>
            <p:cNvSpPr/>
            <p:nvPr/>
          </p:nvSpPr>
          <p:spPr>
            <a:xfrm>
              <a:off x="5099725" y="306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079;p60"/>
            <p:cNvSpPr/>
            <p:nvPr/>
          </p:nvSpPr>
          <p:spPr>
            <a:xfrm>
              <a:off x="5098850" y="303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080;p60"/>
            <p:cNvSpPr/>
            <p:nvPr/>
          </p:nvSpPr>
          <p:spPr>
            <a:xfrm>
              <a:off x="5100025" y="3080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081;p60"/>
            <p:cNvSpPr/>
            <p:nvPr/>
          </p:nvSpPr>
          <p:spPr>
            <a:xfrm>
              <a:off x="5105675" y="30957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24"/>
                    <a:pt x="1" y="36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082;p60"/>
            <p:cNvSpPr/>
            <p:nvPr/>
          </p:nvSpPr>
          <p:spPr>
            <a:xfrm>
              <a:off x="5105000" y="30930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8" y="1"/>
                  </a:moveTo>
                  <a:cubicBezTo>
                    <a:pt x="3" y="1"/>
                    <a:pt x="1" y="4"/>
                    <a:pt x="4" y="14"/>
                  </a:cubicBezTo>
                  <a:lnTo>
                    <a:pt x="28" y="14"/>
                  </a:lnTo>
                  <a:cubicBezTo>
                    <a:pt x="31" y="16"/>
                    <a:pt x="32" y="16"/>
                    <a:pt x="33" y="16"/>
                  </a:cubicBezTo>
                  <a:cubicBezTo>
                    <a:pt x="37" y="16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083;p60"/>
            <p:cNvSpPr/>
            <p:nvPr/>
          </p:nvSpPr>
          <p:spPr>
            <a:xfrm>
              <a:off x="5099550" y="3072650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3" y="1"/>
                  </a:moveTo>
                  <a:cubicBezTo>
                    <a:pt x="0" y="1"/>
                    <a:pt x="3" y="8"/>
                    <a:pt x="11" y="14"/>
                  </a:cubicBezTo>
                  <a:lnTo>
                    <a:pt x="11" y="14"/>
                  </a:lnTo>
                  <a:cubicBezTo>
                    <a:pt x="9" y="15"/>
                    <a:pt x="12" y="20"/>
                    <a:pt x="20" y="20"/>
                  </a:cubicBezTo>
                  <a:cubicBezTo>
                    <a:pt x="10" y="6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084;p60"/>
            <p:cNvSpPr/>
            <p:nvPr/>
          </p:nvSpPr>
          <p:spPr>
            <a:xfrm>
              <a:off x="5098125" y="304605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085;p60"/>
            <p:cNvSpPr/>
            <p:nvPr/>
          </p:nvSpPr>
          <p:spPr>
            <a:xfrm>
              <a:off x="5098550" y="3040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24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086;p60"/>
            <p:cNvSpPr/>
            <p:nvPr/>
          </p:nvSpPr>
          <p:spPr>
            <a:xfrm>
              <a:off x="5097650" y="3035625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0" y="11"/>
                    <a:pt x="10" y="22"/>
                    <a:pt x="12" y="24"/>
                  </a:cubicBezTo>
                  <a:lnTo>
                    <a:pt x="12" y="24"/>
                  </a:lnTo>
                  <a:cubicBezTo>
                    <a:pt x="1" y="12"/>
                    <a:pt x="36" y="0"/>
                    <a:pt x="0" y="0"/>
                  </a:cubicBezTo>
                  <a:close/>
                  <a:moveTo>
                    <a:pt x="12" y="24"/>
                  </a:move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087;p60"/>
            <p:cNvSpPr/>
            <p:nvPr/>
          </p:nvSpPr>
          <p:spPr>
            <a:xfrm>
              <a:off x="5199150" y="29502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088;p60"/>
            <p:cNvSpPr/>
            <p:nvPr/>
          </p:nvSpPr>
          <p:spPr>
            <a:xfrm>
              <a:off x="5198850" y="2957875"/>
              <a:ext cx="450" cy="425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7" y="1"/>
                  </a:moveTo>
                  <a:cubicBezTo>
                    <a:pt x="6" y="1"/>
                    <a:pt x="3" y="1"/>
                    <a:pt x="1" y="3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5" y="16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089;p60"/>
            <p:cNvSpPr/>
            <p:nvPr/>
          </p:nvSpPr>
          <p:spPr>
            <a:xfrm>
              <a:off x="5198650" y="29578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lnTo>
                    <a:pt x="6" y="1"/>
                  </a:ln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090;p60"/>
            <p:cNvSpPr/>
            <p:nvPr/>
          </p:nvSpPr>
          <p:spPr>
            <a:xfrm>
              <a:off x="5198050" y="296337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5" y="3"/>
                    <a:pt x="21" y="9"/>
                  </a:cubicBezTo>
                  <a:cubicBezTo>
                    <a:pt x="28" y="11"/>
                    <a:pt x="31" y="12"/>
                    <a:pt x="33" y="12"/>
                  </a:cubicBezTo>
                  <a:cubicBezTo>
                    <a:pt x="38" y="1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91;p60"/>
            <p:cNvSpPr/>
            <p:nvPr/>
          </p:nvSpPr>
          <p:spPr>
            <a:xfrm>
              <a:off x="5197950" y="2964775"/>
              <a:ext cx="550" cy="700"/>
            </a:xfrm>
            <a:custGeom>
              <a:avLst/>
              <a:gdLst/>
              <a:ahLst/>
              <a:cxnLst/>
              <a:rect l="l" t="t" r="r" b="b"/>
              <a:pathLst>
                <a:path w="22" h="2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5"/>
                    <a:pt x="3" y="8"/>
                    <a:pt x="4" y="9"/>
                  </a:cubicBezTo>
                  <a:lnTo>
                    <a:pt x="4" y="9"/>
                  </a:lnTo>
                  <a:cubicBezTo>
                    <a:pt x="10" y="21"/>
                    <a:pt x="16" y="27"/>
                    <a:pt x="19" y="27"/>
                  </a:cubicBezTo>
                  <a:cubicBezTo>
                    <a:pt x="22" y="27"/>
                    <a:pt x="19" y="1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092;p60"/>
            <p:cNvSpPr/>
            <p:nvPr/>
          </p:nvSpPr>
          <p:spPr>
            <a:xfrm>
              <a:off x="5199450" y="29650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2"/>
                    <a:pt x="21" y="22"/>
                  </a:cubicBezTo>
                  <a:cubicBezTo>
                    <a:pt x="23" y="22"/>
                    <a:pt x="12" y="8"/>
                    <a:pt x="5" y="3"/>
                  </a:cubicBezTo>
                  <a:lnTo>
                    <a:pt x="5" y="3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093;p60"/>
            <p:cNvSpPr/>
            <p:nvPr/>
          </p:nvSpPr>
          <p:spPr>
            <a:xfrm>
              <a:off x="5199750" y="29683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094;p60"/>
            <p:cNvSpPr/>
            <p:nvPr/>
          </p:nvSpPr>
          <p:spPr>
            <a:xfrm>
              <a:off x="5199150" y="29662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095;p60"/>
            <p:cNvSpPr/>
            <p:nvPr/>
          </p:nvSpPr>
          <p:spPr>
            <a:xfrm>
              <a:off x="5199450" y="29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096;p60"/>
            <p:cNvSpPr/>
            <p:nvPr/>
          </p:nvSpPr>
          <p:spPr>
            <a:xfrm>
              <a:off x="5199450" y="2964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13"/>
                    <a:pt x="12" y="17"/>
                    <a:pt x="14" y="17"/>
                  </a:cubicBezTo>
                  <a:cubicBezTo>
                    <a:pt x="16" y="17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097;p60"/>
            <p:cNvSpPr/>
            <p:nvPr/>
          </p:nvSpPr>
          <p:spPr>
            <a:xfrm>
              <a:off x="5199150" y="296745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4" y="1"/>
                  </a:moveTo>
                  <a:cubicBezTo>
                    <a:pt x="12" y="25"/>
                    <a:pt x="0" y="48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098;p60"/>
            <p:cNvSpPr/>
            <p:nvPr/>
          </p:nvSpPr>
          <p:spPr>
            <a:xfrm>
              <a:off x="5199025" y="2968575"/>
              <a:ext cx="500" cy="175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8" y="0"/>
                  </a:moveTo>
                  <a:cubicBezTo>
                    <a:pt x="14" y="0"/>
                    <a:pt x="1" y="7"/>
                    <a:pt x="5" y="7"/>
                  </a:cubicBezTo>
                  <a:cubicBezTo>
                    <a:pt x="6" y="7"/>
                    <a:pt x="10" y="6"/>
                    <a:pt x="17" y="3"/>
                  </a:cubicBezTo>
                  <a:cubicBezTo>
                    <a:pt x="20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099;p60"/>
            <p:cNvSpPr/>
            <p:nvPr/>
          </p:nvSpPr>
          <p:spPr>
            <a:xfrm>
              <a:off x="5198550" y="29695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100;p60"/>
            <p:cNvSpPr/>
            <p:nvPr/>
          </p:nvSpPr>
          <p:spPr>
            <a:xfrm>
              <a:off x="5206000" y="30353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4"/>
                    <a:pt x="8" y="6"/>
                    <a:pt x="12" y="6"/>
                  </a:cubicBezTo>
                  <a:lnTo>
                    <a:pt x="12" y="6"/>
                  </a:lnTo>
                  <a:lnTo>
                    <a:pt x="0" y="0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6"/>
                    <a:pt x="21" y="6"/>
                    <a:pt x="17" y="6"/>
                  </a:cubicBezTo>
                  <a:cubicBezTo>
                    <a:pt x="15" y="6"/>
                    <a:pt x="14" y="6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101;p60"/>
            <p:cNvSpPr/>
            <p:nvPr/>
          </p:nvSpPr>
          <p:spPr>
            <a:xfrm>
              <a:off x="5198800" y="29806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1" y="12"/>
                    <a:pt x="26" y="31"/>
                  </a:cubicBezTo>
                  <a:cubicBezTo>
                    <a:pt x="43" y="9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102;p60"/>
            <p:cNvSpPr/>
            <p:nvPr/>
          </p:nvSpPr>
          <p:spPr>
            <a:xfrm>
              <a:off x="5199150" y="29731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0"/>
                  </a:moveTo>
                  <a:cubicBezTo>
                    <a:pt x="0" y="0"/>
                    <a:pt x="0" y="0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103;p60"/>
            <p:cNvSpPr/>
            <p:nvPr/>
          </p:nvSpPr>
          <p:spPr>
            <a:xfrm>
              <a:off x="5199450" y="297370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104;p60"/>
            <p:cNvSpPr/>
            <p:nvPr/>
          </p:nvSpPr>
          <p:spPr>
            <a:xfrm>
              <a:off x="5204800" y="2999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105;p60"/>
            <p:cNvSpPr/>
            <p:nvPr/>
          </p:nvSpPr>
          <p:spPr>
            <a:xfrm>
              <a:off x="5048825" y="2915075"/>
              <a:ext cx="158375" cy="236400"/>
            </a:xfrm>
            <a:custGeom>
              <a:avLst/>
              <a:gdLst/>
              <a:ahLst/>
              <a:cxnLst/>
              <a:rect l="l" t="t" r="r" b="b"/>
              <a:pathLst>
                <a:path w="6335" h="9456" extrusionOk="0">
                  <a:moveTo>
                    <a:pt x="5847" y="131"/>
                  </a:moveTo>
                  <a:cubicBezTo>
                    <a:pt x="5846" y="131"/>
                    <a:pt x="5846" y="131"/>
                    <a:pt x="5845" y="131"/>
                  </a:cubicBezTo>
                  <a:lnTo>
                    <a:pt x="5845" y="131"/>
                  </a:lnTo>
                  <a:cubicBezTo>
                    <a:pt x="5846" y="131"/>
                    <a:pt x="5846" y="131"/>
                    <a:pt x="5847" y="131"/>
                  </a:cubicBezTo>
                  <a:close/>
                  <a:moveTo>
                    <a:pt x="5502" y="393"/>
                  </a:moveTo>
                  <a:cubicBezTo>
                    <a:pt x="5492" y="403"/>
                    <a:pt x="5474" y="420"/>
                    <a:pt x="5462" y="420"/>
                  </a:cubicBezTo>
                  <a:cubicBezTo>
                    <a:pt x="5459" y="420"/>
                    <a:pt x="5456" y="419"/>
                    <a:pt x="5454" y="417"/>
                  </a:cubicBezTo>
                  <a:cubicBezTo>
                    <a:pt x="5466" y="393"/>
                    <a:pt x="5478" y="393"/>
                    <a:pt x="5502" y="393"/>
                  </a:cubicBezTo>
                  <a:close/>
                  <a:moveTo>
                    <a:pt x="4844" y="614"/>
                  </a:moveTo>
                  <a:cubicBezTo>
                    <a:pt x="4828" y="619"/>
                    <a:pt x="4813" y="631"/>
                    <a:pt x="4815" y="631"/>
                  </a:cubicBezTo>
                  <a:cubicBezTo>
                    <a:pt x="4816" y="631"/>
                    <a:pt x="4825" y="627"/>
                    <a:pt x="4844" y="614"/>
                  </a:cubicBezTo>
                  <a:close/>
                  <a:moveTo>
                    <a:pt x="3918" y="846"/>
                  </a:moveTo>
                  <a:cubicBezTo>
                    <a:pt x="3918" y="846"/>
                    <a:pt x="3918" y="846"/>
                    <a:pt x="3918" y="846"/>
                  </a:cubicBezTo>
                  <a:lnTo>
                    <a:pt x="3918" y="846"/>
                  </a:lnTo>
                  <a:cubicBezTo>
                    <a:pt x="3920" y="846"/>
                    <a:pt x="3921" y="846"/>
                    <a:pt x="3923" y="846"/>
                  </a:cubicBezTo>
                  <a:lnTo>
                    <a:pt x="3923" y="846"/>
                  </a:lnTo>
                  <a:cubicBezTo>
                    <a:pt x="3921" y="846"/>
                    <a:pt x="3920" y="846"/>
                    <a:pt x="3918" y="846"/>
                  </a:cubicBezTo>
                  <a:lnTo>
                    <a:pt x="3918" y="846"/>
                  </a:lnTo>
                  <a:cubicBezTo>
                    <a:pt x="3918" y="846"/>
                    <a:pt x="3918" y="846"/>
                    <a:pt x="3918" y="846"/>
                  </a:cubicBezTo>
                  <a:close/>
                  <a:moveTo>
                    <a:pt x="6071" y="878"/>
                  </a:moveTo>
                  <a:cubicBezTo>
                    <a:pt x="6070" y="883"/>
                    <a:pt x="6070" y="889"/>
                    <a:pt x="6072" y="892"/>
                  </a:cubicBezTo>
                  <a:lnTo>
                    <a:pt x="6072" y="892"/>
                  </a:lnTo>
                  <a:cubicBezTo>
                    <a:pt x="6072" y="888"/>
                    <a:pt x="6071" y="883"/>
                    <a:pt x="6071" y="878"/>
                  </a:cubicBezTo>
                  <a:close/>
                  <a:moveTo>
                    <a:pt x="3978" y="846"/>
                  </a:moveTo>
                  <a:lnTo>
                    <a:pt x="3978" y="846"/>
                  </a:lnTo>
                  <a:cubicBezTo>
                    <a:pt x="3954" y="881"/>
                    <a:pt x="3918" y="870"/>
                    <a:pt x="3882" y="893"/>
                  </a:cubicBezTo>
                  <a:cubicBezTo>
                    <a:pt x="3892" y="873"/>
                    <a:pt x="3903" y="861"/>
                    <a:pt x="3913" y="851"/>
                  </a:cubicBezTo>
                  <a:lnTo>
                    <a:pt x="3913" y="851"/>
                  </a:lnTo>
                  <a:cubicBezTo>
                    <a:pt x="3912" y="851"/>
                    <a:pt x="3911" y="851"/>
                    <a:pt x="3910" y="851"/>
                  </a:cubicBezTo>
                  <a:cubicBezTo>
                    <a:pt x="3906" y="851"/>
                    <a:pt x="3906" y="850"/>
                    <a:pt x="3918" y="846"/>
                  </a:cubicBezTo>
                  <a:lnTo>
                    <a:pt x="3918" y="846"/>
                  </a:lnTo>
                  <a:cubicBezTo>
                    <a:pt x="3916" y="847"/>
                    <a:pt x="3915" y="849"/>
                    <a:pt x="3913" y="851"/>
                  </a:cubicBezTo>
                  <a:lnTo>
                    <a:pt x="3913" y="851"/>
                  </a:lnTo>
                  <a:cubicBezTo>
                    <a:pt x="3922" y="850"/>
                    <a:pt x="3937" y="846"/>
                    <a:pt x="3923" y="846"/>
                  </a:cubicBezTo>
                  <a:lnTo>
                    <a:pt x="3923" y="846"/>
                  </a:lnTo>
                  <a:cubicBezTo>
                    <a:pt x="3948" y="847"/>
                    <a:pt x="3929" y="856"/>
                    <a:pt x="3936" y="856"/>
                  </a:cubicBezTo>
                  <a:cubicBezTo>
                    <a:pt x="3939" y="856"/>
                    <a:pt x="3950" y="854"/>
                    <a:pt x="3978" y="846"/>
                  </a:cubicBezTo>
                  <a:close/>
                  <a:moveTo>
                    <a:pt x="3049" y="929"/>
                  </a:moveTo>
                  <a:cubicBezTo>
                    <a:pt x="3035" y="934"/>
                    <a:pt x="3027" y="938"/>
                    <a:pt x="3023" y="943"/>
                  </a:cubicBezTo>
                  <a:lnTo>
                    <a:pt x="3023" y="943"/>
                  </a:lnTo>
                  <a:cubicBezTo>
                    <a:pt x="3038" y="935"/>
                    <a:pt x="3049" y="929"/>
                    <a:pt x="3049" y="929"/>
                  </a:cubicBezTo>
                  <a:close/>
                  <a:moveTo>
                    <a:pt x="2846" y="1000"/>
                  </a:moveTo>
                  <a:cubicBezTo>
                    <a:pt x="2838" y="1004"/>
                    <a:pt x="2835" y="1006"/>
                    <a:pt x="2833" y="1006"/>
                  </a:cubicBezTo>
                  <a:cubicBezTo>
                    <a:pt x="2829" y="1006"/>
                    <a:pt x="2835" y="1000"/>
                    <a:pt x="2835" y="1000"/>
                  </a:cubicBezTo>
                  <a:close/>
                  <a:moveTo>
                    <a:pt x="3715" y="1009"/>
                  </a:moveTo>
                  <a:cubicBezTo>
                    <a:pt x="3686" y="1009"/>
                    <a:pt x="3661" y="1023"/>
                    <a:pt x="3637" y="1045"/>
                  </a:cubicBezTo>
                  <a:lnTo>
                    <a:pt x="3637" y="1045"/>
                  </a:lnTo>
                  <a:cubicBezTo>
                    <a:pt x="3643" y="1042"/>
                    <a:pt x="3650" y="1039"/>
                    <a:pt x="3656" y="1036"/>
                  </a:cubicBezTo>
                  <a:lnTo>
                    <a:pt x="3656" y="1036"/>
                  </a:lnTo>
                  <a:cubicBezTo>
                    <a:pt x="3704" y="1048"/>
                    <a:pt x="3608" y="1060"/>
                    <a:pt x="3656" y="1084"/>
                  </a:cubicBezTo>
                  <a:cubicBezTo>
                    <a:pt x="3668" y="1048"/>
                    <a:pt x="3704" y="1024"/>
                    <a:pt x="3739" y="1012"/>
                  </a:cubicBezTo>
                  <a:cubicBezTo>
                    <a:pt x="3731" y="1010"/>
                    <a:pt x="3723" y="1009"/>
                    <a:pt x="3715" y="1009"/>
                  </a:cubicBezTo>
                  <a:close/>
                  <a:moveTo>
                    <a:pt x="3037" y="1072"/>
                  </a:moveTo>
                  <a:cubicBezTo>
                    <a:pt x="3029" y="1079"/>
                    <a:pt x="2993" y="1101"/>
                    <a:pt x="2992" y="1101"/>
                  </a:cubicBezTo>
                  <a:cubicBezTo>
                    <a:pt x="2991" y="1101"/>
                    <a:pt x="3002" y="1094"/>
                    <a:pt x="3037" y="1072"/>
                  </a:cubicBezTo>
                  <a:close/>
                  <a:moveTo>
                    <a:pt x="2739" y="1155"/>
                  </a:moveTo>
                  <a:cubicBezTo>
                    <a:pt x="2773" y="1164"/>
                    <a:pt x="2813" y="1172"/>
                    <a:pt x="2850" y="1172"/>
                  </a:cubicBezTo>
                  <a:cubicBezTo>
                    <a:pt x="2865" y="1172"/>
                    <a:pt x="2880" y="1171"/>
                    <a:pt x="2894" y="1167"/>
                  </a:cubicBezTo>
                  <a:lnTo>
                    <a:pt x="2894" y="1167"/>
                  </a:lnTo>
                  <a:cubicBezTo>
                    <a:pt x="2870" y="1179"/>
                    <a:pt x="2882" y="1179"/>
                    <a:pt x="2906" y="1179"/>
                  </a:cubicBezTo>
                  <a:cubicBezTo>
                    <a:pt x="2850" y="1190"/>
                    <a:pt x="2805" y="1201"/>
                    <a:pt x="2761" y="1212"/>
                  </a:cubicBezTo>
                  <a:lnTo>
                    <a:pt x="2761" y="1212"/>
                  </a:lnTo>
                  <a:cubicBezTo>
                    <a:pt x="2758" y="1210"/>
                    <a:pt x="2756" y="1210"/>
                    <a:pt x="2755" y="1210"/>
                  </a:cubicBezTo>
                  <a:cubicBezTo>
                    <a:pt x="2753" y="1210"/>
                    <a:pt x="2753" y="1210"/>
                    <a:pt x="2752" y="1211"/>
                  </a:cubicBezTo>
                  <a:lnTo>
                    <a:pt x="2752" y="1211"/>
                  </a:lnTo>
                  <a:cubicBezTo>
                    <a:pt x="2735" y="1206"/>
                    <a:pt x="2719" y="1201"/>
                    <a:pt x="2703" y="1201"/>
                  </a:cubicBezTo>
                  <a:cubicBezTo>
                    <a:pt x="2690" y="1201"/>
                    <a:pt x="2678" y="1205"/>
                    <a:pt x="2668" y="1215"/>
                  </a:cubicBezTo>
                  <a:cubicBezTo>
                    <a:pt x="2668" y="1179"/>
                    <a:pt x="2692" y="1155"/>
                    <a:pt x="2739" y="1155"/>
                  </a:cubicBezTo>
                  <a:close/>
                  <a:moveTo>
                    <a:pt x="2752" y="1211"/>
                  </a:moveTo>
                  <a:lnTo>
                    <a:pt x="2752" y="1211"/>
                  </a:lnTo>
                  <a:cubicBezTo>
                    <a:pt x="2754" y="1212"/>
                    <a:pt x="2756" y="1212"/>
                    <a:pt x="2758" y="1213"/>
                  </a:cubicBezTo>
                  <a:lnTo>
                    <a:pt x="2758" y="1213"/>
                  </a:lnTo>
                  <a:cubicBezTo>
                    <a:pt x="2759" y="1213"/>
                    <a:pt x="2760" y="1213"/>
                    <a:pt x="2761" y="1212"/>
                  </a:cubicBezTo>
                  <a:lnTo>
                    <a:pt x="2761" y="1212"/>
                  </a:lnTo>
                  <a:cubicBezTo>
                    <a:pt x="2761" y="1213"/>
                    <a:pt x="2762" y="1214"/>
                    <a:pt x="2763" y="1215"/>
                  </a:cubicBezTo>
                  <a:cubicBezTo>
                    <a:pt x="2761" y="1214"/>
                    <a:pt x="2760" y="1214"/>
                    <a:pt x="2758" y="1213"/>
                  </a:cubicBezTo>
                  <a:lnTo>
                    <a:pt x="2758" y="1213"/>
                  </a:lnTo>
                  <a:cubicBezTo>
                    <a:pt x="2756" y="1214"/>
                    <a:pt x="2753" y="1214"/>
                    <a:pt x="2751" y="1215"/>
                  </a:cubicBezTo>
                  <a:cubicBezTo>
                    <a:pt x="2751" y="1215"/>
                    <a:pt x="2751" y="1213"/>
                    <a:pt x="2752" y="1211"/>
                  </a:cubicBezTo>
                  <a:close/>
                  <a:moveTo>
                    <a:pt x="2729" y="1221"/>
                  </a:moveTo>
                  <a:cubicBezTo>
                    <a:pt x="2729" y="1221"/>
                    <a:pt x="2730" y="1221"/>
                    <a:pt x="2731" y="1222"/>
                  </a:cubicBezTo>
                  <a:lnTo>
                    <a:pt x="2731" y="1222"/>
                  </a:lnTo>
                  <a:cubicBezTo>
                    <a:pt x="2731" y="1221"/>
                    <a:pt x="2731" y="1221"/>
                    <a:pt x="2731" y="1221"/>
                  </a:cubicBezTo>
                  <a:lnTo>
                    <a:pt x="2731" y="1221"/>
                  </a:lnTo>
                  <a:cubicBezTo>
                    <a:pt x="2733" y="1221"/>
                    <a:pt x="2735" y="1223"/>
                    <a:pt x="2739" y="1227"/>
                  </a:cubicBezTo>
                  <a:cubicBezTo>
                    <a:pt x="2736" y="1224"/>
                    <a:pt x="2733" y="1222"/>
                    <a:pt x="2731" y="1222"/>
                  </a:cubicBezTo>
                  <a:lnTo>
                    <a:pt x="2731" y="1222"/>
                  </a:lnTo>
                  <a:cubicBezTo>
                    <a:pt x="2729" y="1223"/>
                    <a:pt x="2732" y="1227"/>
                    <a:pt x="2739" y="1227"/>
                  </a:cubicBezTo>
                  <a:cubicBezTo>
                    <a:pt x="2723" y="1227"/>
                    <a:pt x="2723" y="1221"/>
                    <a:pt x="2729" y="1221"/>
                  </a:cubicBezTo>
                  <a:close/>
                  <a:moveTo>
                    <a:pt x="2039" y="1237"/>
                  </a:moveTo>
                  <a:cubicBezTo>
                    <a:pt x="2038" y="1237"/>
                    <a:pt x="2037" y="1237"/>
                    <a:pt x="2037" y="1239"/>
                  </a:cubicBezTo>
                  <a:cubicBezTo>
                    <a:pt x="2038" y="1238"/>
                    <a:pt x="2038" y="1237"/>
                    <a:pt x="2039" y="1237"/>
                  </a:cubicBezTo>
                  <a:lnTo>
                    <a:pt x="2039" y="1237"/>
                  </a:lnTo>
                  <a:cubicBezTo>
                    <a:pt x="2039" y="1237"/>
                    <a:pt x="2039" y="1237"/>
                    <a:pt x="2039" y="1237"/>
                  </a:cubicBezTo>
                  <a:close/>
                  <a:moveTo>
                    <a:pt x="3041" y="1330"/>
                  </a:moveTo>
                  <a:cubicBezTo>
                    <a:pt x="3041" y="1330"/>
                    <a:pt x="3040" y="1330"/>
                    <a:pt x="3040" y="1330"/>
                  </a:cubicBezTo>
                  <a:lnTo>
                    <a:pt x="3040" y="1330"/>
                  </a:lnTo>
                  <a:cubicBezTo>
                    <a:pt x="3043" y="1331"/>
                    <a:pt x="3046" y="1333"/>
                    <a:pt x="3049" y="1334"/>
                  </a:cubicBezTo>
                  <a:cubicBezTo>
                    <a:pt x="3049" y="1331"/>
                    <a:pt x="3046" y="1330"/>
                    <a:pt x="3041" y="1330"/>
                  </a:cubicBezTo>
                  <a:close/>
                  <a:moveTo>
                    <a:pt x="2525" y="1227"/>
                  </a:moveTo>
                  <a:lnTo>
                    <a:pt x="2525" y="1227"/>
                  </a:lnTo>
                  <a:cubicBezTo>
                    <a:pt x="2500" y="1243"/>
                    <a:pt x="2533" y="1266"/>
                    <a:pt x="2575" y="1266"/>
                  </a:cubicBezTo>
                  <a:cubicBezTo>
                    <a:pt x="2594" y="1266"/>
                    <a:pt x="2614" y="1261"/>
                    <a:pt x="2632" y="1251"/>
                  </a:cubicBezTo>
                  <a:lnTo>
                    <a:pt x="2632" y="1251"/>
                  </a:lnTo>
                  <a:cubicBezTo>
                    <a:pt x="2561" y="1298"/>
                    <a:pt x="2489" y="1322"/>
                    <a:pt x="2418" y="1322"/>
                  </a:cubicBezTo>
                  <a:cubicBezTo>
                    <a:pt x="2477" y="1330"/>
                    <a:pt x="2423" y="1339"/>
                    <a:pt x="2390" y="1339"/>
                  </a:cubicBezTo>
                  <a:cubicBezTo>
                    <a:pt x="2376" y="1339"/>
                    <a:pt x="2367" y="1337"/>
                    <a:pt x="2370" y="1334"/>
                  </a:cubicBezTo>
                  <a:cubicBezTo>
                    <a:pt x="2418" y="1310"/>
                    <a:pt x="2442" y="1262"/>
                    <a:pt x="2525" y="1227"/>
                  </a:cubicBezTo>
                  <a:close/>
                  <a:moveTo>
                    <a:pt x="2215" y="1358"/>
                  </a:moveTo>
                  <a:cubicBezTo>
                    <a:pt x="2215" y="1362"/>
                    <a:pt x="2217" y="1363"/>
                    <a:pt x="2218" y="1363"/>
                  </a:cubicBezTo>
                  <a:cubicBezTo>
                    <a:pt x="2221" y="1363"/>
                    <a:pt x="2223" y="1358"/>
                    <a:pt x="2215" y="1358"/>
                  </a:cubicBezTo>
                  <a:close/>
                  <a:moveTo>
                    <a:pt x="2312" y="1345"/>
                  </a:moveTo>
                  <a:cubicBezTo>
                    <a:pt x="2326" y="1345"/>
                    <a:pt x="2342" y="1351"/>
                    <a:pt x="2370" y="1370"/>
                  </a:cubicBezTo>
                  <a:cubicBezTo>
                    <a:pt x="2334" y="1393"/>
                    <a:pt x="2263" y="1417"/>
                    <a:pt x="2215" y="1417"/>
                  </a:cubicBezTo>
                  <a:cubicBezTo>
                    <a:pt x="2203" y="1405"/>
                    <a:pt x="2203" y="1381"/>
                    <a:pt x="2215" y="1358"/>
                  </a:cubicBezTo>
                  <a:cubicBezTo>
                    <a:pt x="2273" y="1358"/>
                    <a:pt x="2291" y="1345"/>
                    <a:pt x="2312" y="1345"/>
                  </a:cubicBezTo>
                  <a:close/>
                  <a:moveTo>
                    <a:pt x="5668" y="1584"/>
                  </a:moveTo>
                  <a:lnTo>
                    <a:pt x="5668" y="1584"/>
                  </a:lnTo>
                  <a:cubicBezTo>
                    <a:pt x="5662" y="1584"/>
                    <a:pt x="5658" y="1585"/>
                    <a:pt x="5654" y="1586"/>
                  </a:cubicBezTo>
                  <a:lnTo>
                    <a:pt x="5654" y="1586"/>
                  </a:lnTo>
                  <a:cubicBezTo>
                    <a:pt x="5661" y="1585"/>
                    <a:pt x="5665" y="1584"/>
                    <a:pt x="5668" y="1584"/>
                  </a:cubicBezTo>
                  <a:close/>
                  <a:moveTo>
                    <a:pt x="5240" y="1762"/>
                  </a:moveTo>
                  <a:cubicBezTo>
                    <a:pt x="5240" y="1768"/>
                    <a:pt x="5243" y="1770"/>
                    <a:pt x="5250" y="1770"/>
                  </a:cubicBezTo>
                  <a:lnTo>
                    <a:pt x="5250" y="1770"/>
                  </a:lnTo>
                  <a:cubicBezTo>
                    <a:pt x="5246" y="1767"/>
                    <a:pt x="5243" y="1765"/>
                    <a:pt x="5240" y="1762"/>
                  </a:cubicBezTo>
                  <a:close/>
                  <a:moveTo>
                    <a:pt x="6061" y="1679"/>
                  </a:moveTo>
                  <a:cubicBezTo>
                    <a:pt x="6061" y="1703"/>
                    <a:pt x="6061" y="1715"/>
                    <a:pt x="6049" y="1739"/>
                  </a:cubicBezTo>
                  <a:cubicBezTo>
                    <a:pt x="6055" y="1727"/>
                    <a:pt x="6055" y="1721"/>
                    <a:pt x="6054" y="1721"/>
                  </a:cubicBezTo>
                  <a:lnTo>
                    <a:pt x="6054" y="1721"/>
                  </a:lnTo>
                  <a:cubicBezTo>
                    <a:pt x="6052" y="1721"/>
                    <a:pt x="6049" y="1727"/>
                    <a:pt x="6049" y="1739"/>
                  </a:cubicBezTo>
                  <a:cubicBezTo>
                    <a:pt x="6047" y="1723"/>
                    <a:pt x="6044" y="1717"/>
                    <a:pt x="6043" y="1717"/>
                  </a:cubicBezTo>
                  <a:lnTo>
                    <a:pt x="6043" y="1717"/>
                  </a:lnTo>
                  <a:cubicBezTo>
                    <a:pt x="6041" y="1717"/>
                    <a:pt x="6040" y="1730"/>
                    <a:pt x="6040" y="1741"/>
                  </a:cubicBezTo>
                  <a:lnTo>
                    <a:pt x="6040" y="1741"/>
                  </a:lnTo>
                  <a:cubicBezTo>
                    <a:pt x="6001" y="1754"/>
                    <a:pt x="6000" y="1774"/>
                    <a:pt x="5978" y="1774"/>
                  </a:cubicBezTo>
                  <a:cubicBezTo>
                    <a:pt x="5978" y="1774"/>
                    <a:pt x="5930" y="1739"/>
                    <a:pt x="5918" y="1727"/>
                  </a:cubicBezTo>
                  <a:cubicBezTo>
                    <a:pt x="5966" y="1703"/>
                    <a:pt x="6013" y="1703"/>
                    <a:pt x="6061" y="1679"/>
                  </a:cubicBezTo>
                  <a:close/>
                  <a:moveTo>
                    <a:pt x="5904" y="1758"/>
                  </a:moveTo>
                  <a:cubicBezTo>
                    <a:pt x="5917" y="1758"/>
                    <a:pt x="5925" y="1759"/>
                    <a:pt x="5918" y="1762"/>
                  </a:cubicBezTo>
                  <a:cubicBezTo>
                    <a:pt x="5871" y="1786"/>
                    <a:pt x="5847" y="1846"/>
                    <a:pt x="5763" y="1882"/>
                  </a:cubicBezTo>
                  <a:cubicBezTo>
                    <a:pt x="5789" y="1856"/>
                    <a:pt x="5759" y="1836"/>
                    <a:pt x="5714" y="1836"/>
                  </a:cubicBezTo>
                  <a:cubicBezTo>
                    <a:pt x="5696" y="1836"/>
                    <a:pt x="5676" y="1839"/>
                    <a:pt x="5656" y="1846"/>
                  </a:cubicBezTo>
                  <a:cubicBezTo>
                    <a:pt x="5728" y="1810"/>
                    <a:pt x="5799" y="1774"/>
                    <a:pt x="5871" y="1774"/>
                  </a:cubicBezTo>
                  <a:cubicBezTo>
                    <a:pt x="5812" y="1766"/>
                    <a:pt x="5872" y="1758"/>
                    <a:pt x="5904" y="1758"/>
                  </a:cubicBezTo>
                  <a:close/>
                  <a:moveTo>
                    <a:pt x="5537" y="1882"/>
                  </a:moveTo>
                  <a:cubicBezTo>
                    <a:pt x="5537" y="1893"/>
                    <a:pt x="5537" y="1893"/>
                    <a:pt x="5525" y="1893"/>
                  </a:cubicBezTo>
                  <a:cubicBezTo>
                    <a:pt x="5549" y="1893"/>
                    <a:pt x="5573" y="1899"/>
                    <a:pt x="5593" y="1899"/>
                  </a:cubicBezTo>
                  <a:cubicBezTo>
                    <a:pt x="5603" y="1899"/>
                    <a:pt x="5613" y="1897"/>
                    <a:pt x="5621" y="1893"/>
                  </a:cubicBezTo>
                  <a:lnTo>
                    <a:pt x="5621" y="1893"/>
                  </a:lnTo>
                  <a:cubicBezTo>
                    <a:pt x="5621" y="1929"/>
                    <a:pt x="5597" y="1941"/>
                    <a:pt x="5561" y="1941"/>
                  </a:cubicBezTo>
                  <a:cubicBezTo>
                    <a:pt x="5519" y="1933"/>
                    <a:pt x="5477" y="1924"/>
                    <a:pt x="5439" y="1924"/>
                  </a:cubicBezTo>
                  <a:cubicBezTo>
                    <a:pt x="5423" y="1924"/>
                    <a:pt x="5408" y="1926"/>
                    <a:pt x="5394" y="1929"/>
                  </a:cubicBezTo>
                  <a:cubicBezTo>
                    <a:pt x="5418" y="1917"/>
                    <a:pt x="5418" y="1917"/>
                    <a:pt x="5382" y="1917"/>
                  </a:cubicBezTo>
                  <a:cubicBezTo>
                    <a:pt x="5442" y="1905"/>
                    <a:pt x="5490" y="1893"/>
                    <a:pt x="5537" y="1882"/>
                  </a:cubicBezTo>
                  <a:close/>
                  <a:moveTo>
                    <a:pt x="5297" y="1995"/>
                  </a:moveTo>
                  <a:cubicBezTo>
                    <a:pt x="5297" y="1995"/>
                    <a:pt x="5287" y="2003"/>
                    <a:pt x="5251" y="2024"/>
                  </a:cubicBezTo>
                  <a:cubicBezTo>
                    <a:pt x="5259" y="2017"/>
                    <a:pt x="5295" y="1995"/>
                    <a:pt x="5297" y="1995"/>
                  </a:cubicBezTo>
                  <a:close/>
                  <a:moveTo>
                    <a:pt x="4668" y="2048"/>
                  </a:moveTo>
                  <a:lnTo>
                    <a:pt x="4668" y="2048"/>
                  </a:lnTo>
                  <a:cubicBezTo>
                    <a:pt x="4667" y="2049"/>
                    <a:pt x="4666" y="2051"/>
                    <a:pt x="4664" y="2052"/>
                  </a:cubicBezTo>
                  <a:lnTo>
                    <a:pt x="4664" y="2052"/>
                  </a:lnTo>
                  <a:cubicBezTo>
                    <a:pt x="4666" y="2051"/>
                    <a:pt x="4667" y="2051"/>
                    <a:pt x="4669" y="2051"/>
                  </a:cubicBezTo>
                  <a:lnTo>
                    <a:pt x="4669" y="2051"/>
                  </a:lnTo>
                  <a:cubicBezTo>
                    <a:pt x="4669" y="2050"/>
                    <a:pt x="4668" y="2049"/>
                    <a:pt x="4668" y="2048"/>
                  </a:cubicBezTo>
                  <a:close/>
                  <a:moveTo>
                    <a:pt x="4644" y="2024"/>
                  </a:moveTo>
                  <a:cubicBezTo>
                    <a:pt x="4620" y="2048"/>
                    <a:pt x="4585" y="2072"/>
                    <a:pt x="4561" y="2096"/>
                  </a:cubicBezTo>
                  <a:cubicBezTo>
                    <a:pt x="4595" y="2096"/>
                    <a:pt x="4630" y="2085"/>
                    <a:pt x="4664" y="2052"/>
                  </a:cubicBezTo>
                  <a:lnTo>
                    <a:pt x="4664" y="2052"/>
                  </a:lnTo>
                  <a:cubicBezTo>
                    <a:pt x="4653" y="2054"/>
                    <a:pt x="4643" y="2057"/>
                    <a:pt x="4632" y="2060"/>
                  </a:cubicBezTo>
                  <a:cubicBezTo>
                    <a:pt x="4585" y="2060"/>
                    <a:pt x="4680" y="2036"/>
                    <a:pt x="4644" y="2024"/>
                  </a:cubicBezTo>
                  <a:close/>
                  <a:moveTo>
                    <a:pt x="5272" y="2151"/>
                  </a:moveTo>
                  <a:cubicBezTo>
                    <a:pt x="5254" y="2159"/>
                    <a:pt x="5240" y="2167"/>
                    <a:pt x="5240" y="2167"/>
                  </a:cubicBezTo>
                  <a:cubicBezTo>
                    <a:pt x="5256" y="2162"/>
                    <a:pt x="5268" y="2156"/>
                    <a:pt x="5272" y="2151"/>
                  </a:cubicBezTo>
                  <a:close/>
                  <a:moveTo>
                    <a:pt x="2215" y="2203"/>
                  </a:moveTo>
                  <a:lnTo>
                    <a:pt x="2215" y="2203"/>
                  </a:lnTo>
                  <a:cubicBezTo>
                    <a:pt x="2223" y="2211"/>
                    <a:pt x="2211" y="2243"/>
                    <a:pt x="2208" y="2243"/>
                  </a:cubicBezTo>
                  <a:cubicBezTo>
                    <a:pt x="2206" y="2243"/>
                    <a:pt x="2207" y="2233"/>
                    <a:pt x="2215" y="2203"/>
                  </a:cubicBezTo>
                  <a:close/>
                  <a:moveTo>
                    <a:pt x="4406" y="2215"/>
                  </a:moveTo>
                  <a:cubicBezTo>
                    <a:pt x="4396" y="2225"/>
                    <a:pt x="4385" y="2236"/>
                    <a:pt x="4375" y="2254"/>
                  </a:cubicBezTo>
                  <a:lnTo>
                    <a:pt x="4375" y="2254"/>
                  </a:lnTo>
                  <a:cubicBezTo>
                    <a:pt x="4374" y="2254"/>
                    <a:pt x="4372" y="2254"/>
                    <a:pt x="4370" y="2254"/>
                  </a:cubicBezTo>
                  <a:cubicBezTo>
                    <a:pt x="4361" y="2254"/>
                    <a:pt x="4353" y="2257"/>
                    <a:pt x="4370" y="2263"/>
                  </a:cubicBezTo>
                  <a:cubicBezTo>
                    <a:pt x="4338" y="2254"/>
                    <a:pt x="4361" y="2240"/>
                    <a:pt x="4352" y="2240"/>
                  </a:cubicBezTo>
                  <a:cubicBezTo>
                    <a:pt x="4348" y="2240"/>
                    <a:pt x="4337" y="2243"/>
                    <a:pt x="4311" y="2251"/>
                  </a:cubicBezTo>
                  <a:cubicBezTo>
                    <a:pt x="4335" y="2215"/>
                    <a:pt x="4370" y="2227"/>
                    <a:pt x="4406" y="2215"/>
                  </a:cubicBezTo>
                  <a:close/>
                  <a:moveTo>
                    <a:pt x="4375" y="2254"/>
                  </a:moveTo>
                  <a:cubicBezTo>
                    <a:pt x="4382" y="2255"/>
                    <a:pt x="4385" y="2258"/>
                    <a:pt x="4370" y="2263"/>
                  </a:cubicBezTo>
                  <a:cubicBezTo>
                    <a:pt x="4372" y="2259"/>
                    <a:pt x="4373" y="2257"/>
                    <a:pt x="4375" y="2254"/>
                  </a:cubicBezTo>
                  <a:close/>
                  <a:moveTo>
                    <a:pt x="6083" y="2295"/>
                  </a:moveTo>
                  <a:cubicBezTo>
                    <a:pt x="6087" y="2295"/>
                    <a:pt x="6095" y="2299"/>
                    <a:pt x="6108" y="2310"/>
                  </a:cubicBezTo>
                  <a:lnTo>
                    <a:pt x="6108" y="2310"/>
                  </a:lnTo>
                  <a:cubicBezTo>
                    <a:pt x="6106" y="2314"/>
                    <a:pt x="6103" y="2334"/>
                    <a:pt x="6104" y="2343"/>
                  </a:cubicBezTo>
                  <a:lnTo>
                    <a:pt x="6104" y="2343"/>
                  </a:lnTo>
                  <a:cubicBezTo>
                    <a:pt x="6092" y="2333"/>
                    <a:pt x="6071" y="2295"/>
                    <a:pt x="6083" y="2295"/>
                  </a:cubicBezTo>
                  <a:close/>
                  <a:moveTo>
                    <a:pt x="6037" y="2429"/>
                  </a:moveTo>
                  <a:cubicBezTo>
                    <a:pt x="6032" y="2439"/>
                    <a:pt x="6031" y="2443"/>
                    <a:pt x="6032" y="2443"/>
                  </a:cubicBezTo>
                  <a:cubicBezTo>
                    <a:pt x="6033" y="2443"/>
                    <a:pt x="6037" y="2436"/>
                    <a:pt x="6037" y="2429"/>
                  </a:cubicBezTo>
                  <a:close/>
                  <a:moveTo>
                    <a:pt x="6121" y="2429"/>
                  </a:moveTo>
                  <a:cubicBezTo>
                    <a:pt x="6121" y="2453"/>
                    <a:pt x="6109" y="2465"/>
                    <a:pt x="6085" y="2477"/>
                  </a:cubicBezTo>
                  <a:cubicBezTo>
                    <a:pt x="6091" y="2471"/>
                    <a:pt x="6088" y="2468"/>
                    <a:pt x="6085" y="2468"/>
                  </a:cubicBezTo>
                  <a:cubicBezTo>
                    <a:pt x="6082" y="2468"/>
                    <a:pt x="6079" y="2471"/>
                    <a:pt x="6085" y="2477"/>
                  </a:cubicBezTo>
                  <a:cubicBezTo>
                    <a:pt x="6037" y="2441"/>
                    <a:pt x="6097" y="2429"/>
                    <a:pt x="6121" y="2429"/>
                  </a:cubicBezTo>
                  <a:close/>
                  <a:moveTo>
                    <a:pt x="3473" y="2465"/>
                  </a:moveTo>
                  <a:cubicBezTo>
                    <a:pt x="3472" y="2465"/>
                    <a:pt x="3464" y="2470"/>
                    <a:pt x="3445" y="2482"/>
                  </a:cubicBezTo>
                  <a:lnTo>
                    <a:pt x="3445" y="2482"/>
                  </a:lnTo>
                  <a:cubicBezTo>
                    <a:pt x="3460" y="2477"/>
                    <a:pt x="3476" y="2465"/>
                    <a:pt x="3473" y="2465"/>
                  </a:cubicBezTo>
                  <a:close/>
                  <a:moveTo>
                    <a:pt x="6235" y="2504"/>
                  </a:moveTo>
                  <a:lnTo>
                    <a:pt x="6235" y="2504"/>
                  </a:lnTo>
                  <a:cubicBezTo>
                    <a:pt x="6237" y="2504"/>
                    <a:pt x="6240" y="2507"/>
                    <a:pt x="6240" y="2513"/>
                  </a:cubicBezTo>
                  <a:cubicBezTo>
                    <a:pt x="6234" y="2507"/>
                    <a:pt x="6234" y="2504"/>
                    <a:pt x="6235" y="2504"/>
                  </a:cubicBezTo>
                  <a:close/>
                  <a:moveTo>
                    <a:pt x="6265" y="2558"/>
                  </a:moveTo>
                  <a:cubicBezTo>
                    <a:pt x="6264" y="2558"/>
                    <a:pt x="6264" y="2558"/>
                    <a:pt x="6263" y="2558"/>
                  </a:cubicBezTo>
                  <a:lnTo>
                    <a:pt x="6263" y="2558"/>
                  </a:lnTo>
                  <a:cubicBezTo>
                    <a:pt x="6263" y="2559"/>
                    <a:pt x="6264" y="2560"/>
                    <a:pt x="6264" y="2560"/>
                  </a:cubicBezTo>
                  <a:cubicBezTo>
                    <a:pt x="6265" y="2558"/>
                    <a:pt x="6265" y="2558"/>
                    <a:pt x="6265" y="2558"/>
                  </a:cubicBezTo>
                  <a:close/>
                  <a:moveTo>
                    <a:pt x="6037" y="2596"/>
                  </a:moveTo>
                  <a:cubicBezTo>
                    <a:pt x="6037" y="2596"/>
                    <a:pt x="6037" y="2596"/>
                    <a:pt x="6037" y="2597"/>
                  </a:cubicBezTo>
                  <a:lnTo>
                    <a:pt x="6037" y="2597"/>
                  </a:lnTo>
                  <a:cubicBezTo>
                    <a:pt x="6041" y="2596"/>
                    <a:pt x="6045" y="2596"/>
                    <a:pt x="6049" y="2596"/>
                  </a:cubicBezTo>
                  <a:close/>
                  <a:moveTo>
                    <a:pt x="6037" y="2597"/>
                  </a:moveTo>
                  <a:cubicBezTo>
                    <a:pt x="6030" y="2599"/>
                    <a:pt x="6025" y="2604"/>
                    <a:pt x="6025" y="2620"/>
                  </a:cubicBezTo>
                  <a:cubicBezTo>
                    <a:pt x="6035" y="2610"/>
                    <a:pt x="6037" y="2600"/>
                    <a:pt x="6037" y="2597"/>
                  </a:cubicBezTo>
                  <a:close/>
                  <a:moveTo>
                    <a:pt x="2827" y="2676"/>
                  </a:moveTo>
                  <a:cubicBezTo>
                    <a:pt x="2830" y="2676"/>
                    <a:pt x="2832" y="2677"/>
                    <a:pt x="2835" y="2679"/>
                  </a:cubicBezTo>
                  <a:cubicBezTo>
                    <a:pt x="2827" y="2701"/>
                    <a:pt x="2820" y="2705"/>
                    <a:pt x="2811" y="2705"/>
                  </a:cubicBezTo>
                  <a:cubicBezTo>
                    <a:pt x="2804" y="2705"/>
                    <a:pt x="2796" y="2703"/>
                    <a:pt x="2787" y="2703"/>
                  </a:cubicBezTo>
                  <a:cubicBezTo>
                    <a:pt x="2797" y="2693"/>
                    <a:pt x="2814" y="2676"/>
                    <a:pt x="2827" y="2676"/>
                  </a:cubicBezTo>
                  <a:close/>
                  <a:moveTo>
                    <a:pt x="2501" y="2739"/>
                  </a:moveTo>
                  <a:lnTo>
                    <a:pt x="2501" y="2739"/>
                  </a:lnTo>
                  <a:cubicBezTo>
                    <a:pt x="2503" y="2740"/>
                    <a:pt x="2504" y="2742"/>
                    <a:pt x="2506" y="2743"/>
                  </a:cubicBezTo>
                  <a:lnTo>
                    <a:pt x="2506" y="2743"/>
                  </a:lnTo>
                  <a:cubicBezTo>
                    <a:pt x="2505" y="2742"/>
                    <a:pt x="2503" y="2740"/>
                    <a:pt x="2501" y="2739"/>
                  </a:cubicBezTo>
                  <a:close/>
                  <a:moveTo>
                    <a:pt x="6073" y="215"/>
                  </a:moveTo>
                  <a:cubicBezTo>
                    <a:pt x="6037" y="286"/>
                    <a:pt x="6085" y="477"/>
                    <a:pt x="6073" y="643"/>
                  </a:cubicBezTo>
                  <a:cubicBezTo>
                    <a:pt x="6069" y="610"/>
                    <a:pt x="6068" y="600"/>
                    <a:pt x="6067" y="600"/>
                  </a:cubicBezTo>
                  <a:cubicBezTo>
                    <a:pt x="6066" y="600"/>
                    <a:pt x="6066" y="630"/>
                    <a:pt x="6058" y="630"/>
                  </a:cubicBezTo>
                  <a:cubicBezTo>
                    <a:pt x="6056" y="630"/>
                    <a:pt x="6053" y="627"/>
                    <a:pt x="6049" y="619"/>
                  </a:cubicBezTo>
                  <a:lnTo>
                    <a:pt x="6049" y="619"/>
                  </a:lnTo>
                  <a:cubicBezTo>
                    <a:pt x="6058" y="671"/>
                    <a:pt x="6066" y="795"/>
                    <a:pt x="6070" y="866"/>
                  </a:cubicBezTo>
                  <a:lnTo>
                    <a:pt x="6070" y="866"/>
                  </a:lnTo>
                  <a:cubicBezTo>
                    <a:pt x="6068" y="874"/>
                    <a:pt x="6067" y="876"/>
                    <a:pt x="6068" y="876"/>
                  </a:cubicBezTo>
                  <a:cubicBezTo>
                    <a:pt x="6068" y="876"/>
                    <a:pt x="6069" y="874"/>
                    <a:pt x="6071" y="870"/>
                  </a:cubicBezTo>
                  <a:lnTo>
                    <a:pt x="6071" y="870"/>
                  </a:lnTo>
                  <a:cubicBezTo>
                    <a:pt x="6071" y="873"/>
                    <a:pt x="6071" y="875"/>
                    <a:pt x="6071" y="878"/>
                  </a:cubicBezTo>
                  <a:lnTo>
                    <a:pt x="6071" y="878"/>
                  </a:lnTo>
                  <a:cubicBezTo>
                    <a:pt x="6073" y="867"/>
                    <a:pt x="6079" y="853"/>
                    <a:pt x="6081" y="853"/>
                  </a:cubicBezTo>
                  <a:lnTo>
                    <a:pt x="6081" y="853"/>
                  </a:lnTo>
                  <a:cubicBezTo>
                    <a:pt x="6082" y="853"/>
                    <a:pt x="6082" y="863"/>
                    <a:pt x="6073" y="893"/>
                  </a:cubicBezTo>
                  <a:cubicBezTo>
                    <a:pt x="6073" y="893"/>
                    <a:pt x="6072" y="892"/>
                    <a:pt x="6072" y="892"/>
                  </a:cubicBezTo>
                  <a:lnTo>
                    <a:pt x="6072" y="892"/>
                  </a:lnTo>
                  <a:cubicBezTo>
                    <a:pt x="6073" y="906"/>
                    <a:pt x="6073" y="915"/>
                    <a:pt x="6073" y="917"/>
                  </a:cubicBezTo>
                  <a:cubicBezTo>
                    <a:pt x="6075" y="914"/>
                    <a:pt x="6076" y="913"/>
                    <a:pt x="6078" y="913"/>
                  </a:cubicBezTo>
                  <a:lnTo>
                    <a:pt x="6078" y="913"/>
                  </a:lnTo>
                  <a:cubicBezTo>
                    <a:pt x="6093" y="913"/>
                    <a:pt x="6072" y="1087"/>
                    <a:pt x="6040" y="1106"/>
                  </a:cubicBezTo>
                  <a:lnTo>
                    <a:pt x="6040" y="1106"/>
                  </a:lnTo>
                  <a:cubicBezTo>
                    <a:pt x="6039" y="1107"/>
                    <a:pt x="6038" y="1107"/>
                    <a:pt x="6037" y="1108"/>
                  </a:cubicBezTo>
                  <a:cubicBezTo>
                    <a:pt x="6037" y="1108"/>
                    <a:pt x="6037" y="1160"/>
                    <a:pt x="6037" y="1191"/>
                  </a:cubicBezTo>
                  <a:cubicBezTo>
                    <a:pt x="6025" y="1239"/>
                    <a:pt x="6025" y="1274"/>
                    <a:pt x="6037" y="1322"/>
                  </a:cubicBezTo>
                  <a:cubicBezTo>
                    <a:pt x="6037" y="1310"/>
                    <a:pt x="6037" y="1286"/>
                    <a:pt x="6037" y="1274"/>
                  </a:cubicBezTo>
                  <a:lnTo>
                    <a:pt x="6037" y="1274"/>
                  </a:lnTo>
                  <a:cubicBezTo>
                    <a:pt x="6048" y="1362"/>
                    <a:pt x="6059" y="1470"/>
                    <a:pt x="6033" y="1542"/>
                  </a:cubicBezTo>
                  <a:lnTo>
                    <a:pt x="6033" y="1542"/>
                  </a:lnTo>
                  <a:cubicBezTo>
                    <a:pt x="6038" y="1522"/>
                    <a:pt x="6023" y="1516"/>
                    <a:pt x="6002" y="1516"/>
                  </a:cubicBezTo>
                  <a:cubicBezTo>
                    <a:pt x="5964" y="1516"/>
                    <a:pt x="5906" y="1536"/>
                    <a:pt x="5906" y="1536"/>
                  </a:cubicBezTo>
                  <a:lnTo>
                    <a:pt x="5942" y="1536"/>
                  </a:lnTo>
                  <a:cubicBezTo>
                    <a:pt x="5859" y="1560"/>
                    <a:pt x="5871" y="1643"/>
                    <a:pt x="5799" y="1667"/>
                  </a:cubicBezTo>
                  <a:cubicBezTo>
                    <a:pt x="5799" y="1632"/>
                    <a:pt x="5787" y="1608"/>
                    <a:pt x="5752" y="1608"/>
                  </a:cubicBezTo>
                  <a:cubicBezTo>
                    <a:pt x="5716" y="1715"/>
                    <a:pt x="5668" y="1798"/>
                    <a:pt x="5573" y="1834"/>
                  </a:cubicBezTo>
                  <a:cubicBezTo>
                    <a:pt x="5597" y="1762"/>
                    <a:pt x="5644" y="1679"/>
                    <a:pt x="5704" y="1608"/>
                  </a:cubicBezTo>
                  <a:cubicBezTo>
                    <a:pt x="5680" y="1608"/>
                    <a:pt x="5656" y="1608"/>
                    <a:pt x="5644" y="1620"/>
                  </a:cubicBezTo>
                  <a:cubicBezTo>
                    <a:pt x="5644" y="1602"/>
                    <a:pt x="5644" y="1591"/>
                    <a:pt x="5654" y="1586"/>
                  </a:cubicBezTo>
                  <a:lnTo>
                    <a:pt x="5654" y="1586"/>
                  </a:lnTo>
                  <a:cubicBezTo>
                    <a:pt x="5606" y="1598"/>
                    <a:pt x="5470" y="1650"/>
                    <a:pt x="5502" y="1703"/>
                  </a:cubicBezTo>
                  <a:cubicBezTo>
                    <a:pt x="5537" y="1667"/>
                    <a:pt x="5573" y="1655"/>
                    <a:pt x="5609" y="1620"/>
                  </a:cubicBezTo>
                  <a:lnTo>
                    <a:pt x="5609" y="1620"/>
                  </a:lnTo>
                  <a:cubicBezTo>
                    <a:pt x="5632" y="1679"/>
                    <a:pt x="5513" y="1751"/>
                    <a:pt x="5490" y="1762"/>
                  </a:cubicBezTo>
                  <a:cubicBezTo>
                    <a:pt x="5478" y="1739"/>
                    <a:pt x="5466" y="1715"/>
                    <a:pt x="5478" y="1691"/>
                  </a:cubicBezTo>
                  <a:lnTo>
                    <a:pt x="5478" y="1691"/>
                  </a:lnTo>
                  <a:cubicBezTo>
                    <a:pt x="5454" y="1715"/>
                    <a:pt x="5430" y="1727"/>
                    <a:pt x="5394" y="1727"/>
                  </a:cubicBezTo>
                  <a:cubicBezTo>
                    <a:pt x="5406" y="1727"/>
                    <a:pt x="5418" y="1715"/>
                    <a:pt x="5430" y="1703"/>
                  </a:cubicBezTo>
                  <a:lnTo>
                    <a:pt x="5430" y="1703"/>
                  </a:lnTo>
                  <a:cubicBezTo>
                    <a:pt x="5420" y="1703"/>
                    <a:pt x="5292" y="1770"/>
                    <a:pt x="5252" y="1770"/>
                  </a:cubicBezTo>
                  <a:cubicBezTo>
                    <a:pt x="5251" y="1770"/>
                    <a:pt x="5250" y="1770"/>
                    <a:pt x="5250" y="1770"/>
                  </a:cubicBezTo>
                  <a:lnTo>
                    <a:pt x="5250" y="1770"/>
                  </a:lnTo>
                  <a:cubicBezTo>
                    <a:pt x="5286" y="1801"/>
                    <a:pt x="5333" y="1874"/>
                    <a:pt x="5311" y="1917"/>
                  </a:cubicBezTo>
                  <a:cubicBezTo>
                    <a:pt x="5156" y="1917"/>
                    <a:pt x="5216" y="1846"/>
                    <a:pt x="5168" y="1822"/>
                  </a:cubicBezTo>
                  <a:lnTo>
                    <a:pt x="5168" y="1822"/>
                  </a:lnTo>
                  <a:cubicBezTo>
                    <a:pt x="5168" y="1846"/>
                    <a:pt x="5025" y="1870"/>
                    <a:pt x="5097" y="1870"/>
                  </a:cubicBezTo>
                  <a:cubicBezTo>
                    <a:pt x="5052" y="1903"/>
                    <a:pt x="4954" y="1990"/>
                    <a:pt x="4933" y="1990"/>
                  </a:cubicBezTo>
                  <a:cubicBezTo>
                    <a:pt x="4932" y="1990"/>
                    <a:pt x="4931" y="1989"/>
                    <a:pt x="4930" y="1989"/>
                  </a:cubicBezTo>
                  <a:cubicBezTo>
                    <a:pt x="4838" y="2019"/>
                    <a:pt x="4746" y="2032"/>
                    <a:pt x="4669" y="2051"/>
                  </a:cubicBezTo>
                  <a:lnTo>
                    <a:pt x="4669" y="2051"/>
                  </a:lnTo>
                  <a:cubicBezTo>
                    <a:pt x="4689" y="2110"/>
                    <a:pt x="4596" y="2180"/>
                    <a:pt x="4537" y="2203"/>
                  </a:cubicBezTo>
                  <a:cubicBezTo>
                    <a:pt x="4549" y="2191"/>
                    <a:pt x="4561" y="2179"/>
                    <a:pt x="4561" y="2167"/>
                  </a:cubicBezTo>
                  <a:cubicBezTo>
                    <a:pt x="4549" y="2167"/>
                    <a:pt x="4537" y="2179"/>
                    <a:pt x="4513" y="2191"/>
                  </a:cubicBezTo>
                  <a:cubicBezTo>
                    <a:pt x="4513" y="2179"/>
                    <a:pt x="4525" y="2167"/>
                    <a:pt x="4525" y="2155"/>
                  </a:cubicBezTo>
                  <a:lnTo>
                    <a:pt x="4525" y="2155"/>
                  </a:lnTo>
                  <a:cubicBezTo>
                    <a:pt x="4466" y="2203"/>
                    <a:pt x="4418" y="2191"/>
                    <a:pt x="4370" y="2215"/>
                  </a:cubicBezTo>
                  <a:cubicBezTo>
                    <a:pt x="4382" y="2191"/>
                    <a:pt x="4394" y="2179"/>
                    <a:pt x="4430" y="2179"/>
                  </a:cubicBezTo>
                  <a:cubicBezTo>
                    <a:pt x="4424" y="2178"/>
                    <a:pt x="4419" y="2178"/>
                    <a:pt x="4413" y="2178"/>
                  </a:cubicBezTo>
                  <a:cubicBezTo>
                    <a:pt x="4341" y="2178"/>
                    <a:pt x="4234" y="2240"/>
                    <a:pt x="4168" y="2251"/>
                  </a:cubicBezTo>
                  <a:cubicBezTo>
                    <a:pt x="4168" y="2251"/>
                    <a:pt x="3782" y="2394"/>
                    <a:pt x="3657" y="2394"/>
                  </a:cubicBezTo>
                  <a:cubicBezTo>
                    <a:pt x="3652" y="2394"/>
                    <a:pt x="3648" y="2394"/>
                    <a:pt x="3644" y="2394"/>
                  </a:cubicBezTo>
                  <a:cubicBezTo>
                    <a:pt x="3610" y="2405"/>
                    <a:pt x="3544" y="2502"/>
                    <a:pt x="3436" y="2502"/>
                  </a:cubicBezTo>
                  <a:cubicBezTo>
                    <a:pt x="3430" y="2502"/>
                    <a:pt x="3424" y="2501"/>
                    <a:pt x="3418" y="2501"/>
                  </a:cubicBezTo>
                  <a:cubicBezTo>
                    <a:pt x="3429" y="2493"/>
                    <a:pt x="3437" y="2487"/>
                    <a:pt x="3445" y="2482"/>
                  </a:cubicBezTo>
                  <a:lnTo>
                    <a:pt x="3445" y="2482"/>
                  </a:lnTo>
                  <a:cubicBezTo>
                    <a:pt x="3440" y="2484"/>
                    <a:pt x="3435" y="2485"/>
                    <a:pt x="3431" y="2485"/>
                  </a:cubicBezTo>
                  <a:cubicBezTo>
                    <a:pt x="3425" y="2485"/>
                    <a:pt x="3420" y="2483"/>
                    <a:pt x="3418" y="2477"/>
                  </a:cubicBezTo>
                  <a:cubicBezTo>
                    <a:pt x="3455" y="2439"/>
                    <a:pt x="3462" y="2426"/>
                    <a:pt x="3451" y="2426"/>
                  </a:cubicBezTo>
                  <a:cubicBezTo>
                    <a:pt x="3424" y="2426"/>
                    <a:pt x="3284" y="2516"/>
                    <a:pt x="3274" y="2524"/>
                  </a:cubicBezTo>
                  <a:lnTo>
                    <a:pt x="3274" y="2524"/>
                  </a:lnTo>
                  <a:cubicBezTo>
                    <a:pt x="3272" y="2524"/>
                    <a:pt x="3270" y="2524"/>
                    <a:pt x="3268" y="2524"/>
                  </a:cubicBezTo>
                  <a:cubicBezTo>
                    <a:pt x="3197" y="2524"/>
                    <a:pt x="3013" y="2672"/>
                    <a:pt x="2955" y="2672"/>
                  </a:cubicBezTo>
                  <a:cubicBezTo>
                    <a:pt x="2949" y="2672"/>
                    <a:pt x="2945" y="2670"/>
                    <a:pt x="2942" y="2667"/>
                  </a:cubicBezTo>
                  <a:cubicBezTo>
                    <a:pt x="2930" y="2679"/>
                    <a:pt x="2918" y="2691"/>
                    <a:pt x="2894" y="2703"/>
                  </a:cubicBezTo>
                  <a:cubicBezTo>
                    <a:pt x="2894" y="2667"/>
                    <a:pt x="2906" y="2655"/>
                    <a:pt x="2942" y="2655"/>
                  </a:cubicBezTo>
                  <a:cubicBezTo>
                    <a:pt x="2931" y="2647"/>
                    <a:pt x="2920" y="2644"/>
                    <a:pt x="2910" y="2644"/>
                  </a:cubicBezTo>
                  <a:cubicBezTo>
                    <a:pt x="2876" y="2644"/>
                    <a:pt x="2845" y="2679"/>
                    <a:pt x="2799" y="2679"/>
                  </a:cubicBezTo>
                  <a:cubicBezTo>
                    <a:pt x="2811" y="2667"/>
                    <a:pt x="2823" y="2667"/>
                    <a:pt x="2846" y="2655"/>
                  </a:cubicBezTo>
                  <a:cubicBezTo>
                    <a:pt x="2799" y="2644"/>
                    <a:pt x="2751" y="2644"/>
                    <a:pt x="2704" y="2644"/>
                  </a:cubicBezTo>
                  <a:cubicBezTo>
                    <a:pt x="2739" y="2655"/>
                    <a:pt x="2763" y="2667"/>
                    <a:pt x="2787" y="2679"/>
                  </a:cubicBezTo>
                  <a:cubicBezTo>
                    <a:pt x="2796" y="2688"/>
                    <a:pt x="2733" y="2716"/>
                    <a:pt x="2686" y="2716"/>
                  </a:cubicBezTo>
                  <a:cubicBezTo>
                    <a:pt x="2669" y="2716"/>
                    <a:pt x="2653" y="2713"/>
                    <a:pt x="2644" y="2703"/>
                  </a:cubicBezTo>
                  <a:cubicBezTo>
                    <a:pt x="2609" y="2720"/>
                    <a:pt x="2575" y="2757"/>
                    <a:pt x="2540" y="2757"/>
                  </a:cubicBezTo>
                  <a:cubicBezTo>
                    <a:pt x="2529" y="2757"/>
                    <a:pt x="2517" y="2753"/>
                    <a:pt x="2506" y="2743"/>
                  </a:cubicBezTo>
                  <a:lnTo>
                    <a:pt x="2506" y="2743"/>
                  </a:lnTo>
                  <a:cubicBezTo>
                    <a:pt x="2543" y="2784"/>
                    <a:pt x="2387" y="2824"/>
                    <a:pt x="2344" y="2824"/>
                  </a:cubicBezTo>
                  <a:cubicBezTo>
                    <a:pt x="2339" y="2824"/>
                    <a:pt x="2336" y="2823"/>
                    <a:pt x="2334" y="2822"/>
                  </a:cubicBezTo>
                  <a:cubicBezTo>
                    <a:pt x="2311" y="2834"/>
                    <a:pt x="2275" y="2870"/>
                    <a:pt x="2227" y="2882"/>
                  </a:cubicBezTo>
                  <a:cubicBezTo>
                    <a:pt x="2227" y="2888"/>
                    <a:pt x="2227" y="2891"/>
                    <a:pt x="2226" y="2891"/>
                  </a:cubicBezTo>
                  <a:cubicBezTo>
                    <a:pt x="2224" y="2891"/>
                    <a:pt x="2221" y="2888"/>
                    <a:pt x="2215" y="2882"/>
                  </a:cubicBezTo>
                  <a:cubicBezTo>
                    <a:pt x="2251" y="2810"/>
                    <a:pt x="2203" y="2632"/>
                    <a:pt x="2215" y="2453"/>
                  </a:cubicBezTo>
                  <a:lnTo>
                    <a:pt x="2215" y="2453"/>
                  </a:lnTo>
                  <a:cubicBezTo>
                    <a:pt x="2219" y="2486"/>
                    <a:pt x="2220" y="2496"/>
                    <a:pt x="2221" y="2496"/>
                  </a:cubicBezTo>
                  <a:cubicBezTo>
                    <a:pt x="2223" y="2496"/>
                    <a:pt x="2223" y="2466"/>
                    <a:pt x="2230" y="2466"/>
                  </a:cubicBezTo>
                  <a:cubicBezTo>
                    <a:pt x="2232" y="2466"/>
                    <a:pt x="2235" y="2469"/>
                    <a:pt x="2239" y="2477"/>
                  </a:cubicBezTo>
                  <a:cubicBezTo>
                    <a:pt x="2227" y="2405"/>
                    <a:pt x="2215" y="2191"/>
                    <a:pt x="2227" y="2179"/>
                  </a:cubicBezTo>
                  <a:lnTo>
                    <a:pt x="2227" y="2179"/>
                  </a:lnTo>
                  <a:cubicBezTo>
                    <a:pt x="2227" y="2179"/>
                    <a:pt x="2227" y="2179"/>
                    <a:pt x="2227" y="2179"/>
                  </a:cubicBezTo>
                  <a:cubicBezTo>
                    <a:pt x="2217" y="2179"/>
                    <a:pt x="2245" y="1896"/>
                    <a:pt x="2259" y="1896"/>
                  </a:cubicBezTo>
                  <a:cubicBezTo>
                    <a:pt x="2261" y="1896"/>
                    <a:pt x="2262" y="1899"/>
                    <a:pt x="2263" y="1905"/>
                  </a:cubicBezTo>
                  <a:cubicBezTo>
                    <a:pt x="2263" y="1870"/>
                    <a:pt x="2263" y="1822"/>
                    <a:pt x="2263" y="1774"/>
                  </a:cubicBezTo>
                  <a:cubicBezTo>
                    <a:pt x="2251" y="1798"/>
                    <a:pt x="2251" y="1810"/>
                    <a:pt x="2251" y="1822"/>
                  </a:cubicBezTo>
                  <a:cubicBezTo>
                    <a:pt x="2240" y="1736"/>
                    <a:pt x="2230" y="1641"/>
                    <a:pt x="2262" y="1571"/>
                  </a:cubicBezTo>
                  <a:lnTo>
                    <a:pt x="2262" y="1571"/>
                  </a:lnTo>
                  <a:cubicBezTo>
                    <a:pt x="2261" y="1582"/>
                    <a:pt x="2272" y="1587"/>
                    <a:pt x="2288" y="1587"/>
                  </a:cubicBezTo>
                  <a:cubicBezTo>
                    <a:pt x="2324" y="1587"/>
                    <a:pt x="2382" y="1567"/>
                    <a:pt x="2382" y="1560"/>
                  </a:cubicBezTo>
                  <a:lnTo>
                    <a:pt x="2346" y="1560"/>
                  </a:lnTo>
                  <a:cubicBezTo>
                    <a:pt x="2430" y="1536"/>
                    <a:pt x="2418" y="1453"/>
                    <a:pt x="2501" y="1429"/>
                  </a:cubicBezTo>
                  <a:lnTo>
                    <a:pt x="2501" y="1429"/>
                  </a:lnTo>
                  <a:cubicBezTo>
                    <a:pt x="2489" y="1465"/>
                    <a:pt x="2501" y="1489"/>
                    <a:pt x="2537" y="1501"/>
                  </a:cubicBezTo>
                  <a:cubicBezTo>
                    <a:pt x="2573" y="1381"/>
                    <a:pt x="2620" y="1298"/>
                    <a:pt x="2727" y="1262"/>
                  </a:cubicBezTo>
                  <a:lnTo>
                    <a:pt x="2727" y="1262"/>
                  </a:lnTo>
                  <a:cubicBezTo>
                    <a:pt x="2692" y="1346"/>
                    <a:pt x="2644" y="1417"/>
                    <a:pt x="2584" y="1489"/>
                  </a:cubicBezTo>
                  <a:cubicBezTo>
                    <a:pt x="2608" y="1489"/>
                    <a:pt x="2632" y="1489"/>
                    <a:pt x="2644" y="1477"/>
                  </a:cubicBezTo>
                  <a:lnTo>
                    <a:pt x="2644" y="1477"/>
                  </a:lnTo>
                  <a:cubicBezTo>
                    <a:pt x="2656" y="1501"/>
                    <a:pt x="2644" y="1512"/>
                    <a:pt x="2620" y="1524"/>
                  </a:cubicBezTo>
                  <a:cubicBezTo>
                    <a:pt x="2644" y="1512"/>
                    <a:pt x="2823" y="1453"/>
                    <a:pt x="2799" y="1405"/>
                  </a:cubicBezTo>
                  <a:lnTo>
                    <a:pt x="2799" y="1405"/>
                  </a:lnTo>
                  <a:cubicBezTo>
                    <a:pt x="2763" y="1429"/>
                    <a:pt x="2715" y="1453"/>
                    <a:pt x="2680" y="1477"/>
                  </a:cubicBezTo>
                  <a:cubicBezTo>
                    <a:pt x="2656" y="1417"/>
                    <a:pt x="2775" y="1346"/>
                    <a:pt x="2799" y="1346"/>
                  </a:cubicBezTo>
                  <a:cubicBezTo>
                    <a:pt x="2823" y="1358"/>
                    <a:pt x="2823" y="1381"/>
                    <a:pt x="2811" y="1405"/>
                  </a:cubicBezTo>
                  <a:cubicBezTo>
                    <a:pt x="2835" y="1393"/>
                    <a:pt x="2858" y="1370"/>
                    <a:pt x="2894" y="1370"/>
                  </a:cubicBezTo>
                  <a:cubicBezTo>
                    <a:pt x="2882" y="1381"/>
                    <a:pt x="2870" y="1381"/>
                    <a:pt x="2858" y="1393"/>
                  </a:cubicBezTo>
                  <a:cubicBezTo>
                    <a:pt x="2869" y="1393"/>
                    <a:pt x="3004" y="1331"/>
                    <a:pt x="3040" y="1330"/>
                  </a:cubicBezTo>
                  <a:lnTo>
                    <a:pt x="3040" y="1330"/>
                  </a:lnTo>
                  <a:cubicBezTo>
                    <a:pt x="3004" y="1307"/>
                    <a:pt x="2955" y="1223"/>
                    <a:pt x="2977" y="1179"/>
                  </a:cubicBezTo>
                  <a:cubicBezTo>
                    <a:pt x="3132" y="1179"/>
                    <a:pt x="3073" y="1262"/>
                    <a:pt x="3120" y="1274"/>
                  </a:cubicBezTo>
                  <a:cubicBezTo>
                    <a:pt x="3120" y="1262"/>
                    <a:pt x="3263" y="1227"/>
                    <a:pt x="3192" y="1227"/>
                  </a:cubicBezTo>
                  <a:cubicBezTo>
                    <a:pt x="3237" y="1204"/>
                    <a:pt x="3335" y="1107"/>
                    <a:pt x="3356" y="1107"/>
                  </a:cubicBezTo>
                  <a:cubicBezTo>
                    <a:pt x="3357" y="1107"/>
                    <a:pt x="3358" y="1107"/>
                    <a:pt x="3358" y="1108"/>
                  </a:cubicBezTo>
                  <a:cubicBezTo>
                    <a:pt x="3448" y="1078"/>
                    <a:pt x="3546" y="1073"/>
                    <a:pt x="3618" y="1051"/>
                  </a:cubicBezTo>
                  <a:lnTo>
                    <a:pt x="3618" y="1051"/>
                  </a:lnTo>
                  <a:cubicBezTo>
                    <a:pt x="3618" y="1054"/>
                    <a:pt x="3619" y="1057"/>
                    <a:pt x="3620" y="1060"/>
                  </a:cubicBezTo>
                  <a:cubicBezTo>
                    <a:pt x="3626" y="1055"/>
                    <a:pt x="3631" y="1049"/>
                    <a:pt x="3637" y="1045"/>
                  </a:cubicBezTo>
                  <a:lnTo>
                    <a:pt x="3637" y="1045"/>
                  </a:lnTo>
                  <a:cubicBezTo>
                    <a:pt x="3631" y="1047"/>
                    <a:pt x="3624" y="1049"/>
                    <a:pt x="3618" y="1051"/>
                  </a:cubicBezTo>
                  <a:lnTo>
                    <a:pt x="3618" y="1051"/>
                  </a:lnTo>
                  <a:cubicBezTo>
                    <a:pt x="3607" y="992"/>
                    <a:pt x="3706" y="917"/>
                    <a:pt x="3751" y="905"/>
                  </a:cubicBezTo>
                  <a:lnTo>
                    <a:pt x="3751" y="905"/>
                  </a:lnTo>
                  <a:cubicBezTo>
                    <a:pt x="3739" y="917"/>
                    <a:pt x="3739" y="917"/>
                    <a:pt x="3727" y="929"/>
                  </a:cubicBezTo>
                  <a:cubicBezTo>
                    <a:pt x="3739" y="929"/>
                    <a:pt x="3751" y="917"/>
                    <a:pt x="3775" y="917"/>
                  </a:cubicBezTo>
                  <a:cubicBezTo>
                    <a:pt x="3775" y="917"/>
                    <a:pt x="3775" y="929"/>
                    <a:pt x="3775" y="941"/>
                  </a:cubicBezTo>
                  <a:cubicBezTo>
                    <a:pt x="3823" y="893"/>
                    <a:pt x="3870" y="905"/>
                    <a:pt x="3918" y="881"/>
                  </a:cubicBezTo>
                  <a:lnTo>
                    <a:pt x="3918" y="881"/>
                  </a:lnTo>
                  <a:cubicBezTo>
                    <a:pt x="3906" y="905"/>
                    <a:pt x="3894" y="917"/>
                    <a:pt x="3858" y="917"/>
                  </a:cubicBezTo>
                  <a:cubicBezTo>
                    <a:pt x="3864" y="918"/>
                    <a:pt x="3870" y="918"/>
                    <a:pt x="3876" y="918"/>
                  </a:cubicBezTo>
                  <a:cubicBezTo>
                    <a:pt x="3948" y="918"/>
                    <a:pt x="4054" y="857"/>
                    <a:pt x="4120" y="846"/>
                  </a:cubicBezTo>
                  <a:cubicBezTo>
                    <a:pt x="4120" y="846"/>
                    <a:pt x="4480" y="712"/>
                    <a:pt x="4626" y="712"/>
                  </a:cubicBezTo>
                  <a:cubicBezTo>
                    <a:pt x="4638" y="712"/>
                    <a:pt x="4648" y="713"/>
                    <a:pt x="4656" y="715"/>
                  </a:cubicBezTo>
                  <a:cubicBezTo>
                    <a:pt x="4679" y="692"/>
                    <a:pt x="4744" y="595"/>
                    <a:pt x="4852" y="595"/>
                  </a:cubicBezTo>
                  <a:cubicBezTo>
                    <a:pt x="4858" y="595"/>
                    <a:pt x="4864" y="595"/>
                    <a:pt x="4870" y="596"/>
                  </a:cubicBezTo>
                  <a:cubicBezTo>
                    <a:pt x="4860" y="603"/>
                    <a:pt x="4851" y="609"/>
                    <a:pt x="4844" y="614"/>
                  </a:cubicBezTo>
                  <a:lnTo>
                    <a:pt x="4844" y="614"/>
                  </a:lnTo>
                  <a:cubicBezTo>
                    <a:pt x="4849" y="612"/>
                    <a:pt x="4853" y="611"/>
                    <a:pt x="4858" y="611"/>
                  </a:cubicBezTo>
                  <a:cubicBezTo>
                    <a:pt x="4864" y="611"/>
                    <a:pt x="4868" y="613"/>
                    <a:pt x="4870" y="619"/>
                  </a:cubicBezTo>
                  <a:cubicBezTo>
                    <a:pt x="4833" y="657"/>
                    <a:pt x="4827" y="671"/>
                    <a:pt x="4837" y="671"/>
                  </a:cubicBezTo>
                  <a:cubicBezTo>
                    <a:pt x="4865" y="671"/>
                    <a:pt x="5004" y="580"/>
                    <a:pt x="5014" y="572"/>
                  </a:cubicBezTo>
                  <a:lnTo>
                    <a:pt x="5014" y="572"/>
                  </a:lnTo>
                  <a:cubicBezTo>
                    <a:pt x="5016" y="572"/>
                    <a:pt x="5018" y="572"/>
                    <a:pt x="5021" y="572"/>
                  </a:cubicBezTo>
                  <a:cubicBezTo>
                    <a:pt x="5094" y="572"/>
                    <a:pt x="5285" y="427"/>
                    <a:pt x="5338" y="427"/>
                  </a:cubicBezTo>
                  <a:cubicBezTo>
                    <a:pt x="5342" y="427"/>
                    <a:pt x="5344" y="427"/>
                    <a:pt x="5347" y="429"/>
                  </a:cubicBezTo>
                  <a:cubicBezTo>
                    <a:pt x="5359" y="417"/>
                    <a:pt x="5371" y="405"/>
                    <a:pt x="5394" y="393"/>
                  </a:cubicBezTo>
                  <a:lnTo>
                    <a:pt x="5394" y="393"/>
                  </a:lnTo>
                  <a:cubicBezTo>
                    <a:pt x="5394" y="429"/>
                    <a:pt x="5382" y="441"/>
                    <a:pt x="5347" y="441"/>
                  </a:cubicBezTo>
                  <a:cubicBezTo>
                    <a:pt x="5358" y="449"/>
                    <a:pt x="5369" y="452"/>
                    <a:pt x="5380" y="452"/>
                  </a:cubicBezTo>
                  <a:cubicBezTo>
                    <a:pt x="5416" y="452"/>
                    <a:pt x="5453" y="417"/>
                    <a:pt x="5490" y="417"/>
                  </a:cubicBezTo>
                  <a:cubicBezTo>
                    <a:pt x="5478" y="429"/>
                    <a:pt x="5466" y="441"/>
                    <a:pt x="5454" y="441"/>
                  </a:cubicBezTo>
                  <a:cubicBezTo>
                    <a:pt x="5479" y="449"/>
                    <a:pt x="5510" y="458"/>
                    <a:pt x="5543" y="458"/>
                  </a:cubicBezTo>
                  <a:cubicBezTo>
                    <a:pt x="5557" y="458"/>
                    <a:pt x="5571" y="456"/>
                    <a:pt x="5585" y="453"/>
                  </a:cubicBezTo>
                  <a:cubicBezTo>
                    <a:pt x="5549" y="441"/>
                    <a:pt x="5525" y="441"/>
                    <a:pt x="5502" y="429"/>
                  </a:cubicBezTo>
                  <a:cubicBezTo>
                    <a:pt x="5492" y="419"/>
                    <a:pt x="5567" y="387"/>
                    <a:pt x="5616" y="387"/>
                  </a:cubicBezTo>
                  <a:cubicBezTo>
                    <a:pt x="5627" y="387"/>
                    <a:pt x="5637" y="389"/>
                    <a:pt x="5644" y="393"/>
                  </a:cubicBezTo>
                  <a:cubicBezTo>
                    <a:pt x="5680" y="376"/>
                    <a:pt x="5715" y="345"/>
                    <a:pt x="5751" y="345"/>
                  </a:cubicBezTo>
                  <a:cubicBezTo>
                    <a:pt x="5763" y="345"/>
                    <a:pt x="5775" y="348"/>
                    <a:pt x="5787" y="358"/>
                  </a:cubicBezTo>
                  <a:cubicBezTo>
                    <a:pt x="5734" y="315"/>
                    <a:pt x="5900" y="272"/>
                    <a:pt x="5944" y="272"/>
                  </a:cubicBezTo>
                  <a:cubicBezTo>
                    <a:pt x="5949" y="272"/>
                    <a:pt x="5953" y="273"/>
                    <a:pt x="5954" y="274"/>
                  </a:cubicBezTo>
                  <a:cubicBezTo>
                    <a:pt x="5978" y="274"/>
                    <a:pt x="6013" y="227"/>
                    <a:pt x="6073" y="215"/>
                  </a:cubicBezTo>
                  <a:close/>
                  <a:moveTo>
                    <a:pt x="6264" y="2905"/>
                  </a:moveTo>
                  <a:cubicBezTo>
                    <a:pt x="6260" y="2905"/>
                    <a:pt x="6257" y="2906"/>
                    <a:pt x="6255" y="2908"/>
                  </a:cubicBezTo>
                  <a:lnTo>
                    <a:pt x="6255" y="2908"/>
                  </a:lnTo>
                  <a:cubicBezTo>
                    <a:pt x="6258" y="2908"/>
                    <a:pt x="6260" y="2907"/>
                    <a:pt x="6264" y="2905"/>
                  </a:cubicBezTo>
                  <a:close/>
                  <a:moveTo>
                    <a:pt x="6252" y="3048"/>
                  </a:moveTo>
                  <a:cubicBezTo>
                    <a:pt x="6257" y="3070"/>
                    <a:pt x="6255" y="3080"/>
                    <a:pt x="6252" y="3080"/>
                  </a:cubicBezTo>
                  <a:cubicBezTo>
                    <a:pt x="6249" y="3080"/>
                    <a:pt x="6245" y="3067"/>
                    <a:pt x="6252" y="3048"/>
                  </a:cubicBezTo>
                  <a:close/>
                  <a:moveTo>
                    <a:pt x="2049" y="3373"/>
                  </a:moveTo>
                  <a:cubicBezTo>
                    <a:pt x="2049" y="3376"/>
                    <a:pt x="2049" y="3379"/>
                    <a:pt x="2049" y="3382"/>
                  </a:cubicBezTo>
                  <a:cubicBezTo>
                    <a:pt x="2049" y="3379"/>
                    <a:pt x="2049" y="3376"/>
                    <a:pt x="2049" y="3373"/>
                  </a:cubicBezTo>
                  <a:close/>
                  <a:moveTo>
                    <a:pt x="2075" y="3764"/>
                  </a:moveTo>
                  <a:cubicBezTo>
                    <a:pt x="2078" y="3764"/>
                    <a:pt x="2084" y="3767"/>
                    <a:pt x="2096" y="3775"/>
                  </a:cubicBezTo>
                  <a:cubicBezTo>
                    <a:pt x="2080" y="3775"/>
                    <a:pt x="2070" y="3764"/>
                    <a:pt x="2075" y="3764"/>
                  </a:cubicBezTo>
                  <a:close/>
                  <a:moveTo>
                    <a:pt x="2078" y="3785"/>
                  </a:moveTo>
                  <a:lnTo>
                    <a:pt x="2078" y="3785"/>
                  </a:lnTo>
                  <a:cubicBezTo>
                    <a:pt x="2082" y="3785"/>
                    <a:pt x="2088" y="3794"/>
                    <a:pt x="2096" y="3822"/>
                  </a:cubicBezTo>
                  <a:cubicBezTo>
                    <a:pt x="2073" y="3822"/>
                    <a:pt x="2070" y="3785"/>
                    <a:pt x="2078" y="3785"/>
                  </a:cubicBezTo>
                  <a:close/>
                  <a:moveTo>
                    <a:pt x="6252" y="3834"/>
                  </a:moveTo>
                  <a:lnTo>
                    <a:pt x="6252" y="3834"/>
                  </a:lnTo>
                  <a:cubicBezTo>
                    <a:pt x="6248" y="3835"/>
                    <a:pt x="6245" y="3836"/>
                    <a:pt x="6243" y="3836"/>
                  </a:cubicBezTo>
                  <a:lnTo>
                    <a:pt x="6243" y="3836"/>
                  </a:lnTo>
                  <a:cubicBezTo>
                    <a:pt x="6243" y="3837"/>
                    <a:pt x="6244" y="3838"/>
                    <a:pt x="6245" y="3838"/>
                  </a:cubicBezTo>
                  <a:cubicBezTo>
                    <a:pt x="6247" y="3838"/>
                    <a:pt x="6249" y="3837"/>
                    <a:pt x="6252" y="3834"/>
                  </a:cubicBezTo>
                  <a:close/>
                  <a:moveTo>
                    <a:pt x="2093" y="3903"/>
                  </a:moveTo>
                  <a:cubicBezTo>
                    <a:pt x="2099" y="3903"/>
                    <a:pt x="2104" y="3903"/>
                    <a:pt x="2108" y="3906"/>
                  </a:cubicBezTo>
                  <a:cubicBezTo>
                    <a:pt x="2108" y="3929"/>
                    <a:pt x="2096" y="3941"/>
                    <a:pt x="2073" y="3953"/>
                  </a:cubicBezTo>
                  <a:cubicBezTo>
                    <a:pt x="2078" y="3947"/>
                    <a:pt x="2075" y="3944"/>
                    <a:pt x="2073" y="3944"/>
                  </a:cubicBezTo>
                  <a:cubicBezTo>
                    <a:pt x="2070" y="3944"/>
                    <a:pt x="2067" y="3947"/>
                    <a:pt x="2073" y="3953"/>
                  </a:cubicBezTo>
                  <a:cubicBezTo>
                    <a:pt x="2033" y="3924"/>
                    <a:pt x="2067" y="3903"/>
                    <a:pt x="2093" y="3903"/>
                  </a:cubicBezTo>
                  <a:close/>
                  <a:moveTo>
                    <a:pt x="2223" y="3980"/>
                  </a:moveTo>
                  <a:lnTo>
                    <a:pt x="2223" y="3980"/>
                  </a:lnTo>
                  <a:cubicBezTo>
                    <a:pt x="2224" y="3980"/>
                    <a:pt x="2227" y="3983"/>
                    <a:pt x="2227" y="3989"/>
                  </a:cubicBezTo>
                  <a:cubicBezTo>
                    <a:pt x="2221" y="3983"/>
                    <a:pt x="2221" y="3980"/>
                    <a:pt x="2223" y="3980"/>
                  </a:cubicBezTo>
                  <a:close/>
                  <a:moveTo>
                    <a:pt x="2251" y="4033"/>
                  </a:moveTo>
                  <a:cubicBezTo>
                    <a:pt x="2251" y="4035"/>
                    <a:pt x="2251" y="4036"/>
                    <a:pt x="2251" y="4037"/>
                  </a:cubicBezTo>
                  <a:cubicBezTo>
                    <a:pt x="2253" y="4034"/>
                    <a:pt x="2253" y="4033"/>
                    <a:pt x="2251" y="4033"/>
                  </a:cubicBezTo>
                  <a:close/>
                  <a:moveTo>
                    <a:pt x="2025" y="4072"/>
                  </a:moveTo>
                  <a:cubicBezTo>
                    <a:pt x="2026" y="4072"/>
                    <a:pt x="2027" y="4072"/>
                    <a:pt x="2028" y="4073"/>
                  </a:cubicBezTo>
                  <a:lnTo>
                    <a:pt x="2028" y="4073"/>
                  </a:lnTo>
                  <a:cubicBezTo>
                    <a:pt x="2031" y="4072"/>
                    <a:pt x="2034" y="4072"/>
                    <a:pt x="2037" y="4072"/>
                  </a:cubicBezTo>
                  <a:close/>
                  <a:moveTo>
                    <a:pt x="2028" y="4073"/>
                  </a:moveTo>
                  <a:cubicBezTo>
                    <a:pt x="2020" y="4074"/>
                    <a:pt x="2013" y="4078"/>
                    <a:pt x="2013" y="4096"/>
                  </a:cubicBezTo>
                  <a:cubicBezTo>
                    <a:pt x="2024" y="4085"/>
                    <a:pt x="2034" y="4075"/>
                    <a:pt x="2028" y="4073"/>
                  </a:cubicBezTo>
                  <a:close/>
                  <a:moveTo>
                    <a:pt x="6264" y="4299"/>
                  </a:moveTo>
                  <a:cubicBezTo>
                    <a:pt x="6264" y="4299"/>
                    <a:pt x="6275" y="4310"/>
                    <a:pt x="6264" y="4310"/>
                  </a:cubicBezTo>
                  <a:cubicBezTo>
                    <a:pt x="6264" y="4310"/>
                    <a:pt x="6264" y="4299"/>
                    <a:pt x="6264" y="4299"/>
                  </a:cubicBezTo>
                  <a:close/>
                  <a:moveTo>
                    <a:pt x="6232" y="4345"/>
                  </a:moveTo>
                  <a:cubicBezTo>
                    <a:pt x="6236" y="4345"/>
                    <a:pt x="6241" y="4347"/>
                    <a:pt x="6247" y="4350"/>
                  </a:cubicBezTo>
                  <a:lnTo>
                    <a:pt x="6247" y="4350"/>
                  </a:lnTo>
                  <a:cubicBezTo>
                    <a:pt x="6242" y="4354"/>
                    <a:pt x="6238" y="4355"/>
                    <a:pt x="6235" y="4355"/>
                  </a:cubicBezTo>
                  <a:cubicBezTo>
                    <a:pt x="6231" y="4355"/>
                    <a:pt x="6228" y="4352"/>
                    <a:pt x="6228" y="4346"/>
                  </a:cubicBezTo>
                  <a:cubicBezTo>
                    <a:pt x="6229" y="4345"/>
                    <a:pt x="6230" y="4345"/>
                    <a:pt x="6232" y="4345"/>
                  </a:cubicBezTo>
                  <a:close/>
                  <a:moveTo>
                    <a:pt x="2247" y="4381"/>
                  </a:moveTo>
                  <a:cubicBezTo>
                    <a:pt x="2245" y="4381"/>
                    <a:pt x="2243" y="4382"/>
                    <a:pt x="2241" y="4384"/>
                  </a:cubicBezTo>
                  <a:lnTo>
                    <a:pt x="2241" y="4384"/>
                  </a:lnTo>
                  <a:cubicBezTo>
                    <a:pt x="2244" y="4383"/>
                    <a:pt x="2247" y="4383"/>
                    <a:pt x="2251" y="4382"/>
                  </a:cubicBezTo>
                  <a:cubicBezTo>
                    <a:pt x="2250" y="4382"/>
                    <a:pt x="2248" y="4381"/>
                    <a:pt x="2247" y="4381"/>
                  </a:cubicBezTo>
                  <a:close/>
                  <a:moveTo>
                    <a:pt x="2038" y="4471"/>
                  </a:moveTo>
                  <a:cubicBezTo>
                    <a:pt x="2039" y="4477"/>
                    <a:pt x="2038" y="4483"/>
                    <a:pt x="2037" y="4489"/>
                  </a:cubicBezTo>
                  <a:cubicBezTo>
                    <a:pt x="2031" y="4483"/>
                    <a:pt x="2037" y="4477"/>
                    <a:pt x="2038" y="4471"/>
                  </a:cubicBezTo>
                  <a:close/>
                  <a:moveTo>
                    <a:pt x="2239" y="4525"/>
                  </a:moveTo>
                  <a:cubicBezTo>
                    <a:pt x="2244" y="4545"/>
                    <a:pt x="2243" y="4552"/>
                    <a:pt x="2241" y="4552"/>
                  </a:cubicBezTo>
                  <a:cubicBezTo>
                    <a:pt x="2237" y="4552"/>
                    <a:pt x="2232" y="4538"/>
                    <a:pt x="2239" y="4525"/>
                  </a:cubicBezTo>
                  <a:close/>
                  <a:moveTo>
                    <a:pt x="6049" y="4946"/>
                  </a:moveTo>
                  <a:cubicBezTo>
                    <a:pt x="6052" y="4946"/>
                    <a:pt x="6056" y="4958"/>
                    <a:pt x="6049" y="4977"/>
                  </a:cubicBezTo>
                  <a:cubicBezTo>
                    <a:pt x="6044" y="4955"/>
                    <a:pt x="6046" y="4946"/>
                    <a:pt x="6049" y="4946"/>
                  </a:cubicBezTo>
                  <a:close/>
                  <a:moveTo>
                    <a:pt x="6252" y="5013"/>
                  </a:moveTo>
                  <a:cubicBezTo>
                    <a:pt x="6266" y="5020"/>
                    <a:pt x="6254" y="5027"/>
                    <a:pt x="6253" y="5032"/>
                  </a:cubicBezTo>
                  <a:lnTo>
                    <a:pt x="6253" y="5032"/>
                  </a:lnTo>
                  <a:cubicBezTo>
                    <a:pt x="6252" y="5026"/>
                    <a:pt x="6252" y="5020"/>
                    <a:pt x="6252" y="5013"/>
                  </a:cubicBezTo>
                  <a:close/>
                  <a:moveTo>
                    <a:pt x="6046" y="5117"/>
                  </a:moveTo>
                  <a:cubicBezTo>
                    <a:pt x="6043" y="5118"/>
                    <a:pt x="6040" y="5119"/>
                    <a:pt x="6037" y="5120"/>
                  </a:cubicBezTo>
                  <a:cubicBezTo>
                    <a:pt x="6041" y="5120"/>
                    <a:pt x="6044" y="5119"/>
                    <a:pt x="6046" y="5117"/>
                  </a:cubicBezTo>
                  <a:close/>
                  <a:moveTo>
                    <a:pt x="2061" y="5144"/>
                  </a:moveTo>
                  <a:cubicBezTo>
                    <a:pt x="2061" y="5148"/>
                    <a:pt x="2059" y="5150"/>
                    <a:pt x="2056" y="5150"/>
                  </a:cubicBezTo>
                  <a:cubicBezTo>
                    <a:pt x="2052" y="5150"/>
                    <a:pt x="2046" y="5147"/>
                    <a:pt x="2040" y="5144"/>
                  </a:cubicBezTo>
                  <a:close/>
                  <a:moveTo>
                    <a:pt x="6275" y="5406"/>
                  </a:moveTo>
                  <a:cubicBezTo>
                    <a:pt x="6269" y="5412"/>
                    <a:pt x="6266" y="5419"/>
                    <a:pt x="6267" y="5423"/>
                  </a:cubicBezTo>
                  <a:lnTo>
                    <a:pt x="6267" y="5423"/>
                  </a:lnTo>
                  <a:cubicBezTo>
                    <a:pt x="6272" y="5419"/>
                    <a:pt x="6275" y="5412"/>
                    <a:pt x="6275" y="5406"/>
                  </a:cubicBezTo>
                  <a:close/>
                  <a:moveTo>
                    <a:pt x="6228" y="5549"/>
                  </a:moveTo>
                  <a:cubicBezTo>
                    <a:pt x="6261" y="5574"/>
                    <a:pt x="6218" y="5599"/>
                    <a:pt x="6193" y="5599"/>
                  </a:cubicBezTo>
                  <a:cubicBezTo>
                    <a:pt x="6183" y="5599"/>
                    <a:pt x="6177" y="5595"/>
                    <a:pt x="6180" y="5584"/>
                  </a:cubicBezTo>
                  <a:cubicBezTo>
                    <a:pt x="6192" y="5572"/>
                    <a:pt x="6216" y="5561"/>
                    <a:pt x="6228" y="5549"/>
                  </a:cubicBezTo>
                  <a:close/>
                  <a:moveTo>
                    <a:pt x="6192" y="5680"/>
                  </a:moveTo>
                  <a:cubicBezTo>
                    <a:pt x="6240" y="5693"/>
                    <a:pt x="6221" y="5707"/>
                    <a:pt x="6203" y="5707"/>
                  </a:cubicBezTo>
                  <a:cubicBezTo>
                    <a:pt x="6190" y="5707"/>
                    <a:pt x="6177" y="5700"/>
                    <a:pt x="6192" y="5680"/>
                  </a:cubicBezTo>
                  <a:close/>
                  <a:moveTo>
                    <a:pt x="6216" y="5715"/>
                  </a:moveTo>
                  <a:cubicBezTo>
                    <a:pt x="6222" y="5727"/>
                    <a:pt x="6219" y="5733"/>
                    <a:pt x="6216" y="5733"/>
                  </a:cubicBezTo>
                  <a:cubicBezTo>
                    <a:pt x="6213" y="5733"/>
                    <a:pt x="6210" y="5727"/>
                    <a:pt x="6216" y="5715"/>
                  </a:cubicBezTo>
                  <a:close/>
                  <a:moveTo>
                    <a:pt x="2251" y="5775"/>
                  </a:moveTo>
                  <a:cubicBezTo>
                    <a:pt x="2251" y="5775"/>
                    <a:pt x="2263" y="5787"/>
                    <a:pt x="2251" y="5787"/>
                  </a:cubicBezTo>
                  <a:cubicBezTo>
                    <a:pt x="2251" y="5787"/>
                    <a:pt x="2251" y="5775"/>
                    <a:pt x="2251" y="5775"/>
                  </a:cubicBezTo>
                  <a:close/>
                  <a:moveTo>
                    <a:pt x="2221" y="5821"/>
                  </a:moveTo>
                  <a:cubicBezTo>
                    <a:pt x="2225" y="5821"/>
                    <a:pt x="2231" y="5823"/>
                    <a:pt x="2236" y="5825"/>
                  </a:cubicBezTo>
                  <a:lnTo>
                    <a:pt x="2236" y="5825"/>
                  </a:lnTo>
                  <a:cubicBezTo>
                    <a:pt x="2232" y="5829"/>
                    <a:pt x="2230" y="5831"/>
                    <a:pt x="2227" y="5831"/>
                  </a:cubicBezTo>
                  <a:cubicBezTo>
                    <a:pt x="2224" y="5831"/>
                    <a:pt x="2221" y="5828"/>
                    <a:pt x="2215" y="5823"/>
                  </a:cubicBezTo>
                  <a:cubicBezTo>
                    <a:pt x="2217" y="5821"/>
                    <a:pt x="2219" y="5821"/>
                    <a:pt x="2221" y="5821"/>
                  </a:cubicBezTo>
                  <a:close/>
                  <a:moveTo>
                    <a:pt x="5394" y="6061"/>
                  </a:moveTo>
                  <a:lnTo>
                    <a:pt x="5394" y="6061"/>
                  </a:lnTo>
                  <a:cubicBezTo>
                    <a:pt x="5382" y="6061"/>
                    <a:pt x="5371" y="6073"/>
                    <a:pt x="5359" y="6073"/>
                  </a:cubicBezTo>
                  <a:cubicBezTo>
                    <a:pt x="5371" y="6061"/>
                    <a:pt x="5382" y="6061"/>
                    <a:pt x="5394" y="6061"/>
                  </a:cubicBezTo>
                  <a:close/>
                  <a:moveTo>
                    <a:pt x="5206" y="6073"/>
                  </a:moveTo>
                  <a:lnTo>
                    <a:pt x="5206" y="6073"/>
                  </a:lnTo>
                  <a:cubicBezTo>
                    <a:pt x="5221" y="6082"/>
                    <a:pt x="5219" y="6089"/>
                    <a:pt x="5209" y="6089"/>
                  </a:cubicBezTo>
                  <a:cubicBezTo>
                    <a:pt x="5205" y="6089"/>
                    <a:pt x="5199" y="6088"/>
                    <a:pt x="5192" y="6084"/>
                  </a:cubicBezTo>
                  <a:cubicBezTo>
                    <a:pt x="5194" y="6082"/>
                    <a:pt x="5199" y="6078"/>
                    <a:pt x="5206" y="6073"/>
                  </a:cubicBezTo>
                  <a:close/>
                  <a:moveTo>
                    <a:pt x="6240" y="6120"/>
                  </a:moveTo>
                  <a:cubicBezTo>
                    <a:pt x="6240" y="6122"/>
                    <a:pt x="6240" y="6125"/>
                    <a:pt x="6239" y="6129"/>
                  </a:cubicBezTo>
                  <a:lnTo>
                    <a:pt x="6239" y="6129"/>
                  </a:lnTo>
                  <a:cubicBezTo>
                    <a:pt x="6240" y="6127"/>
                    <a:pt x="6240" y="6124"/>
                    <a:pt x="6240" y="6120"/>
                  </a:cubicBezTo>
                  <a:close/>
                  <a:moveTo>
                    <a:pt x="5240" y="6090"/>
                  </a:moveTo>
                  <a:lnTo>
                    <a:pt x="5240" y="6090"/>
                  </a:lnTo>
                  <a:cubicBezTo>
                    <a:pt x="5203" y="6104"/>
                    <a:pt x="5166" y="6118"/>
                    <a:pt x="5132" y="6132"/>
                  </a:cubicBezTo>
                  <a:cubicBezTo>
                    <a:pt x="5097" y="6126"/>
                    <a:pt x="5179" y="6106"/>
                    <a:pt x="5240" y="6090"/>
                  </a:cubicBezTo>
                  <a:close/>
                  <a:moveTo>
                    <a:pt x="4722" y="6352"/>
                  </a:moveTo>
                  <a:lnTo>
                    <a:pt x="4722" y="6352"/>
                  </a:lnTo>
                  <a:cubicBezTo>
                    <a:pt x="4725" y="6352"/>
                    <a:pt x="4722" y="6358"/>
                    <a:pt x="4704" y="6370"/>
                  </a:cubicBezTo>
                  <a:cubicBezTo>
                    <a:pt x="4710" y="6358"/>
                    <a:pt x="4719" y="6352"/>
                    <a:pt x="4722" y="6352"/>
                  </a:cubicBezTo>
                  <a:close/>
                  <a:moveTo>
                    <a:pt x="2036" y="6419"/>
                  </a:moveTo>
                  <a:cubicBezTo>
                    <a:pt x="2039" y="6419"/>
                    <a:pt x="2043" y="6429"/>
                    <a:pt x="2037" y="6442"/>
                  </a:cubicBezTo>
                  <a:cubicBezTo>
                    <a:pt x="2031" y="6426"/>
                    <a:pt x="2033" y="6419"/>
                    <a:pt x="2036" y="6419"/>
                  </a:cubicBezTo>
                  <a:close/>
                  <a:moveTo>
                    <a:pt x="4576" y="6458"/>
                  </a:moveTo>
                  <a:cubicBezTo>
                    <a:pt x="4576" y="6458"/>
                    <a:pt x="4576" y="6459"/>
                    <a:pt x="4578" y="6461"/>
                  </a:cubicBezTo>
                  <a:lnTo>
                    <a:pt x="4578" y="6461"/>
                  </a:lnTo>
                  <a:cubicBezTo>
                    <a:pt x="4577" y="6459"/>
                    <a:pt x="4577" y="6458"/>
                    <a:pt x="4576" y="6458"/>
                  </a:cubicBezTo>
                  <a:close/>
                  <a:moveTo>
                    <a:pt x="4596" y="6434"/>
                  </a:moveTo>
                  <a:cubicBezTo>
                    <a:pt x="4608" y="6434"/>
                    <a:pt x="4611" y="6443"/>
                    <a:pt x="4585" y="6465"/>
                  </a:cubicBezTo>
                  <a:cubicBezTo>
                    <a:pt x="4581" y="6464"/>
                    <a:pt x="4579" y="6462"/>
                    <a:pt x="4578" y="6461"/>
                  </a:cubicBezTo>
                  <a:lnTo>
                    <a:pt x="4578" y="6461"/>
                  </a:lnTo>
                  <a:cubicBezTo>
                    <a:pt x="4578" y="6465"/>
                    <a:pt x="4576" y="6474"/>
                    <a:pt x="4561" y="6489"/>
                  </a:cubicBezTo>
                  <a:cubicBezTo>
                    <a:pt x="4531" y="6459"/>
                    <a:pt x="4576" y="6434"/>
                    <a:pt x="4596" y="6434"/>
                  </a:cubicBezTo>
                  <a:close/>
                  <a:moveTo>
                    <a:pt x="6299" y="6430"/>
                  </a:moveTo>
                  <a:cubicBezTo>
                    <a:pt x="6299" y="6445"/>
                    <a:pt x="6304" y="6504"/>
                    <a:pt x="6304" y="6504"/>
                  </a:cubicBezTo>
                  <a:cubicBezTo>
                    <a:pt x="6305" y="6504"/>
                    <a:pt x="6304" y="6485"/>
                    <a:pt x="6299" y="6430"/>
                  </a:cubicBezTo>
                  <a:close/>
                  <a:moveTo>
                    <a:pt x="2033" y="6594"/>
                  </a:moveTo>
                  <a:cubicBezTo>
                    <a:pt x="2031" y="6594"/>
                    <a:pt x="2028" y="6595"/>
                    <a:pt x="2025" y="6596"/>
                  </a:cubicBezTo>
                  <a:cubicBezTo>
                    <a:pt x="2028" y="6596"/>
                    <a:pt x="2031" y="6595"/>
                    <a:pt x="2033" y="6594"/>
                  </a:cubicBezTo>
                  <a:close/>
                  <a:moveTo>
                    <a:pt x="4430" y="6561"/>
                  </a:moveTo>
                  <a:cubicBezTo>
                    <a:pt x="4430" y="6573"/>
                    <a:pt x="4430" y="6596"/>
                    <a:pt x="4430" y="6608"/>
                  </a:cubicBezTo>
                  <a:cubicBezTo>
                    <a:pt x="4430" y="6607"/>
                    <a:pt x="4430" y="6606"/>
                    <a:pt x="4429" y="6606"/>
                  </a:cubicBezTo>
                  <a:cubicBezTo>
                    <a:pt x="4428" y="6606"/>
                    <a:pt x="4424" y="6617"/>
                    <a:pt x="4425" y="6617"/>
                  </a:cubicBezTo>
                  <a:cubicBezTo>
                    <a:pt x="4425" y="6617"/>
                    <a:pt x="4427" y="6615"/>
                    <a:pt x="4430" y="6609"/>
                  </a:cubicBezTo>
                  <a:lnTo>
                    <a:pt x="4430" y="6609"/>
                  </a:lnTo>
                  <a:cubicBezTo>
                    <a:pt x="4418" y="6632"/>
                    <a:pt x="4406" y="6644"/>
                    <a:pt x="4394" y="6656"/>
                  </a:cubicBezTo>
                  <a:cubicBezTo>
                    <a:pt x="4394" y="6596"/>
                    <a:pt x="4406" y="6596"/>
                    <a:pt x="4430" y="6561"/>
                  </a:cubicBezTo>
                  <a:close/>
                  <a:moveTo>
                    <a:pt x="2263" y="6882"/>
                  </a:moveTo>
                  <a:cubicBezTo>
                    <a:pt x="2254" y="6891"/>
                    <a:pt x="2252" y="6893"/>
                    <a:pt x="2256" y="6898"/>
                  </a:cubicBezTo>
                  <a:lnTo>
                    <a:pt x="2256" y="6898"/>
                  </a:lnTo>
                  <a:cubicBezTo>
                    <a:pt x="2259" y="6896"/>
                    <a:pt x="2263" y="6889"/>
                    <a:pt x="2263" y="6882"/>
                  </a:cubicBezTo>
                  <a:close/>
                  <a:moveTo>
                    <a:pt x="2025" y="6930"/>
                  </a:moveTo>
                  <a:lnTo>
                    <a:pt x="2025" y="6930"/>
                  </a:lnTo>
                  <a:cubicBezTo>
                    <a:pt x="2023" y="6932"/>
                    <a:pt x="2023" y="6933"/>
                    <a:pt x="2025" y="6933"/>
                  </a:cubicBezTo>
                  <a:lnTo>
                    <a:pt x="2025" y="6933"/>
                  </a:lnTo>
                  <a:cubicBezTo>
                    <a:pt x="2025" y="6932"/>
                    <a:pt x="2025" y="6931"/>
                    <a:pt x="2025" y="6930"/>
                  </a:cubicBezTo>
                  <a:close/>
                  <a:moveTo>
                    <a:pt x="4202" y="6909"/>
                  </a:moveTo>
                  <a:lnTo>
                    <a:pt x="4202" y="6909"/>
                  </a:lnTo>
                  <a:cubicBezTo>
                    <a:pt x="4205" y="6909"/>
                    <a:pt x="4211" y="6928"/>
                    <a:pt x="4204" y="6942"/>
                  </a:cubicBezTo>
                  <a:cubicBezTo>
                    <a:pt x="4199" y="6918"/>
                    <a:pt x="4200" y="6909"/>
                    <a:pt x="4202" y="6909"/>
                  </a:cubicBezTo>
                  <a:close/>
                  <a:moveTo>
                    <a:pt x="2215" y="7025"/>
                  </a:moveTo>
                  <a:lnTo>
                    <a:pt x="2215" y="7025"/>
                  </a:lnTo>
                  <a:cubicBezTo>
                    <a:pt x="2207" y="7029"/>
                    <a:pt x="2206" y="7030"/>
                    <a:pt x="2207" y="7030"/>
                  </a:cubicBezTo>
                  <a:cubicBezTo>
                    <a:pt x="2209" y="7030"/>
                    <a:pt x="2215" y="7028"/>
                    <a:pt x="2217" y="7027"/>
                  </a:cubicBezTo>
                  <a:lnTo>
                    <a:pt x="2217" y="7027"/>
                  </a:lnTo>
                  <a:cubicBezTo>
                    <a:pt x="2217" y="7026"/>
                    <a:pt x="2216" y="7026"/>
                    <a:pt x="2215" y="7025"/>
                  </a:cubicBezTo>
                  <a:close/>
                  <a:moveTo>
                    <a:pt x="2215" y="7025"/>
                  </a:moveTo>
                  <a:cubicBezTo>
                    <a:pt x="2218" y="7025"/>
                    <a:pt x="2218" y="7026"/>
                    <a:pt x="2217" y="7027"/>
                  </a:cubicBezTo>
                  <a:lnTo>
                    <a:pt x="2217" y="7027"/>
                  </a:lnTo>
                  <a:cubicBezTo>
                    <a:pt x="2261" y="7061"/>
                    <a:pt x="2191" y="7073"/>
                    <a:pt x="2168" y="7073"/>
                  </a:cubicBezTo>
                  <a:cubicBezTo>
                    <a:pt x="2168" y="7049"/>
                    <a:pt x="2180" y="7025"/>
                    <a:pt x="2215" y="7025"/>
                  </a:cubicBezTo>
                  <a:close/>
                  <a:moveTo>
                    <a:pt x="2187" y="7161"/>
                  </a:moveTo>
                  <a:cubicBezTo>
                    <a:pt x="2202" y="7173"/>
                    <a:pt x="2225" y="7206"/>
                    <a:pt x="2215" y="7206"/>
                  </a:cubicBezTo>
                  <a:cubicBezTo>
                    <a:pt x="2212" y="7206"/>
                    <a:pt x="2205" y="7202"/>
                    <a:pt x="2192" y="7192"/>
                  </a:cubicBezTo>
                  <a:cubicBezTo>
                    <a:pt x="2192" y="7193"/>
                    <a:pt x="2192" y="7193"/>
                    <a:pt x="2192" y="7193"/>
                  </a:cubicBezTo>
                  <a:cubicBezTo>
                    <a:pt x="2192" y="7193"/>
                    <a:pt x="2191" y="7172"/>
                    <a:pt x="2187" y="7161"/>
                  </a:cubicBezTo>
                  <a:close/>
                  <a:moveTo>
                    <a:pt x="4108" y="7442"/>
                  </a:moveTo>
                  <a:cubicBezTo>
                    <a:pt x="4120" y="7454"/>
                    <a:pt x="4120" y="7454"/>
                    <a:pt x="4108" y="7489"/>
                  </a:cubicBezTo>
                  <a:cubicBezTo>
                    <a:pt x="4108" y="7466"/>
                    <a:pt x="4085" y="7442"/>
                    <a:pt x="4108" y="7442"/>
                  </a:cubicBezTo>
                  <a:close/>
                  <a:moveTo>
                    <a:pt x="710" y="7848"/>
                  </a:moveTo>
                  <a:cubicBezTo>
                    <a:pt x="711" y="7848"/>
                    <a:pt x="708" y="7854"/>
                    <a:pt x="691" y="7870"/>
                  </a:cubicBezTo>
                  <a:cubicBezTo>
                    <a:pt x="698" y="7857"/>
                    <a:pt x="708" y="7848"/>
                    <a:pt x="710" y="7848"/>
                  </a:cubicBezTo>
                  <a:close/>
                  <a:moveTo>
                    <a:pt x="564" y="7952"/>
                  </a:moveTo>
                  <a:cubicBezTo>
                    <a:pt x="563" y="7952"/>
                    <a:pt x="563" y="7953"/>
                    <a:pt x="564" y="7953"/>
                  </a:cubicBezTo>
                  <a:lnTo>
                    <a:pt x="564" y="7953"/>
                  </a:lnTo>
                  <a:cubicBezTo>
                    <a:pt x="564" y="7953"/>
                    <a:pt x="564" y="7952"/>
                    <a:pt x="564" y="7952"/>
                  </a:cubicBezTo>
                  <a:close/>
                  <a:moveTo>
                    <a:pt x="587" y="7931"/>
                  </a:moveTo>
                  <a:cubicBezTo>
                    <a:pt x="596" y="7931"/>
                    <a:pt x="596" y="7938"/>
                    <a:pt x="572" y="7954"/>
                  </a:cubicBezTo>
                  <a:cubicBezTo>
                    <a:pt x="568" y="7954"/>
                    <a:pt x="565" y="7953"/>
                    <a:pt x="564" y="7953"/>
                  </a:cubicBezTo>
                  <a:lnTo>
                    <a:pt x="564" y="7953"/>
                  </a:lnTo>
                  <a:cubicBezTo>
                    <a:pt x="566" y="7955"/>
                    <a:pt x="568" y="7963"/>
                    <a:pt x="549" y="7989"/>
                  </a:cubicBezTo>
                  <a:cubicBezTo>
                    <a:pt x="517" y="7958"/>
                    <a:pt x="570" y="7931"/>
                    <a:pt x="587" y="7931"/>
                  </a:cubicBezTo>
                  <a:close/>
                  <a:moveTo>
                    <a:pt x="418" y="8061"/>
                  </a:moveTo>
                  <a:cubicBezTo>
                    <a:pt x="418" y="8073"/>
                    <a:pt x="418" y="8097"/>
                    <a:pt x="418" y="8108"/>
                  </a:cubicBezTo>
                  <a:cubicBezTo>
                    <a:pt x="418" y="8102"/>
                    <a:pt x="417" y="8100"/>
                    <a:pt x="416" y="8100"/>
                  </a:cubicBezTo>
                  <a:cubicBezTo>
                    <a:pt x="414" y="8100"/>
                    <a:pt x="410" y="8111"/>
                    <a:pt x="414" y="8111"/>
                  </a:cubicBezTo>
                  <a:cubicBezTo>
                    <a:pt x="414" y="8111"/>
                    <a:pt x="416" y="8110"/>
                    <a:pt x="418" y="8109"/>
                  </a:cubicBezTo>
                  <a:lnTo>
                    <a:pt x="418" y="8109"/>
                  </a:lnTo>
                  <a:cubicBezTo>
                    <a:pt x="406" y="8120"/>
                    <a:pt x="394" y="8144"/>
                    <a:pt x="382" y="8156"/>
                  </a:cubicBezTo>
                  <a:cubicBezTo>
                    <a:pt x="382" y="8097"/>
                    <a:pt x="394" y="8097"/>
                    <a:pt x="418" y="8061"/>
                  </a:cubicBezTo>
                  <a:close/>
                  <a:moveTo>
                    <a:pt x="190" y="8406"/>
                  </a:moveTo>
                  <a:lnTo>
                    <a:pt x="190" y="8406"/>
                  </a:lnTo>
                  <a:cubicBezTo>
                    <a:pt x="193" y="8406"/>
                    <a:pt x="198" y="8422"/>
                    <a:pt x="191" y="8442"/>
                  </a:cubicBezTo>
                  <a:cubicBezTo>
                    <a:pt x="186" y="8416"/>
                    <a:pt x="188" y="8406"/>
                    <a:pt x="190" y="8406"/>
                  </a:cubicBezTo>
                  <a:close/>
                  <a:moveTo>
                    <a:pt x="96" y="8942"/>
                  </a:moveTo>
                  <a:cubicBezTo>
                    <a:pt x="108" y="8954"/>
                    <a:pt x="108" y="8954"/>
                    <a:pt x="96" y="8990"/>
                  </a:cubicBezTo>
                  <a:cubicBezTo>
                    <a:pt x="96" y="8966"/>
                    <a:pt x="72" y="8942"/>
                    <a:pt x="96" y="8942"/>
                  </a:cubicBezTo>
                  <a:close/>
                  <a:moveTo>
                    <a:pt x="6216" y="0"/>
                  </a:moveTo>
                  <a:cubicBezTo>
                    <a:pt x="6133" y="24"/>
                    <a:pt x="5894" y="84"/>
                    <a:pt x="5823" y="155"/>
                  </a:cubicBezTo>
                  <a:cubicBezTo>
                    <a:pt x="5823" y="144"/>
                    <a:pt x="5834" y="133"/>
                    <a:pt x="5845" y="131"/>
                  </a:cubicBezTo>
                  <a:lnTo>
                    <a:pt x="5845" y="131"/>
                  </a:lnTo>
                  <a:cubicBezTo>
                    <a:pt x="5827" y="133"/>
                    <a:pt x="5701" y="147"/>
                    <a:pt x="5632" y="147"/>
                  </a:cubicBezTo>
                  <a:cubicBezTo>
                    <a:pt x="5597" y="147"/>
                    <a:pt x="5577" y="143"/>
                    <a:pt x="5597" y="131"/>
                  </a:cubicBezTo>
                  <a:cubicBezTo>
                    <a:pt x="5490" y="131"/>
                    <a:pt x="5597" y="155"/>
                    <a:pt x="5525" y="191"/>
                  </a:cubicBezTo>
                  <a:cubicBezTo>
                    <a:pt x="5517" y="184"/>
                    <a:pt x="5505" y="181"/>
                    <a:pt x="5491" y="181"/>
                  </a:cubicBezTo>
                  <a:cubicBezTo>
                    <a:pt x="5401" y="181"/>
                    <a:pt x="5214" y="308"/>
                    <a:pt x="5151" y="308"/>
                  </a:cubicBezTo>
                  <a:cubicBezTo>
                    <a:pt x="5142" y="308"/>
                    <a:pt x="5135" y="305"/>
                    <a:pt x="5132" y="298"/>
                  </a:cubicBezTo>
                  <a:cubicBezTo>
                    <a:pt x="5132" y="381"/>
                    <a:pt x="4990" y="358"/>
                    <a:pt x="4966" y="369"/>
                  </a:cubicBezTo>
                  <a:cubicBezTo>
                    <a:pt x="4978" y="358"/>
                    <a:pt x="4990" y="334"/>
                    <a:pt x="5001" y="322"/>
                  </a:cubicBezTo>
                  <a:lnTo>
                    <a:pt x="5001" y="322"/>
                  </a:lnTo>
                  <a:cubicBezTo>
                    <a:pt x="4942" y="381"/>
                    <a:pt x="4561" y="453"/>
                    <a:pt x="4561" y="489"/>
                  </a:cubicBezTo>
                  <a:cubicBezTo>
                    <a:pt x="4454" y="500"/>
                    <a:pt x="4216" y="548"/>
                    <a:pt x="4120" y="619"/>
                  </a:cubicBezTo>
                  <a:cubicBezTo>
                    <a:pt x="4120" y="615"/>
                    <a:pt x="4115" y="613"/>
                    <a:pt x="4107" y="613"/>
                  </a:cubicBezTo>
                  <a:cubicBezTo>
                    <a:pt x="4046" y="613"/>
                    <a:pt x="3803" y="709"/>
                    <a:pt x="3751" y="750"/>
                  </a:cubicBezTo>
                  <a:cubicBezTo>
                    <a:pt x="3768" y="747"/>
                    <a:pt x="3780" y="746"/>
                    <a:pt x="3788" y="746"/>
                  </a:cubicBezTo>
                  <a:cubicBezTo>
                    <a:pt x="3837" y="746"/>
                    <a:pt x="3748" y="798"/>
                    <a:pt x="3799" y="798"/>
                  </a:cubicBezTo>
                  <a:cubicBezTo>
                    <a:pt x="3787" y="804"/>
                    <a:pt x="3775" y="807"/>
                    <a:pt x="3763" y="807"/>
                  </a:cubicBezTo>
                  <a:cubicBezTo>
                    <a:pt x="3751" y="807"/>
                    <a:pt x="3739" y="804"/>
                    <a:pt x="3727" y="798"/>
                  </a:cubicBezTo>
                  <a:cubicBezTo>
                    <a:pt x="3727" y="786"/>
                    <a:pt x="3739" y="786"/>
                    <a:pt x="3739" y="786"/>
                  </a:cubicBezTo>
                  <a:cubicBezTo>
                    <a:pt x="3741" y="782"/>
                    <a:pt x="3735" y="781"/>
                    <a:pt x="3724" y="781"/>
                  </a:cubicBezTo>
                  <a:cubicBezTo>
                    <a:pt x="3627" y="781"/>
                    <a:pt x="3114" y="906"/>
                    <a:pt x="3061" y="917"/>
                  </a:cubicBezTo>
                  <a:cubicBezTo>
                    <a:pt x="3073" y="929"/>
                    <a:pt x="3085" y="929"/>
                    <a:pt x="3096" y="941"/>
                  </a:cubicBezTo>
                  <a:cubicBezTo>
                    <a:pt x="3073" y="953"/>
                    <a:pt x="3061" y="953"/>
                    <a:pt x="3037" y="965"/>
                  </a:cubicBezTo>
                  <a:cubicBezTo>
                    <a:pt x="3022" y="957"/>
                    <a:pt x="3017" y="950"/>
                    <a:pt x="3023" y="943"/>
                  </a:cubicBezTo>
                  <a:lnTo>
                    <a:pt x="3023" y="943"/>
                  </a:lnTo>
                  <a:cubicBezTo>
                    <a:pt x="2999" y="955"/>
                    <a:pt x="2965" y="970"/>
                    <a:pt x="2950" y="970"/>
                  </a:cubicBezTo>
                  <a:cubicBezTo>
                    <a:pt x="2945" y="970"/>
                    <a:pt x="2942" y="969"/>
                    <a:pt x="2942" y="965"/>
                  </a:cubicBezTo>
                  <a:cubicBezTo>
                    <a:pt x="2954" y="953"/>
                    <a:pt x="2965" y="941"/>
                    <a:pt x="2977" y="929"/>
                  </a:cubicBezTo>
                  <a:lnTo>
                    <a:pt x="2977" y="929"/>
                  </a:lnTo>
                  <a:cubicBezTo>
                    <a:pt x="2930" y="977"/>
                    <a:pt x="2834" y="1000"/>
                    <a:pt x="2739" y="1012"/>
                  </a:cubicBezTo>
                  <a:cubicBezTo>
                    <a:pt x="2751" y="1012"/>
                    <a:pt x="2763" y="1024"/>
                    <a:pt x="2787" y="1024"/>
                  </a:cubicBezTo>
                  <a:cubicBezTo>
                    <a:pt x="2739" y="1036"/>
                    <a:pt x="2727" y="1048"/>
                    <a:pt x="2751" y="1072"/>
                  </a:cubicBezTo>
                  <a:cubicBezTo>
                    <a:pt x="2732" y="1064"/>
                    <a:pt x="2711" y="1060"/>
                    <a:pt x="2688" y="1060"/>
                  </a:cubicBezTo>
                  <a:cubicBezTo>
                    <a:pt x="2580" y="1060"/>
                    <a:pt x="2437" y="1138"/>
                    <a:pt x="2358" y="1167"/>
                  </a:cubicBezTo>
                  <a:cubicBezTo>
                    <a:pt x="2288" y="1203"/>
                    <a:pt x="2112" y="1180"/>
                    <a:pt x="2039" y="1237"/>
                  </a:cubicBezTo>
                  <a:lnTo>
                    <a:pt x="2039" y="1237"/>
                  </a:lnTo>
                  <a:cubicBezTo>
                    <a:pt x="2049" y="1240"/>
                    <a:pt x="2060" y="1388"/>
                    <a:pt x="2078" y="1388"/>
                  </a:cubicBezTo>
                  <a:cubicBezTo>
                    <a:pt x="2080" y="1388"/>
                    <a:pt x="2082" y="1386"/>
                    <a:pt x="2084" y="1381"/>
                  </a:cubicBezTo>
                  <a:lnTo>
                    <a:pt x="2084" y="1381"/>
                  </a:lnTo>
                  <a:cubicBezTo>
                    <a:pt x="2073" y="1524"/>
                    <a:pt x="2025" y="1751"/>
                    <a:pt x="2037" y="1870"/>
                  </a:cubicBezTo>
                  <a:cubicBezTo>
                    <a:pt x="2061" y="2013"/>
                    <a:pt x="1965" y="2477"/>
                    <a:pt x="2049" y="2572"/>
                  </a:cubicBezTo>
                  <a:cubicBezTo>
                    <a:pt x="2035" y="2579"/>
                    <a:pt x="2025" y="2586"/>
                    <a:pt x="2017" y="2586"/>
                  </a:cubicBezTo>
                  <a:cubicBezTo>
                    <a:pt x="2011" y="2586"/>
                    <a:pt x="2006" y="2582"/>
                    <a:pt x="2001" y="2572"/>
                  </a:cubicBezTo>
                  <a:lnTo>
                    <a:pt x="2001" y="2572"/>
                  </a:lnTo>
                  <a:cubicBezTo>
                    <a:pt x="2001" y="2655"/>
                    <a:pt x="2049" y="2632"/>
                    <a:pt x="2025" y="2715"/>
                  </a:cubicBezTo>
                  <a:cubicBezTo>
                    <a:pt x="2032" y="2700"/>
                    <a:pt x="2039" y="2695"/>
                    <a:pt x="2044" y="2695"/>
                  </a:cubicBezTo>
                  <a:cubicBezTo>
                    <a:pt x="2061" y="2695"/>
                    <a:pt x="2067" y="2749"/>
                    <a:pt x="2064" y="2749"/>
                  </a:cubicBezTo>
                  <a:cubicBezTo>
                    <a:pt x="2064" y="2749"/>
                    <a:pt x="2062" y="2746"/>
                    <a:pt x="2061" y="2739"/>
                  </a:cubicBezTo>
                  <a:lnTo>
                    <a:pt x="2061" y="2739"/>
                  </a:lnTo>
                  <a:cubicBezTo>
                    <a:pt x="2061" y="2822"/>
                    <a:pt x="2096" y="3025"/>
                    <a:pt x="2049" y="3036"/>
                  </a:cubicBezTo>
                  <a:cubicBezTo>
                    <a:pt x="2096" y="3060"/>
                    <a:pt x="2013" y="3215"/>
                    <a:pt x="2013" y="3227"/>
                  </a:cubicBezTo>
                  <a:cubicBezTo>
                    <a:pt x="2021" y="3219"/>
                    <a:pt x="2026" y="3216"/>
                    <a:pt x="2031" y="3216"/>
                  </a:cubicBezTo>
                  <a:cubicBezTo>
                    <a:pt x="2039" y="3216"/>
                    <a:pt x="2045" y="3227"/>
                    <a:pt x="2061" y="3227"/>
                  </a:cubicBezTo>
                  <a:cubicBezTo>
                    <a:pt x="2055" y="3239"/>
                    <a:pt x="2052" y="3245"/>
                    <a:pt x="2049" y="3245"/>
                  </a:cubicBezTo>
                  <a:cubicBezTo>
                    <a:pt x="2046" y="3245"/>
                    <a:pt x="2043" y="3239"/>
                    <a:pt x="2037" y="3227"/>
                  </a:cubicBezTo>
                  <a:lnTo>
                    <a:pt x="2037" y="3227"/>
                  </a:lnTo>
                  <a:cubicBezTo>
                    <a:pt x="2059" y="3282"/>
                    <a:pt x="2050" y="3337"/>
                    <a:pt x="2049" y="3373"/>
                  </a:cubicBezTo>
                  <a:lnTo>
                    <a:pt x="2049" y="3373"/>
                  </a:lnTo>
                  <a:cubicBezTo>
                    <a:pt x="2049" y="3368"/>
                    <a:pt x="2050" y="3365"/>
                    <a:pt x="2053" y="3365"/>
                  </a:cubicBezTo>
                  <a:cubicBezTo>
                    <a:pt x="2055" y="3365"/>
                    <a:pt x="2057" y="3366"/>
                    <a:pt x="2061" y="3370"/>
                  </a:cubicBezTo>
                  <a:cubicBezTo>
                    <a:pt x="2055" y="3388"/>
                    <a:pt x="2043" y="3388"/>
                    <a:pt x="2031" y="3388"/>
                  </a:cubicBezTo>
                  <a:cubicBezTo>
                    <a:pt x="2019" y="3388"/>
                    <a:pt x="2007" y="3388"/>
                    <a:pt x="2001" y="3406"/>
                  </a:cubicBezTo>
                  <a:cubicBezTo>
                    <a:pt x="2009" y="3406"/>
                    <a:pt x="2024" y="3429"/>
                    <a:pt x="2027" y="3431"/>
                  </a:cubicBezTo>
                  <a:lnTo>
                    <a:pt x="2027" y="3431"/>
                  </a:lnTo>
                  <a:cubicBezTo>
                    <a:pt x="2033" y="3475"/>
                    <a:pt x="2014" y="3525"/>
                    <a:pt x="2025" y="3525"/>
                  </a:cubicBezTo>
                  <a:cubicBezTo>
                    <a:pt x="2025" y="3525"/>
                    <a:pt x="2013" y="3537"/>
                    <a:pt x="2025" y="3560"/>
                  </a:cubicBezTo>
                  <a:cubicBezTo>
                    <a:pt x="2034" y="3539"/>
                    <a:pt x="2040" y="3531"/>
                    <a:pt x="2044" y="3531"/>
                  </a:cubicBezTo>
                  <a:lnTo>
                    <a:pt x="2044" y="3531"/>
                  </a:lnTo>
                  <a:cubicBezTo>
                    <a:pt x="2054" y="3531"/>
                    <a:pt x="2043" y="3599"/>
                    <a:pt x="2025" y="3608"/>
                  </a:cubicBezTo>
                  <a:cubicBezTo>
                    <a:pt x="2037" y="3620"/>
                    <a:pt x="2046" y="3626"/>
                    <a:pt x="2053" y="3626"/>
                  </a:cubicBezTo>
                  <a:cubicBezTo>
                    <a:pt x="2061" y="3626"/>
                    <a:pt x="2067" y="3620"/>
                    <a:pt x="2073" y="3608"/>
                  </a:cubicBezTo>
                  <a:cubicBezTo>
                    <a:pt x="2073" y="3632"/>
                    <a:pt x="2073" y="3691"/>
                    <a:pt x="2073" y="3715"/>
                  </a:cubicBezTo>
                  <a:cubicBezTo>
                    <a:pt x="2047" y="3698"/>
                    <a:pt x="2046" y="3681"/>
                    <a:pt x="2030" y="3681"/>
                  </a:cubicBezTo>
                  <a:cubicBezTo>
                    <a:pt x="2024" y="3681"/>
                    <a:pt x="2015" y="3684"/>
                    <a:pt x="2001" y="3691"/>
                  </a:cubicBezTo>
                  <a:cubicBezTo>
                    <a:pt x="2008" y="3689"/>
                    <a:pt x="2014" y="3688"/>
                    <a:pt x="2019" y="3688"/>
                  </a:cubicBezTo>
                  <a:cubicBezTo>
                    <a:pt x="2061" y="3688"/>
                    <a:pt x="2012" y="3776"/>
                    <a:pt x="2001" y="3787"/>
                  </a:cubicBezTo>
                  <a:cubicBezTo>
                    <a:pt x="2013" y="3787"/>
                    <a:pt x="2013" y="3798"/>
                    <a:pt x="2013" y="3798"/>
                  </a:cubicBezTo>
                  <a:cubicBezTo>
                    <a:pt x="2037" y="3822"/>
                    <a:pt x="2025" y="3965"/>
                    <a:pt x="2037" y="4072"/>
                  </a:cubicBezTo>
                  <a:cubicBezTo>
                    <a:pt x="2037" y="4144"/>
                    <a:pt x="2013" y="4263"/>
                    <a:pt x="1989" y="4346"/>
                  </a:cubicBezTo>
                  <a:cubicBezTo>
                    <a:pt x="1989" y="4387"/>
                    <a:pt x="2034" y="4420"/>
                    <a:pt x="2038" y="4466"/>
                  </a:cubicBezTo>
                  <a:lnTo>
                    <a:pt x="2038" y="4466"/>
                  </a:lnTo>
                  <a:cubicBezTo>
                    <a:pt x="2036" y="4462"/>
                    <a:pt x="2030" y="4457"/>
                    <a:pt x="2013" y="4453"/>
                  </a:cubicBezTo>
                  <a:cubicBezTo>
                    <a:pt x="2001" y="4477"/>
                    <a:pt x="2001" y="4489"/>
                    <a:pt x="2013" y="4513"/>
                  </a:cubicBezTo>
                  <a:cubicBezTo>
                    <a:pt x="2015" y="4505"/>
                    <a:pt x="2017" y="4502"/>
                    <a:pt x="2019" y="4502"/>
                  </a:cubicBezTo>
                  <a:cubicBezTo>
                    <a:pt x="2030" y="4502"/>
                    <a:pt x="2042" y="4567"/>
                    <a:pt x="2040" y="4567"/>
                  </a:cubicBezTo>
                  <a:cubicBezTo>
                    <a:pt x="2039" y="4567"/>
                    <a:pt x="2038" y="4565"/>
                    <a:pt x="2037" y="4560"/>
                  </a:cubicBezTo>
                  <a:cubicBezTo>
                    <a:pt x="2034" y="4560"/>
                    <a:pt x="2032" y="4560"/>
                    <a:pt x="2030" y="4560"/>
                  </a:cubicBezTo>
                  <a:cubicBezTo>
                    <a:pt x="1969" y="4560"/>
                    <a:pt x="2023" y="4718"/>
                    <a:pt x="1977" y="4799"/>
                  </a:cubicBezTo>
                  <a:cubicBezTo>
                    <a:pt x="1999" y="4799"/>
                    <a:pt x="2021" y="4808"/>
                    <a:pt x="2033" y="4819"/>
                  </a:cubicBezTo>
                  <a:lnTo>
                    <a:pt x="2033" y="4819"/>
                  </a:lnTo>
                  <a:cubicBezTo>
                    <a:pt x="2025" y="4820"/>
                    <a:pt x="2017" y="4884"/>
                    <a:pt x="2021" y="4902"/>
                  </a:cubicBezTo>
                  <a:lnTo>
                    <a:pt x="2021" y="4902"/>
                  </a:lnTo>
                  <a:cubicBezTo>
                    <a:pt x="2012" y="4894"/>
                    <a:pt x="1989" y="4875"/>
                    <a:pt x="1970" y="4875"/>
                  </a:cubicBezTo>
                  <a:cubicBezTo>
                    <a:pt x="1964" y="4875"/>
                    <a:pt x="1958" y="4877"/>
                    <a:pt x="1953" y="4882"/>
                  </a:cubicBezTo>
                  <a:cubicBezTo>
                    <a:pt x="1999" y="4882"/>
                    <a:pt x="2001" y="4978"/>
                    <a:pt x="2011" y="4978"/>
                  </a:cubicBezTo>
                  <a:cubicBezTo>
                    <a:pt x="2011" y="4978"/>
                    <a:pt x="2012" y="4978"/>
                    <a:pt x="2012" y="4978"/>
                  </a:cubicBezTo>
                  <a:lnTo>
                    <a:pt x="2012" y="4978"/>
                  </a:lnTo>
                  <a:cubicBezTo>
                    <a:pt x="2006" y="4989"/>
                    <a:pt x="2058" y="5106"/>
                    <a:pt x="2038" y="5142"/>
                  </a:cubicBezTo>
                  <a:lnTo>
                    <a:pt x="2038" y="5142"/>
                  </a:lnTo>
                  <a:cubicBezTo>
                    <a:pt x="2029" y="5138"/>
                    <a:pt x="2020" y="5132"/>
                    <a:pt x="2015" y="5132"/>
                  </a:cubicBezTo>
                  <a:cubicBezTo>
                    <a:pt x="2011" y="5132"/>
                    <a:pt x="2010" y="5135"/>
                    <a:pt x="2013" y="5144"/>
                  </a:cubicBezTo>
                  <a:cubicBezTo>
                    <a:pt x="2025" y="5156"/>
                    <a:pt x="2025" y="5180"/>
                    <a:pt x="2013" y="5203"/>
                  </a:cubicBezTo>
                  <a:cubicBezTo>
                    <a:pt x="2003" y="5203"/>
                    <a:pt x="2000" y="5201"/>
                    <a:pt x="1996" y="5201"/>
                  </a:cubicBezTo>
                  <a:cubicBezTo>
                    <a:pt x="1991" y="5201"/>
                    <a:pt x="1987" y="5206"/>
                    <a:pt x="1965" y="5227"/>
                  </a:cubicBezTo>
                  <a:cubicBezTo>
                    <a:pt x="1977" y="5215"/>
                    <a:pt x="2001" y="5203"/>
                    <a:pt x="2025" y="5203"/>
                  </a:cubicBezTo>
                  <a:cubicBezTo>
                    <a:pt x="2025" y="5191"/>
                    <a:pt x="2013" y="5191"/>
                    <a:pt x="2025" y="5180"/>
                  </a:cubicBezTo>
                  <a:cubicBezTo>
                    <a:pt x="2025" y="5191"/>
                    <a:pt x="2025" y="5203"/>
                    <a:pt x="2025" y="5203"/>
                  </a:cubicBezTo>
                  <a:cubicBezTo>
                    <a:pt x="2025" y="5223"/>
                    <a:pt x="2025" y="5257"/>
                    <a:pt x="2012" y="5257"/>
                  </a:cubicBezTo>
                  <a:cubicBezTo>
                    <a:pt x="2009" y="5257"/>
                    <a:pt x="2006" y="5256"/>
                    <a:pt x="2001" y="5251"/>
                  </a:cubicBezTo>
                  <a:lnTo>
                    <a:pt x="2001" y="5251"/>
                  </a:lnTo>
                  <a:cubicBezTo>
                    <a:pt x="2001" y="5275"/>
                    <a:pt x="2073" y="5299"/>
                    <a:pt x="1989" y="5322"/>
                  </a:cubicBezTo>
                  <a:cubicBezTo>
                    <a:pt x="1977" y="5346"/>
                    <a:pt x="2073" y="5382"/>
                    <a:pt x="2025" y="5418"/>
                  </a:cubicBezTo>
                  <a:cubicBezTo>
                    <a:pt x="2049" y="5442"/>
                    <a:pt x="2108" y="5525"/>
                    <a:pt x="2025" y="5537"/>
                  </a:cubicBezTo>
                  <a:cubicBezTo>
                    <a:pt x="2073" y="5596"/>
                    <a:pt x="2061" y="5608"/>
                    <a:pt x="2096" y="5620"/>
                  </a:cubicBezTo>
                  <a:cubicBezTo>
                    <a:pt x="2062" y="5655"/>
                    <a:pt x="2094" y="5656"/>
                    <a:pt x="2053" y="5667"/>
                  </a:cubicBezTo>
                  <a:lnTo>
                    <a:pt x="2053" y="5667"/>
                  </a:lnTo>
                  <a:cubicBezTo>
                    <a:pt x="2053" y="5665"/>
                    <a:pt x="2053" y="5664"/>
                    <a:pt x="2052" y="5664"/>
                  </a:cubicBezTo>
                  <a:lnTo>
                    <a:pt x="2052" y="5664"/>
                  </a:lnTo>
                  <a:cubicBezTo>
                    <a:pt x="2051" y="5664"/>
                    <a:pt x="2050" y="5665"/>
                    <a:pt x="2049" y="5668"/>
                  </a:cubicBezTo>
                  <a:cubicBezTo>
                    <a:pt x="2050" y="5667"/>
                    <a:pt x="2052" y="5667"/>
                    <a:pt x="2053" y="5667"/>
                  </a:cubicBezTo>
                  <a:lnTo>
                    <a:pt x="2053" y="5667"/>
                  </a:lnTo>
                  <a:cubicBezTo>
                    <a:pt x="2054" y="5676"/>
                    <a:pt x="2047" y="5705"/>
                    <a:pt x="2032" y="5705"/>
                  </a:cubicBezTo>
                  <a:cubicBezTo>
                    <a:pt x="2027" y="5705"/>
                    <a:pt x="2020" y="5701"/>
                    <a:pt x="2013" y="5692"/>
                  </a:cubicBezTo>
                  <a:lnTo>
                    <a:pt x="2013" y="5692"/>
                  </a:lnTo>
                  <a:cubicBezTo>
                    <a:pt x="1989" y="5727"/>
                    <a:pt x="2049" y="5703"/>
                    <a:pt x="2049" y="5727"/>
                  </a:cubicBezTo>
                  <a:cubicBezTo>
                    <a:pt x="2025" y="5739"/>
                    <a:pt x="2059" y="6049"/>
                    <a:pt x="2049" y="6049"/>
                  </a:cubicBezTo>
                  <a:cubicBezTo>
                    <a:pt x="2049" y="6049"/>
                    <a:pt x="2049" y="6049"/>
                    <a:pt x="2049" y="6049"/>
                  </a:cubicBezTo>
                  <a:lnTo>
                    <a:pt x="2049" y="6049"/>
                  </a:lnTo>
                  <a:cubicBezTo>
                    <a:pt x="2049" y="6061"/>
                    <a:pt x="2061" y="6061"/>
                    <a:pt x="2073" y="6073"/>
                  </a:cubicBezTo>
                  <a:cubicBezTo>
                    <a:pt x="2069" y="6077"/>
                    <a:pt x="2063" y="6078"/>
                    <a:pt x="2058" y="6078"/>
                  </a:cubicBezTo>
                  <a:cubicBezTo>
                    <a:pt x="2046" y="6078"/>
                    <a:pt x="2033" y="6073"/>
                    <a:pt x="2025" y="6073"/>
                  </a:cubicBezTo>
                  <a:cubicBezTo>
                    <a:pt x="2120" y="6120"/>
                    <a:pt x="2001" y="6370"/>
                    <a:pt x="2001" y="6382"/>
                  </a:cubicBezTo>
                  <a:cubicBezTo>
                    <a:pt x="2012" y="6393"/>
                    <a:pt x="2064" y="6569"/>
                    <a:pt x="2033" y="6594"/>
                  </a:cubicBezTo>
                  <a:lnTo>
                    <a:pt x="2033" y="6594"/>
                  </a:lnTo>
                  <a:cubicBezTo>
                    <a:pt x="2036" y="6593"/>
                    <a:pt x="2038" y="6593"/>
                    <a:pt x="2040" y="6593"/>
                  </a:cubicBezTo>
                  <a:cubicBezTo>
                    <a:pt x="2099" y="6593"/>
                    <a:pt x="2037" y="6805"/>
                    <a:pt x="2037" y="6882"/>
                  </a:cubicBezTo>
                  <a:cubicBezTo>
                    <a:pt x="2049" y="6870"/>
                    <a:pt x="2061" y="6870"/>
                    <a:pt x="2073" y="6870"/>
                  </a:cubicBezTo>
                  <a:cubicBezTo>
                    <a:pt x="2073" y="6870"/>
                    <a:pt x="2073" y="6894"/>
                    <a:pt x="2073" y="6894"/>
                  </a:cubicBezTo>
                  <a:cubicBezTo>
                    <a:pt x="2068" y="6899"/>
                    <a:pt x="2063" y="6902"/>
                    <a:pt x="2059" y="6902"/>
                  </a:cubicBezTo>
                  <a:cubicBezTo>
                    <a:pt x="2053" y="6902"/>
                    <a:pt x="2049" y="6896"/>
                    <a:pt x="2049" y="6882"/>
                  </a:cubicBezTo>
                  <a:lnTo>
                    <a:pt x="2049" y="6882"/>
                  </a:lnTo>
                  <a:cubicBezTo>
                    <a:pt x="2037" y="6906"/>
                    <a:pt x="2049" y="6918"/>
                    <a:pt x="2073" y="6918"/>
                  </a:cubicBezTo>
                  <a:cubicBezTo>
                    <a:pt x="2073" y="6918"/>
                    <a:pt x="2034" y="6933"/>
                    <a:pt x="2025" y="6933"/>
                  </a:cubicBezTo>
                  <a:cubicBezTo>
                    <a:pt x="2025" y="6933"/>
                    <a:pt x="2025" y="6933"/>
                    <a:pt x="2025" y="6933"/>
                  </a:cubicBezTo>
                  <a:lnTo>
                    <a:pt x="2025" y="6933"/>
                  </a:lnTo>
                  <a:cubicBezTo>
                    <a:pt x="2027" y="6949"/>
                    <a:pt x="2037" y="6992"/>
                    <a:pt x="2037" y="7025"/>
                  </a:cubicBezTo>
                  <a:cubicBezTo>
                    <a:pt x="2061" y="7025"/>
                    <a:pt x="2073" y="7037"/>
                    <a:pt x="2096" y="7037"/>
                  </a:cubicBezTo>
                  <a:cubicBezTo>
                    <a:pt x="1989" y="7085"/>
                    <a:pt x="2108" y="7251"/>
                    <a:pt x="2108" y="7263"/>
                  </a:cubicBezTo>
                  <a:cubicBezTo>
                    <a:pt x="2104" y="7263"/>
                    <a:pt x="2101" y="7262"/>
                    <a:pt x="2097" y="7262"/>
                  </a:cubicBezTo>
                  <a:cubicBezTo>
                    <a:pt x="2022" y="7262"/>
                    <a:pt x="2045" y="7373"/>
                    <a:pt x="2076" y="7373"/>
                  </a:cubicBezTo>
                  <a:cubicBezTo>
                    <a:pt x="2079" y="7373"/>
                    <a:pt x="2082" y="7372"/>
                    <a:pt x="2084" y="7370"/>
                  </a:cubicBezTo>
                  <a:lnTo>
                    <a:pt x="2084" y="7370"/>
                  </a:lnTo>
                  <a:cubicBezTo>
                    <a:pt x="2073" y="7430"/>
                    <a:pt x="2013" y="7489"/>
                    <a:pt x="2073" y="7549"/>
                  </a:cubicBezTo>
                  <a:cubicBezTo>
                    <a:pt x="2061" y="7561"/>
                    <a:pt x="2049" y="7573"/>
                    <a:pt x="2037" y="7585"/>
                  </a:cubicBezTo>
                  <a:cubicBezTo>
                    <a:pt x="2049" y="7632"/>
                    <a:pt x="2061" y="7608"/>
                    <a:pt x="2061" y="7680"/>
                  </a:cubicBezTo>
                  <a:cubicBezTo>
                    <a:pt x="1927" y="7580"/>
                    <a:pt x="1752" y="7544"/>
                    <a:pt x="1589" y="7544"/>
                  </a:cubicBezTo>
                  <a:cubicBezTo>
                    <a:pt x="1521" y="7544"/>
                    <a:pt x="1454" y="7550"/>
                    <a:pt x="1394" y="7561"/>
                  </a:cubicBezTo>
                  <a:cubicBezTo>
                    <a:pt x="1413" y="7541"/>
                    <a:pt x="1393" y="7522"/>
                    <a:pt x="1366" y="7522"/>
                  </a:cubicBezTo>
                  <a:cubicBezTo>
                    <a:pt x="1359" y="7522"/>
                    <a:pt x="1353" y="7523"/>
                    <a:pt x="1346" y="7525"/>
                  </a:cubicBezTo>
                  <a:cubicBezTo>
                    <a:pt x="1370" y="7525"/>
                    <a:pt x="1382" y="7525"/>
                    <a:pt x="1382" y="7537"/>
                  </a:cubicBezTo>
                  <a:cubicBezTo>
                    <a:pt x="1311" y="7561"/>
                    <a:pt x="1203" y="7597"/>
                    <a:pt x="1120" y="7632"/>
                  </a:cubicBezTo>
                  <a:cubicBezTo>
                    <a:pt x="1061" y="7622"/>
                    <a:pt x="1335" y="7564"/>
                    <a:pt x="1285" y="7564"/>
                  </a:cubicBezTo>
                  <a:cubicBezTo>
                    <a:pt x="1274" y="7564"/>
                    <a:pt x="1249" y="7566"/>
                    <a:pt x="1203" y="7573"/>
                  </a:cubicBezTo>
                  <a:cubicBezTo>
                    <a:pt x="1212" y="7581"/>
                    <a:pt x="1214" y="7590"/>
                    <a:pt x="1202" y="7590"/>
                  </a:cubicBezTo>
                  <a:cubicBezTo>
                    <a:pt x="1197" y="7590"/>
                    <a:pt x="1190" y="7588"/>
                    <a:pt x="1180" y="7585"/>
                  </a:cubicBezTo>
                  <a:cubicBezTo>
                    <a:pt x="1191" y="7573"/>
                    <a:pt x="1275" y="7525"/>
                    <a:pt x="1287" y="7525"/>
                  </a:cubicBezTo>
                  <a:cubicBezTo>
                    <a:pt x="1284" y="7524"/>
                    <a:pt x="1280" y="7523"/>
                    <a:pt x="1276" y="7523"/>
                  </a:cubicBezTo>
                  <a:cubicBezTo>
                    <a:pt x="1240" y="7523"/>
                    <a:pt x="1153" y="7561"/>
                    <a:pt x="1132" y="7561"/>
                  </a:cubicBezTo>
                  <a:cubicBezTo>
                    <a:pt x="1132" y="7561"/>
                    <a:pt x="1155" y="7576"/>
                    <a:pt x="1152" y="7576"/>
                  </a:cubicBezTo>
                  <a:cubicBezTo>
                    <a:pt x="1151" y="7576"/>
                    <a:pt x="1149" y="7575"/>
                    <a:pt x="1144" y="7573"/>
                  </a:cubicBezTo>
                  <a:cubicBezTo>
                    <a:pt x="1129" y="7602"/>
                    <a:pt x="1074" y="7618"/>
                    <a:pt x="1014" y="7634"/>
                  </a:cubicBezTo>
                  <a:lnTo>
                    <a:pt x="1014" y="7634"/>
                  </a:lnTo>
                  <a:cubicBezTo>
                    <a:pt x="1014" y="7633"/>
                    <a:pt x="1013" y="7633"/>
                    <a:pt x="1013" y="7632"/>
                  </a:cubicBezTo>
                  <a:cubicBezTo>
                    <a:pt x="1009" y="7633"/>
                    <a:pt x="1005" y="7635"/>
                    <a:pt x="1000" y="7638"/>
                  </a:cubicBezTo>
                  <a:lnTo>
                    <a:pt x="1000" y="7638"/>
                  </a:lnTo>
                  <a:cubicBezTo>
                    <a:pt x="1005" y="7636"/>
                    <a:pt x="1010" y="7635"/>
                    <a:pt x="1014" y="7634"/>
                  </a:cubicBezTo>
                  <a:lnTo>
                    <a:pt x="1014" y="7634"/>
                  </a:lnTo>
                  <a:cubicBezTo>
                    <a:pt x="1026" y="7645"/>
                    <a:pt x="1037" y="7657"/>
                    <a:pt x="1037" y="7668"/>
                  </a:cubicBezTo>
                  <a:cubicBezTo>
                    <a:pt x="1016" y="7674"/>
                    <a:pt x="1000" y="7678"/>
                    <a:pt x="988" y="7681"/>
                  </a:cubicBezTo>
                  <a:lnTo>
                    <a:pt x="988" y="7681"/>
                  </a:lnTo>
                  <a:cubicBezTo>
                    <a:pt x="988" y="7681"/>
                    <a:pt x="989" y="7680"/>
                    <a:pt x="989" y="7680"/>
                  </a:cubicBezTo>
                  <a:lnTo>
                    <a:pt x="989" y="7680"/>
                  </a:lnTo>
                  <a:cubicBezTo>
                    <a:pt x="969" y="7685"/>
                    <a:pt x="960" y="7688"/>
                    <a:pt x="961" y="7688"/>
                  </a:cubicBezTo>
                  <a:cubicBezTo>
                    <a:pt x="963" y="7688"/>
                    <a:pt x="971" y="7686"/>
                    <a:pt x="988" y="7681"/>
                  </a:cubicBezTo>
                  <a:lnTo>
                    <a:pt x="988" y="7681"/>
                  </a:lnTo>
                  <a:cubicBezTo>
                    <a:pt x="943" y="7738"/>
                    <a:pt x="1023" y="7669"/>
                    <a:pt x="846" y="7763"/>
                  </a:cubicBezTo>
                  <a:cubicBezTo>
                    <a:pt x="857" y="7731"/>
                    <a:pt x="955" y="7660"/>
                    <a:pt x="1000" y="7638"/>
                  </a:cubicBezTo>
                  <a:lnTo>
                    <a:pt x="1000" y="7638"/>
                  </a:lnTo>
                  <a:cubicBezTo>
                    <a:pt x="967" y="7647"/>
                    <a:pt x="934" y="7656"/>
                    <a:pt x="906" y="7668"/>
                  </a:cubicBezTo>
                  <a:cubicBezTo>
                    <a:pt x="715" y="7751"/>
                    <a:pt x="525" y="7966"/>
                    <a:pt x="429" y="8025"/>
                  </a:cubicBezTo>
                  <a:cubicBezTo>
                    <a:pt x="370" y="8049"/>
                    <a:pt x="346" y="8144"/>
                    <a:pt x="287" y="8168"/>
                  </a:cubicBezTo>
                  <a:cubicBezTo>
                    <a:pt x="298" y="8168"/>
                    <a:pt x="168" y="8396"/>
                    <a:pt x="156" y="8396"/>
                  </a:cubicBezTo>
                  <a:cubicBezTo>
                    <a:pt x="156" y="8396"/>
                    <a:pt x="156" y="8395"/>
                    <a:pt x="156" y="8394"/>
                  </a:cubicBezTo>
                  <a:cubicBezTo>
                    <a:pt x="144" y="8537"/>
                    <a:pt x="1" y="8835"/>
                    <a:pt x="25" y="8894"/>
                  </a:cubicBezTo>
                  <a:cubicBezTo>
                    <a:pt x="25" y="8894"/>
                    <a:pt x="62" y="8985"/>
                    <a:pt x="72" y="8992"/>
                  </a:cubicBezTo>
                  <a:lnTo>
                    <a:pt x="72" y="8992"/>
                  </a:lnTo>
                  <a:cubicBezTo>
                    <a:pt x="74" y="9120"/>
                    <a:pt x="253" y="9276"/>
                    <a:pt x="310" y="9299"/>
                  </a:cubicBezTo>
                  <a:cubicBezTo>
                    <a:pt x="299" y="9299"/>
                    <a:pt x="382" y="9372"/>
                    <a:pt x="344" y="9372"/>
                  </a:cubicBezTo>
                  <a:cubicBezTo>
                    <a:pt x="341" y="9372"/>
                    <a:pt x="338" y="9371"/>
                    <a:pt x="334" y="9371"/>
                  </a:cubicBezTo>
                  <a:lnTo>
                    <a:pt x="334" y="9371"/>
                  </a:lnTo>
                  <a:cubicBezTo>
                    <a:pt x="402" y="9429"/>
                    <a:pt x="546" y="9456"/>
                    <a:pt x="707" y="9456"/>
                  </a:cubicBezTo>
                  <a:cubicBezTo>
                    <a:pt x="969" y="9456"/>
                    <a:pt x="1279" y="9386"/>
                    <a:pt x="1382" y="9275"/>
                  </a:cubicBezTo>
                  <a:lnTo>
                    <a:pt x="1382" y="9275"/>
                  </a:lnTo>
                  <a:cubicBezTo>
                    <a:pt x="1370" y="9280"/>
                    <a:pt x="1363" y="9282"/>
                    <a:pt x="1360" y="9282"/>
                  </a:cubicBezTo>
                  <a:cubicBezTo>
                    <a:pt x="1347" y="9282"/>
                    <a:pt x="1387" y="9251"/>
                    <a:pt x="1358" y="9251"/>
                  </a:cubicBezTo>
                  <a:cubicBezTo>
                    <a:pt x="1427" y="9217"/>
                    <a:pt x="1715" y="9084"/>
                    <a:pt x="1738" y="9084"/>
                  </a:cubicBezTo>
                  <a:cubicBezTo>
                    <a:pt x="1739" y="9084"/>
                    <a:pt x="1739" y="9084"/>
                    <a:pt x="1739" y="9085"/>
                  </a:cubicBezTo>
                  <a:cubicBezTo>
                    <a:pt x="1739" y="9085"/>
                    <a:pt x="1769" y="9036"/>
                    <a:pt x="1783" y="9036"/>
                  </a:cubicBezTo>
                  <a:cubicBezTo>
                    <a:pt x="1784" y="9036"/>
                    <a:pt x="1786" y="9036"/>
                    <a:pt x="1787" y="9037"/>
                  </a:cubicBezTo>
                  <a:cubicBezTo>
                    <a:pt x="1775" y="9049"/>
                    <a:pt x="1775" y="9049"/>
                    <a:pt x="1775" y="9061"/>
                  </a:cubicBezTo>
                  <a:cubicBezTo>
                    <a:pt x="1791" y="9045"/>
                    <a:pt x="1812" y="9024"/>
                    <a:pt x="1834" y="9001"/>
                  </a:cubicBezTo>
                  <a:lnTo>
                    <a:pt x="1822" y="9001"/>
                  </a:lnTo>
                  <a:cubicBezTo>
                    <a:pt x="1828" y="8996"/>
                    <a:pt x="1831" y="8993"/>
                    <a:pt x="1833" y="8993"/>
                  </a:cubicBezTo>
                  <a:cubicBezTo>
                    <a:pt x="1834" y="8993"/>
                    <a:pt x="1834" y="8996"/>
                    <a:pt x="1834" y="9001"/>
                  </a:cubicBezTo>
                  <a:cubicBezTo>
                    <a:pt x="1846" y="8990"/>
                    <a:pt x="1858" y="8978"/>
                    <a:pt x="1870" y="8966"/>
                  </a:cubicBezTo>
                  <a:cubicBezTo>
                    <a:pt x="1858" y="8930"/>
                    <a:pt x="2192" y="8585"/>
                    <a:pt x="2239" y="8442"/>
                  </a:cubicBezTo>
                  <a:cubicBezTo>
                    <a:pt x="2239" y="8442"/>
                    <a:pt x="2275" y="7799"/>
                    <a:pt x="2263" y="7751"/>
                  </a:cubicBezTo>
                  <a:lnTo>
                    <a:pt x="2263" y="7751"/>
                  </a:lnTo>
                  <a:cubicBezTo>
                    <a:pt x="2259" y="7755"/>
                    <a:pt x="2255" y="7757"/>
                    <a:pt x="2251" y="7757"/>
                  </a:cubicBezTo>
                  <a:cubicBezTo>
                    <a:pt x="2243" y="7757"/>
                    <a:pt x="2235" y="7751"/>
                    <a:pt x="2227" y="7751"/>
                  </a:cubicBezTo>
                  <a:cubicBezTo>
                    <a:pt x="2227" y="7737"/>
                    <a:pt x="2227" y="7732"/>
                    <a:pt x="2230" y="7732"/>
                  </a:cubicBezTo>
                  <a:cubicBezTo>
                    <a:pt x="2231" y="7732"/>
                    <a:pt x="2234" y="7734"/>
                    <a:pt x="2239" y="7739"/>
                  </a:cubicBezTo>
                  <a:cubicBezTo>
                    <a:pt x="2228" y="7706"/>
                    <a:pt x="2227" y="7619"/>
                    <a:pt x="2247" y="7619"/>
                  </a:cubicBezTo>
                  <a:cubicBezTo>
                    <a:pt x="2248" y="7619"/>
                    <a:pt x="2250" y="7620"/>
                    <a:pt x="2251" y="7620"/>
                  </a:cubicBezTo>
                  <a:cubicBezTo>
                    <a:pt x="2251" y="7601"/>
                    <a:pt x="2247" y="7596"/>
                    <a:pt x="2242" y="7596"/>
                  </a:cubicBezTo>
                  <a:cubicBezTo>
                    <a:pt x="2234" y="7596"/>
                    <a:pt x="2223" y="7608"/>
                    <a:pt x="2215" y="7608"/>
                  </a:cubicBezTo>
                  <a:cubicBezTo>
                    <a:pt x="2221" y="7591"/>
                    <a:pt x="2233" y="7591"/>
                    <a:pt x="2245" y="7591"/>
                  </a:cubicBezTo>
                  <a:cubicBezTo>
                    <a:pt x="2257" y="7591"/>
                    <a:pt x="2269" y="7591"/>
                    <a:pt x="2275" y="7573"/>
                  </a:cubicBezTo>
                  <a:cubicBezTo>
                    <a:pt x="2267" y="7565"/>
                    <a:pt x="2259" y="7540"/>
                    <a:pt x="2254" y="7540"/>
                  </a:cubicBezTo>
                  <a:cubicBezTo>
                    <a:pt x="2252" y="7540"/>
                    <a:pt x="2251" y="7546"/>
                    <a:pt x="2251" y="7561"/>
                  </a:cubicBezTo>
                  <a:cubicBezTo>
                    <a:pt x="2241" y="7518"/>
                    <a:pt x="2240" y="7507"/>
                    <a:pt x="2241" y="7507"/>
                  </a:cubicBezTo>
                  <a:lnTo>
                    <a:pt x="2241" y="7507"/>
                  </a:lnTo>
                  <a:cubicBezTo>
                    <a:pt x="2242" y="7507"/>
                    <a:pt x="2246" y="7516"/>
                    <a:pt x="2248" y="7516"/>
                  </a:cubicBezTo>
                  <a:cubicBezTo>
                    <a:pt x="2250" y="7516"/>
                    <a:pt x="2251" y="7512"/>
                    <a:pt x="2251" y="7501"/>
                  </a:cubicBezTo>
                  <a:cubicBezTo>
                    <a:pt x="2180" y="7477"/>
                    <a:pt x="2287" y="7454"/>
                    <a:pt x="2251" y="7442"/>
                  </a:cubicBezTo>
                  <a:cubicBezTo>
                    <a:pt x="2251" y="7442"/>
                    <a:pt x="2263" y="7442"/>
                    <a:pt x="2251" y="7406"/>
                  </a:cubicBezTo>
                  <a:cubicBezTo>
                    <a:pt x="2242" y="7428"/>
                    <a:pt x="2236" y="7436"/>
                    <a:pt x="2232" y="7436"/>
                  </a:cubicBezTo>
                  <a:cubicBezTo>
                    <a:pt x="2222" y="7436"/>
                    <a:pt x="2233" y="7370"/>
                    <a:pt x="2251" y="7370"/>
                  </a:cubicBezTo>
                  <a:cubicBezTo>
                    <a:pt x="2245" y="7351"/>
                    <a:pt x="2234" y="7342"/>
                    <a:pt x="2227" y="7342"/>
                  </a:cubicBezTo>
                  <a:cubicBezTo>
                    <a:pt x="2220" y="7342"/>
                    <a:pt x="2215" y="7348"/>
                    <a:pt x="2215" y="7358"/>
                  </a:cubicBezTo>
                  <a:cubicBezTo>
                    <a:pt x="2203" y="7346"/>
                    <a:pt x="2203" y="7275"/>
                    <a:pt x="2203" y="7251"/>
                  </a:cubicBezTo>
                  <a:lnTo>
                    <a:pt x="2203" y="7251"/>
                  </a:lnTo>
                  <a:cubicBezTo>
                    <a:pt x="2227" y="7274"/>
                    <a:pt x="2230" y="7287"/>
                    <a:pt x="2242" y="7287"/>
                  </a:cubicBezTo>
                  <a:cubicBezTo>
                    <a:pt x="2249" y="7287"/>
                    <a:pt x="2258" y="7283"/>
                    <a:pt x="2275" y="7275"/>
                  </a:cubicBezTo>
                  <a:lnTo>
                    <a:pt x="2275" y="7275"/>
                  </a:lnTo>
                  <a:cubicBezTo>
                    <a:pt x="2269" y="7277"/>
                    <a:pt x="2264" y="7279"/>
                    <a:pt x="2260" y="7279"/>
                  </a:cubicBezTo>
                  <a:cubicBezTo>
                    <a:pt x="2225" y="7279"/>
                    <a:pt x="2265" y="7192"/>
                    <a:pt x="2287" y="7192"/>
                  </a:cubicBezTo>
                  <a:cubicBezTo>
                    <a:pt x="2275" y="7192"/>
                    <a:pt x="2263" y="7180"/>
                    <a:pt x="2263" y="7168"/>
                  </a:cubicBezTo>
                  <a:cubicBezTo>
                    <a:pt x="2239" y="7156"/>
                    <a:pt x="2251" y="7001"/>
                    <a:pt x="2251" y="6906"/>
                  </a:cubicBezTo>
                  <a:lnTo>
                    <a:pt x="2263" y="6906"/>
                  </a:lnTo>
                  <a:cubicBezTo>
                    <a:pt x="2260" y="6903"/>
                    <a:pt x="2257" y="6900"/>
                    <a:pt x="2256" y="6898"/>
                  </a:cubicBezTo>
                  <a:lnTo>
                    <a:pt x="2256" y="6898"/>
                  </a:lnTo>
                  <a:cubicBezTo>
                    <a:pt x="2255" y="6899"/>
                    <a:pt x="2254" y="6899"/>
                    <a:pt x="2254" y="6899"/>
                  </a:cubicBezTo>
                  <a:cubicBezTo>
                    <a:pt x="2252" y="6899"/>
                    <a:pt x="2251" y="6898"/>
                    <a:pt x="2251" y="6894"/>
                  </a:cubicBezTo>
                  <a:cubicBezTo>
                    <a:pt x="2239" y="6835"/>
                    <a:pt x="2275" y="6704"/>
                    <a:pt x="2299" y="6632"/>
                  </a:cubicBezTo>
                  <a:cubicBezTo>
                    <a:pt x="2287" y="6585"/>
                    <a:pt x="2239" y="6549"/>
                    <a:pt x="2239" y="6489"/>
                  </a:cubicBezTo>
                  <a:cubicBezTo>
                    <a:pt x="2263" y="6489"/>
                    <a:pt x="2215" y="6501"/>
                    <a:pt x="2263" y="6513"/>
                  </a:cubicBezTo>
                  <a:cubicBezTo>
                    <a:pt x="2275" y="6501"/>
                    <a:pt x="2275" y="6477"/>
                    <a:pt x="2263" y="6465"/>
                  </a:cubicBezTo>
                  <a:cubicBezTo>
                    <a:pt x="2263" y="6472"/>
                    <a:pt x="2262" y="6475"/>
                    <a:pt x="2261" y="6475"/>
                  </a:cubicBezTo>
                  <a:cubicBezTo>
                    <a:pt x="2255" y="6475"/>
                    <a:pt x="2235" y="6400"/>
                    <a:pt x="2237" y="6400"/>
                  </a:cubicBezTo>
                  <a:lnTo>
                    <a:pt x="2237" y="6400"/>
                  </a:lnTo>
                  <a:cubicBezTo>
                    <a:pt x="2237" y="6400"/>
                    <a:pt x="2238" y="6402"/>
                    <a:pt x="2239" y="6406"/>
                  </a:cubicBezTo>
                  <a:cubicBezTo>
                    <a:pt x="2242" y="6406"/>
                    <a:pt x="2244" y="6407"/>
                    <a:pt x="2246" y="6407"/>
                  </a:cubicBezTo>
                  <a:cubicBezTo>
                    <a:pt x="2307" y="6407"/>
                    <a:pt x="2253" y="6248"/>
                    <a:pt x="2299" y="6168"/>
                  </a:cubicBezTo>
                  <a:cubicBezTo>
                    <a:pt x="2277" y="6168"/>
                    <a:pt x="2265" y="6168"/>
                    <a:pt x="2244" y="6158"/>
                  </a:cubicBezTo>
                  <a:lnTo>
                    <a:pt x="2244" y="6158"/>
                  </a:lnTo>
                  <a:cubicBezTo>
                    <a:pt x="2254" y="6149"/>
                    <a:pt x="2261" y="6061"/>
                    <a:pt x="2251" y="6061"/>
                  </a:cubicBezTo>
                  <a:lnTo>
                    <a:pt x="2251" y="6061"/>
                  </a:lnTo>
                  <a:cubicBezTo>
                    <a:pt x="2261" y="6061"/>
                    <a:pt x="2285" y="6091"/>
                    <a:pt x="2307" y="6091"/>
                  </a:cubicBezTo>
                  <a:cubicBezTo>
                    <a:pt x="2313" y="6091"/>
                    <a:pt x="2318" y="6089"/>
                    <a:pt x="2323" y="6084"/>
                  </a:cubicBezTo>
                  <a:cubicBezTo>
                    <a:pt x="2280" y="6084"/>
                    <a:pt x="2275" y="5998"/>
                    <a:pt x="2275" y="5998"/>
                  </a:cubicBezTo>
                  <a:cubicBezTo>
                    <a:pt x="2275" y="5998"/>
                    <a:pt x="2275" y="5999"/>
                    <a:pt x="2275" y="6001"/>
                  </a:cubicBezTo>
                  <a:cubicBezTo>
                    <a:pt x="2275" y="5990"/>
                    <a:pt x="2219" y="5865"/>
                    <a:pt x="2237" y="5826"/>
                  </a:cubicBezTo>
                  <a:lnTo>
                    <a:pt x="2237" y="5826"/>
                  </a:lnTo>
                  <a:cubicBezTo>
                    <a:pt x="2247" y="5830"/>
                    <a:pt x="2258" y="5836"/>
                    <a:pt x="2265" y="5836"/>
                  </a:cubicBezTo>
                  <a:cubicBezTo>
                    <a:pt x="2271" y="5836"/>
                    <a:pt x="2275" y="5833"/>
                    <a:pt x="2275" y="5823"/>
                  </a:cubicBezTo>
                  <a:cubicBezTo>
                    <a:pt x="2251" y="5811"/>
                    <a:pt x="2251" y="5799"/>
                    <a:pt x="2263" y="5775"/>
                  </a:cubicBezTo>
                  <a:cubicBezTo>
                    <a:pt x="2275" y="5775"/>
                    <a:pt x="2280" y="5776"/>
                    <a:pt x="2284" y="5776"/>
                  </a:cubicBezTo>
                  <a:cubicBezTo>
                    <a:pt x="2291" y="5776"/>
                    <a:pt x="2291" y="5771"/>
                    <a:pt x="2323" y="5739"/>
                  </a:cubicBezTo>
                  <a:lnTo>
                    <a:pt x="2323" y="5739"/>
                  </a:lnTo>
                  <a:cubicBezTo>
                    <a:pt x="2299" y="5763"/>
                    <a:pt x="2275" y="5763"/>
                    <a:pt x="2251" y="5763"/>
                  </a:cubicBezTo>
                  <a:cubicBezTo>
                    <a:pt x="2251" y="5715"/>
                    <a:pt x="2275" y="5656"/>
                    <a:pt x="2299" y="5644"/>
                  </a:cubicBezTo>
                  <a:cubicBezTo>
                    <a:pt x="2299" y="5632"/>
                    <a:pt x="2203" y="5596"/>
                    <a:pt x="2263" y="5549"/>
                  </a:cubicBezTo>
                  <a:cubicBezTo>
                    <a:pt x="2227" y="5537"/>
                    <a:pt x="2168" y="5453"/>
                    <a:pt x="2251" y="5442"/>
                  </a:cubicBezTo>
                  <a:cubicBezTo>
                    <a:pt x="2215" y="5382"/>
                    <a:pt x="2215" y="5358"/>
                    <a:pt x="2180" y="5346"/>
                  </a:cubicBezTo>
                  <a:cubicBezTo>
                    <a:pt x="2214" y="5312"/>
                    <a:pt x="2193" y="5322"/>
                    <a:pt x="2235" y="5312"/>
                  </a:cubicBezTo>
                  <a:lnTo>
                    <a:pt x="2235" y="5312"/>
                  </a:lnTo>
                  <a:cubicBezTo>
                    <a:pt x="2235" y="5312"/>
                    <a:pt x="2235" y="5312"/>
                    <a:pt x="2235" y="5312"/>
                  </a:cubicBezTo>
                  <a:cubicBezTo>
                    <a:pt x="2236" y="5312"/>
                    <a:pt x="2238" y="5311"/>
                    <a:pt x="2239" y="5311"/>
                  </a:cubicBezTo>
                  <a:lnTo>
                    <a:pt x="2239" y="5311"/>
                  </a:lnTo>
                  <a:cubicBezTo>
                    <a:pt x="2238" y="5311"/>
                    <a:pt x="2236" y="5311"/>
                    <a:pt x="2235" y="5312"/>
                  </a:cubicBezTo>
                  <a:lnTo>
                    <a:pt x="2235" y="5312"/>
                  </a:lnTo>
                  <a:cubicBezTo>
                    <a:pt x="2222" y="5311"/>
                    <a:pt x="2234" y="5266"/>
                    <a:pt x="2251" y="5266"/>
                  </a:cubicBezTo>
                  <a:cubicBezTo>
                    <a:pt x="2254" y="5266"/>
                    <a:pt x="2259" y="5268"/>
                    <a:pt x="2263" y="5275"/>
                  </a:cubicBezTo>
                  <a:cubicBezTo>
                    <a:pt x="2281" y="5257"/>
                    <a:pt x="2275" y="5257"/>
                    <a:pt x="2263" y="5257"/>
                  </a:cubicBezTo>
                  <a:cubicBezTo>
                    <a:pt x="2251" y="5257"/>
                    <a:pt x="2233" y="5257"/>
                    <a:pt x="2227" y="5239"/>
                  </a:cubicBezTo>
                  <a:cubicBezTo>
                    <a:pt x="2251" y="5239"/>
                    <a:pt x="2215" y="4918"/>
                    <a:pt x="2239" y="4918"/>
                  </a:cubicBezTo>
                  <a:cubicBezTo>
                    <a:pt x="2227" y="4918"/>
                    <a:pt x="2215" y="4906"/>
                    <a:pt x="2203" y="4906"/>
                  </a:cubicBezTo>
                  <a:cubicBezTo>
                    <a:pt x="2209" y="4894"/>
                    <a:pt x="2218" y="4891"/>
                    <a:pt x="2227" y="4891"/>
                  </a:cubicBezTo>
                  <a:cubicBezTo>
                    <a:pt x="2236" y="4891"/>
                    <a:pt x="2245" y="4894"/>
                    <a:pt x="2251" y="4894"/>
                  </a:cubicBezTo>
                  <a:cubicBezTo>
                    <a:pt x="2156" y="4846"/>
                    <a:pt x="2275" y="4596"/>
                    <a:pt x="2275" y="4584"/>
                  </a:cubicBezTo>
                  <a:cubicBezTo>
                    <a:pt x="2275" y="4573"/>
                    <a:pt x="2216" y="4405"/>
                    <a:pt x="2241" y="4384"/>
                  </a:cubicBezTo>
                  <a:lnTo>
                    <a:pt x="2241" y="4384"/>
                  </a:lnTo>
                  <a:cubicBezTo>
                    <a:pt x="2241" y="4384"/>
                    <a:pt x="2240" y="4384"/>
                    <a:pt x="2240" y="4384"/>
                  </a:cubicBezTo>
                  <a:cubicBezTo>
                    <a:pt x="2175" y="4384"/>
                    <a:pt x="2239" y="4175"/>
                    <a:pt x="2239" y="4096"/>
                  </a:cubicBezTo>
                  <a:lnTo>
                    <a:pt x="2203" y="4096"/>
                  </a:lnTo>
                  <a:cubicBezTo>
                    <a:pt x="2215" y="4096"/>
                    <a:pt x="2215" y="4072"/>
                    <a:pt x="2203" y="4072"/>
                  </a:cubicBezTo>
                  <a:cubicBezTo>
                    <a:pt x="2213" y="4067"/>
                    <a:pt x="2219" y="4064"/>
                    <a:pt x="2223" y="4064"/>
                  </a:cubicBezTo>
                  <a:cubicBezTo>
                    <a:pt x="2229" y="4064"/>
                    <a:pt x="2232" y="4070"/>
                    <a:pt x="2239" y="4084"/>
                  </a:cubicBezTo>
                  <a:cubicBezTo>
                    <a:pt x="2239" y="4060"/>
                    <a:pt x="2227" y="4048"/>
                    <a:pt x="2215" y="4048"/>
                  </a:cubicBezTo>
                  <a:cubicBezTo>
                    <a:pt x="2206" y="4048"/>
                    <a:pt x="2242" y="4033"/>
                    <a:pt x="2251" y="4033"/>
                  </a:cubicBezTo>
                  <a:cubicBezTo>
                    <a:pt x="2251" y="4033"/>
                    <a:pt x="2251" y="4033"/>
                    <a:pt x="2251" y="4033"/>
                  </a:cubicBezTo>
                  <a:lnTo>
                    <a:pt x="2251" y="4033"/>
                  </a:lnTo>
                  <a:cubicBezTo>
                    <a:pt x="2249" y="4017"/>
                    <a:pt x="2239" y="3974"/>
                    <a:pt x="2239" y="3941"/>
                  </a:cubicBezTo>
                  <a:cubicBezTo>
                    <a:pt x="2223" y="3941"/>
                    <a:pt x="2213" y="3936"/>
                    <a:pt x="2204" y="3936"/>
                  </a:cubicBezTo>
                  <a:cubicBezTo>
                    <a:pt x="2202" y="3936"/>
                    <a:pt x="2200" y="3936"/>
                    <a:pt x="2198" y="3937"/>
                  </a:cubicBezTo>
                  <a:lnTo>
                    <a:pt x="2198" y="3937"/>
                  </a:lnTo>
                  <a:cubicBezTo>
                    <a:pt x="2282" y="3874"/>
                    <a:pt x="2168" y="3715"/>
                    <a:pt x="2168" y="3703"/>
                  </a:cubicBezTo>
                  <a:lnTo>
                    <a:pt x="2168" y="3703"/>
                  </a:lnTo>
                  <a:cubicBezTo>
                    <a:pt x="2172" y="3704"/>
                    <a:pt x="2175" y="3704"/>
                    <a:pt x="2179" y="3704"/>
                  </a:cubicBezTo>
                  <a:cubicBezTo>
                    <a:pt x="2251" y="3704"/>
                    <a:pt x="2232" y="3602"/>
                    <a:pt x="2203" y="3602"/>
                  </a:cubicBezTo>
                  <a:cubicBezTo>
                    <a:pt x="2200" y="3602"/>
                    <a:pt x="2196" y="3604"/>
                    <a:pt x="2192" y="3608"/>
                  </a:cubicBezTo>
                  <a:cubicBezTo>
                    <a:pt x="2203" y="3548"/>
                    <a:pt x="2263" y="3489"/>
                    <a:pt x="2203" y="3417"/>
                  </a:cubicBezTo>
                  <a:cubicBezTo>
                    <a:pt x="2215" y="3417"/>
                    <a:pt x="2227" y="3406"/>
                    <a:pt x="2251" y="3394"/>
                  </a:cubicBezTo>
                  <a:cubicBezTo>
                    <a:pt x="2227" y="3334"/>
                    <a:pt x="2144" y="3060"/>
                    <a:pt x="2275" y="3013"/>
                  </a:cubicBezTo>
                  <a:cubicBezTo>
                    <a:pt x="2333" y="3003"/>
                    <a:pt x="2390" y="2993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3" y="2965"/>
                    <a:pt x="2443" y="2965"/>
                  </a:cubicBezTo>
                  <a:lnTo>
                    <a:pt x="2443" y="2965"/>
                  </a:lnTo>
                  <a:cubicBezTo>
                    <a:pt x="2443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54" y="2958"/>
                    <a:pt x="2466" y="2950"/>
                    <a:pt x="2477" y="2941"/>
                  </a:cubicBezTo>
                  <a:lnTo>
                    <a:pt x="2477" y="2941"/>
                  </a:lnTo>
                  <a:cubicBezTo>
                    <a:pt x="2466" y="2952"/>
                    <a:pt x="2455" y="2964"/>
                    <a:pt x="2443" y="2965"/>
                  </a:cubicBezTo>
                  <a:lnTo>
                    <a:pt x="2443" y="2965"/>
                  </a:lnTo>
                  <a:cubicBezTo>
                    <a:pt x="2462" y="2964"/>
                    <a:pt x="2588" y="2949"/>
                    <a:pt x="2659" y="2949"/>
                  </a:cubicBezTo>
                  <a:cubicBezTo>
                    <a:pt x="2697" y="2949"/>
                    <a:pt x="2719" y="2953"/>
                    <a:pt x="2704" y="2965"/>
                  </a:cubicBezTo>
                  <a:cubicBezTo>
                    <a:pt x="2799" y="2965"/>
                    <a:pt x="2692" y="2941"/>
                    <a:pt x="2763" y="2905"/>
                  </a:cubicBezTo>
                  <a:lnTo>
                    <a:pt x="2763" y="2905"/>
                  </a:lnTo>
                  <a:cubicBezTo>
                    <a:pt x="2772" y="2913"/>
                    <a:pt x="2783" y="2916"/>
                    <a:pt x="2797" y="2916"/>
                  </a:cubicBezTo>
                  <a:cubicBezTo>
                    <a:pt x="2887" y="2916"/>
                    <a:pt x="3076" y="2788"/>
                    <a:pt x="3145" y="2788"/>
                  </a:cubicBezTo>
                  <a:cubicBezTo>
                    <a:pt x="3156" y="2788"/>
                    <a:pt x="3164" y="2791"/>
                    <a:pt x="3168" y="2798"/>
                  </a:cubicBezTo>
                  <a:cubicBezTo>
                    <a:pt x="3159" y="2745"/>
                    <a:pt x="3237" y="2738"/>
                    <a:pt x="3287" y="2738"/>
                  </a:cubicBezTo>
                  <a:cubicBezTo>
                    <a:pt x="3303" y="2738"/>
                    <a:pt x="3317" y="2739"/>
                    <a:pt x="3323" y="2739"/>
                  </a:cubicBezTo>
                  <a:cubicBezTo>
                    <a:pt x="3311" y="2739"/>
                    <a:pt x="3299" y="2763"/>
                    <a:pt x="3299" y="2775"/>
                  </a:cubicBezTo>
                  <a:cubicBezTo>
                    <a:pt x="3346" y="2715"/>
                    <a:pt x="3727" y="2644"/>
                    <a:pt x="3727" y="2608"/>
                  </a:cubicBezTo>
                  <a:cubicBezTo>
                    <a:pt x="3847" y="2596"/>
                    <a:pt x="4073" y="2548"/>
                    <a:pt x="4180" y="2477"/>
                  </a:cubicBezTo>
                  <a:cubicBezTo>
                    <a:pt x="4180" y="2484"/>
                    <a:pt x="4187" y="2487"/>
                    <a:pt x="4198" y="2487"/>
                  </a:cubicBezTo>
                  <a:cubicBezTo>
                    <a:pt x="4264" y="2487"/>
                    <a:pt x="4486" y="2386"/>
                    <a:pt x="4537" y="2346"/>
                  </a:cubicBezTo>
                  <a:lnTo>
                    <a:pt x="4537" y="2346"/>
                  </a:lnTo>
                  <a:cubicBezTo>
                    <a:pt x="4520" y="2349"/>
                    <a:pt x="4508" y="2351"/>
                    <a:pt x="4500" y="2351"/>
                  </a:cubicBezTo>
                  <a:cubicBezTo>
                    <a:pt x="4452" y="2351"/>
                    <a:pt x="4542" y="2298"/>
                    <a:pt x="4501" y="2298"/>
                  </a:cubicBezTo>
                  <a:cubicBezTo>
                    <a:pt x="4513" y="2292"/>
                    <a:pt x="4525" y="2289"/>
                    <a:pt x="4537" y="2289"/>
                  </a:cubicBezTo>
                  <a:cubicBezTo>
                    <a:pt x="4549" y="2289"/>
                    <a:pt x="4561" y="2292"/>
                    <a:pt x="4573" y="2298"/>
                  </a:cubicBezTo>
                  <a:cubicBezTo>
                    <a:pt x="4561" y="2310"/>
                    <a:pt x="4561" y="2310"/>
                    <a:pt x="4549" y="2310"/>
                  </a:cubicBezTo>
                  <a:cubicBezTo>
                    <a:pt x="4549" y="2314"/>
                    <a:pt x="4556" y="2316"/>
                    <a:pt x="4567" y="2316"/>
                  </a:cubicBezTo>
                  <a:cubicBezTo>
                    <a:pt x="4671" y="2316"/>
                    <a:pt x="5174" y="2190"/>
                    <a:pt x="5228" y="2179"/>
                  </a:cubicBezTo>
                  <a:cubicBezTo>
                    <a:pt x="5216" y="2167"/>
                    <a:pt x="5204" y="2167"/>
                    <a:pt x="5192" y="2155"/>
                  </a:cubicBezTo>
                  <a:cubicBezTo>
                    <a:pt x="5216" y="2143"/>
                    <a:pt x="5240" y="2143"/>
                    <a:pt x="5251" y="2132"/>
                  </a:cubicBezTo>
                  <a:lnTo>
                    <a:pt x="5251" y="2132"/>
                  </a:lnTo>
                  <a:cubicBezTo>
                    <a:pt x="5271" y="2138"/>
                    <a:pt x="5276" y="2144"/>
                    <a:pt x="5272" y="2151"/>
                  </a:cubicBezTo>
                  <a:lnTo>
                    <a:pt x="5272" y="2151"/>
                  </a:lnTo>
                  <a:cubicBezTo>
                    <a:pt x="5295" y="2139"/>
                    <a:pt x="5325" y="2126"/>
                    <a:pt x="5339" y="2126"/>
                  </a:cubicBezTo>
                  <a:cubicBezTo>
                    <a:pt x="5344" y="2126"/>
                    <a:pt x="5347" y="2128"/>
                    <a:pt x="5347" y="2132"/>
                  </a:cubicBezTo>
                  <a:cubicBezTo>
                    <a:pt x="5335" y="2143"/>
                    <a:pt x="5323" y="2155"/>
                    <a:pt x="5311" y="2167"/>
                  </a:cubicBezTo>
                  <a:cubicBezTo>
                    <a:pt x="5341" y="2137"/>
                    <a:pt x="5391" y="2116"/>
                    <a:pt x="5448" y="2102"/>
                  </a:cubicBezTo>
                  <a:lnTo>
                    <a:pt x="5448" y="2102"/>
                  </a:lnTo>
                  <a:lnTo>
                    <a:pt x="5454" y="2108"/>
                  </a:lnTo>
                  <a:cubicBezTo>
                    <a:pt x="5457" y="2105"/>
                    <a:pt x="5459" y="2102"/>
                    <a:pt x="5460" y="2099"/>
                  </a:cubicBezTo>
                  <a:lnTo>
                    <a:pt x="5460" y="2099"/>
                  </a:lnTo>
                  <a:cubicBezTo>
                    <a:pt x="5456" y="2100"/>
                    <a:pt x="5452" y="2101"/>
                    <a:pt x="5448" y="2102"/>
                  </a:cubicBezTo>
                  <a:lnTo>
                    <a:pt x="5448" y="2102"/>
                  </a:lnTo>
                  <a:lnTo>
                    <a:pt x="5442" y="2096"/>
                  </a:lnTo>
                  <a:cubicBezTo>
                    <a:pt x="5449" y="2092"/>
                    <a:pt x="5454" y="2091"/>
                    <a:pt x="5457" y="2091"/>
                  </a:cubicBezTo>
                  <a:cubicBezTo>
                    <a:pt x="5462" y="2091"/>
                    <a:pt x="5463" y="2094"/>
                    <a:pt x="5460" y="2099"/>
                  </a:cubicBezTo>
                  <a:lnTo>
                    <a:pt x="5460" y="2099"/>
                  </a:lnTo>
                  <a:cubicBezTo>
                    <a:pt x="5489" y="2093"/>
                    <a:pt x="5519" y="2088"/>
                    <a:pt x="5549" y="2084"/>
                  </a:cubicBezTo>
                  <a:cubicBezTo>
                    <a:pt x="5537" y="2084"/>
                    <a:pt x="5525" y="2072"/>
                    <a:pt x="5513" y="2072"/>
                  </a:cubicBezTo>
                  <a:cubicBezTo>
                    <a:pt x="5549" y="2060"/>
                    <a:pt x="5561" y="2048"/>
                    <a:pt x="5537" y="2024"/>
                  </a:cubicBezTo>
                  <a:lnTo>
                    <a:pt x="5537" y="2024"/>
                  </a:lnTo>
                  <a:cubicBezTo>
                    <a:pt x="5560" y="2035"/>
                    <a:pt x="5585" y="2040"/>
                    <a:pt x="5611" y="2040"/>
                  </a:cubicBezTo>
                  <a:cubicBezTo>
                    <a:pt x="5762" y="2040"/>
                    <a:pt x="5954" y="1888"/>
                    <a:pt x="6025" y="1858"/>
                  </a:cubicBezTo>
                  <a:cubicBezTo>
                    <a:pt x="6028" y="1860"/>
                    <a:pt x="6030" y="1862"/>
                    <a:pt x="6032" y="1864"/>
                  </a:cubicBezTo>
                  <a:lnTo>
                    <a:pt x="6032" y="1864"/>
                  </a:lnTo>
                  <a:cubicBezTo>
                    <a:pt x="6033" y="1864"/>
                    <a:pt x="6033" y="1864"/>
                    <a:pt x="6033" y="1864"/>
                  </a:cubicBezTo>
                  <a:lnTo>
                    <a:pt x="6033" y="1864"/>
                  </a:lnTo>
                  <a:cubicBezTo>
                    <a:pt x="6034" y="1864"/>
                    <a:pt x="6035" y="1865"/>
                    <a:pt x="6034" y="1866"/>
                  </a:cubicBezTo>
                  <a:lnTo>
                    <a:pt x="6034" y="1866"/>
                  </a:lnTo>
                  <a:cubicBezTo>
                    <a:pt x="6034" y="1865"/>
                    <a:pt x="6033" y="1865"/>
                    <a:pt x="6032" y="1864"/>
                  </a:cubicBezTo>
                  <a:lnTo>
                    <a:pt x="6032" y="1864"/>
                  </a:lnTo>
                  <a:cubicBezTo>
                    <a:pt x="6031" y="1865"/>
                    <a:pt x="6029" y="1866"/>
                    <a:pt x="6025" y="1870"/>
                  </a:cubicBezTo>
                  <a:cubicBezTo>
                    <a:pt x="6030" y="1870"/>
                    <a:pt x="6033" y="1867"/>
                    <a:pt x="6034" y="1866"/>
                  </a:cubicBezTo>
                  <a:lnTo>
                    <a:pt x="6034" y="1866"/>
                  </a:lnTo>
                  <a:cubicBezTo>
                    <a:pt x="6052" y="1882"/>
                    <a:pt x="6063" y="1883"/>
                    <a:pt x="6073" y="1893"/>
                  </a:cubicBezTo>
                  <a:cubicBezTo>
                    <a:pt x="6067" y="1911"/>
                    <a:pt x="6055" y="1911"/>
                    <a:pt x="6043" y="1911"/>
                  </a:cubicBezTo>
                  <a:cubicBezTo>
                    <a:pt x="6031" y="1911"/>
                    <a:pt x="6019" y="1911"/>
                    <a:pt x="6013" y="1929"/>
                  </a:cubicBezTo>
                  <a:cubicBezTo>
                    <a:pt x="6013" y="1929"/>
                    <a:pt x="6032" y="1954"/>
                    <a:pt x="6038" y="1954"/>
                  </a:cubicBezTo>
                  <a:cubicBezTo>
                    <a:pt x="6039" y="1954"/>
                    <a:pt x="6040" y="1954"/>
                    <a:pt x="6040" y="1952"/>
                  </a:cubicBezTo>
                  <a:lnTo>
                    <a:pt x="6040" y="1952"/>
                  </a:lnTo>
                  <a:cubicBezTo>
                    <a:pt x="6047" y="1983"/>
                    <a:pt x="6048" y="1991"/>
                    <a:pt x="6048" y="1991"/>
                  </a:cubicBezTo>
                  <a:cubicBezTo>
                    <a:pt x="6047" y="1991"/>
                    <a:pt x="6043" y="1981"/>
                    <a:pt x="6041" y="1981"/>
                  </a:cubicBezTo>
                  <a:cubicBezTo>
                    <a:pt x="6039" y="1981"/>
                    <a:pt x="6037" y="1986"/>
                    <a:pt x="6037" y="2001"/>
                  </a:cubicBezTo>
                  <a:cubicBezTo>
                    <a:pt x="6109" y="2013"/>
                    <a:pt x="6002" y="2036"/>
                    <a:pt x="6037" y="2048"/>
                  </a:cubicBezTo>
                  <a:cubicBezTo>
                    <a:pt x="6037" y="2060"/>
                    <a:pt x="6025" y="2060"/>
                    <a:pt x="6037" y="2084"/>
                  </a:cubicBezTo>
                  <a:cubicBezTo>
                    <a:pt x="6046" y="2063"/>
                    <a:pt x="6052" y="2055"/>
                    <a:pt x="6056" y="2055"/>
                  </a:cubicBezTo>
                  <a:lnTo>
                    <a:pt x="6056" y="2055"/>
                  </a:lnTo>
                  <a:cubicBezTo>
                    <a:pt x="6066" y="2055"/>
                    <a:pt x="6055" y="2123"/>
                    <a:pt x="6037" y="2132"/>
                  </a:cubicBezTo>
                  <a:cubicBezTo>
                    <a:pt x="6049" y="2143"/>
                    <a:pt x="6058" y="2149"/>
                    <a:pt x="6064" y="2149"/>
                  </a:cubicBezTo>
                  <a:cubicBezTo>
                    <a:pt x="6070" y="2149"/>
                    <a:pt x="6073" y="2143"/>
                    <a:pt x="6073" y="2132"/>
                  </a:cubicBezTo>
                  <a:cubicBezTo>
                    <a:pt x="6085" y="2155"/>
                    <a:pt x="6085" y="2227"/>
                    <a:pt x="6085" y="2239"/>
                  </a:cubicBezTo>
                  <a:cubicBezTo>
                    <a:pt x="6060" y="2222"/>
                    <a:pt x="6058" y="2205"/>
                    <a:pt x="6043" y="2205"/>
                  </a:cubicBezTo>
                  <a:cubicBezTo>
                    <a:pt x="6036" y="2205"/>
                    <a:pt x="6027" y="2208"/>
                    <a:pt x="6013" y="2215"/>
                  </a:cubicBezTo>
                  <a:cubicBezTo>
                    <a:pt x="6019" y="2213"/>
                    <a:pt x="6024" y="2211"/>
                    <a:pt x="6028" y="2211"/>
                  </a:cubicBezTo>
                  <a:cubicBezTo>
                    <a:pt x="6064" y="2211"/>
                    <a:pt x="6023" y="2299"/>
                    <a:pt x="6002" y="2310"/>
                  </a:cubicBezTo>
                  <a:cubicBezTo>
                    <a:pt x="6013" y="2310"/>
                    <a:pt x="6025" y="2322"/>
                    <a:pt x="6025" y="2322"/>
                  </a:cubicBezTo>
                  <a:cubicBezTo>
                    <a:pt x="6049" y="2346"/>
                    <a:pt x="6037" y="2489"/>
                    <a:pt x="6049" y="2596"/>
                  </a:cubicBezTo>
                  <a:cubicBezTo>
                    <a:pt x="6049" y="2667"/>
                    <a:pt x="6025" y="2786"/>
                    <a:pt x="6002" y="2870"/>
                  </a:cubicBezTo>
                  <a:cubicBezTo>
                    <a:pt x="6002" y="2917"/>
                    <a:pt x="6061" y="2953"/>
                    <a:pt x="6049" y="3013"/>
                  </a:cubicBezTo>
                  <a:cubicBezTo>
                    <a:pt x="6025" y="3001"/>
                    <a:pt x="6073" y="2989"/>
                    <a:pt x="6025" y="2977"/>
                  </a:cubicBezTo>
                  <a:cubicBezTo>
                    <a:pt x="6013" y="3001"/>
                    <a:pt x="6013" y="3013"/>
                    <a:pt x="6025" y="3036"/>
                  </a:cubicBezTo>
                  <a:cubicBezTo>
                    <a:pt x="6027" y="3029"/>
                    <a:pt x="6029" y="3026"/>
                    <a:pt x="6032" y="3026"/>
                  </a:cubicBezTo>
                  <a:cubicBezTo>
                    <a:pt x="6042" y="3026"/>
                    <a:pt x="6055" y="3090"/>
                    <a:pt x="6052" y="3090"/>
                  </a:cubicBezTo>
                  <a:cubicBezTo>
                    <a:pt x="6052" y="3090"/>
                    <a:pt x="6051" y="3088"/>
                    <a:pt x="6049" y="3084"/>
                  </a:cubicBezTo>
                  <a:cubicBezTo>
                    <a:pt x="6047" y="3084"/>
                    <a:pt x="6044" y="3083"/>
                    <a:pt x="6042" y="3083"/>
                  </a:cubicBezTo>
                  <a:cubicBezTo>
                    <a:pt x="5982" y="3083"/>
                    <a:pt x="6036" y="3242"/>
                    <a:pt x="5990" y="3322"/>
                  </a:cubicBezTo>
                  <a:cubicBezTo>
                    <a:pt x="6011" y="3322"/>
                    <a:pt x="6033" y="3332"/>
                    <a:pt x="6046" y="3343"/>
                  </a:cubicBezTo>
                  <a:lnTo>
                    <a:pt x="6046" y="3343"/>
                  </a:lnTo>
                  <a:cubicBezTo>
                    <a:pt x="6037" y="3344"/>
                    <a:pt x="6030" y="3408"/>
                    <a:pt x="6033" y="3426"/>
                  </a:cubicBezTo>
                  <a:lnTo>
                    <a:pt x="6033" y="3426"/>
                  </a:lnTo>
                  <a:cubicBezTo>
                    <a:pt x="6024" y="3417"/>
                    <a:pt x="6001" y="3399"/>
                    <a:pt x="5982" y="3399"/>
                  </a:cubicBezTo>
                  <a:cubicBezTo>
                    <a:pt x="5976" y="3399"/>
                    <a:pt x="5971" y="3401"/>
                    <a:pt x="5966" y="3406"/>
                  </a:cubicBezTo>
                  <a:cubicBezTo>
                    <a:pt x="6009" y="3406"/>
                    <a:pt x="6013" y="3504"/>
                    <a:pt x="6022" y="3504"/>
                  </a:cubicBezTo>
                  <a:cubicBezTo>
                    <a:pt x="6023" y="3504"/>
                    <a:pt x="6023" y="3504"/>
                    <a:pt x="6024" y="3503"/>
                  </a:cubicBezTo>
                  <a:lnTo>
                    <a:pt x="6024" y="3503"/>
                  </a:lnTo>
                  <a:cubicBezTo>
                    <a:pt x="6022" y="3521"/>
                    <a:pt x="6071" y="3635"/>
                    <a:pt x="6049" y="3667"/>
                  </a:cubicBezTo>
                  <a:lnTo>
                    <a:pt x="6073" y="3667"/>
                  </a:lnTo>
                  <a:cubicBezTo>
                    <a:pt x="6071" y="3672"/>
                    <a:pt x="6068" y="3673"/>
                    <a:pt x="6064" y="3673"/>
                  </a:cubicBezTo>
                  <a:cubicBezTo>
                    <a:pt x="6051" y="3673"/>
                    <a:pt x="6032" y="3656"/>
                    <a:pt x="6026" y="3656"/>
                  </a:cubicBezTo>
                  <a:cubicBezTo>
                    <a:pt x="6023" y="3656"/>
                    <a:pt x="6022" y="3659"/>
                    <a:pt x="6025" y="3667"/>
                  </a:cubicBezTo>
                  <a:cubicBezTo>
                    <a:pt x="6037" y="3691"/>
                    <a:pt x="6037" y="3703"/>
                    <a:pt x="6025" y="3727"/>
                  </a:cubicBezTo>
                  <a:cubicBezTo>
                    <a:pt x="6011" y="3727"/>
                    <a:pt x="6006" y="3725"/>
                    <a:pt x="6003" y="3725"/>
                  </a:cubicBezTo>
                  <a:cubicBezTo>
                    <a:pt x="5997" y="3725"/>
                    <a:pt x="5994" y="3729"/>
                    <a:pt x="5966" y="3751"/>
                  </a:cubicBezTo>
                  <a:cubicBezTo>
                    <a:pt x="5990" y="3739"/>
                    <a:pt x="6013" y="3727"/>
                    <a:pt x="6037" y="3727"/>
                  </a:cubicBezTo>
                  <a:cubicBezTo>
                    <a:pt x="6037" y="3727"/>
                    <a:pt x="6025" y="3715"/>
                    <a:pt x="6037" y="3715"/>
                  </a:cubicBezTo>
                  <a:cubicBezTo>
                    <a:pt x="6037" y="3715"/>
                    <a:pt x="6037" y="3727"/>
                    <a:pt x="6037" y="3727"/>
                  </a:cubicBezTo>
                  <a:cubicBezTo>
                    <a:pt x="6037" y="3787"/>
                    <a:pt x="6025" y="3846"/>
                    <a:pt x="5990" y="3846"/>
                  </a:cubicBezTo>
                  <a:cubicBezTo>
                    <a:pt x="5990" y="3870"/>
                    <a:pt x="6085" y="3906"/>
                    <a:pt x="6025" y="3941"/>
                  </a:cubicBezTo>
                  <a:cubicBezTo>
                    <a:pt x="6061" y="3965"/>
                    <a:pt x="6121" y="4048"/>
                    <a:pt x="6037" y="4060"/>
                  </a:cubicBezTo>
                  <a:cubicBezTo>
                    <a:pt x="6085" y="4120"/>
                    <a:pt x="6073" y="4132"/>
                    <a:pt x="6109" y="4144"/>
                  </a:cubicBezTo>
                  <a:cubicBezTo>
                    <a:pt x="6076" y="4177"/>
                    <a:pt x="6094" y="4179"/>
                    <a:pt x="6059" y="4189"/>
                  </a:cubicBezTo>
                  <a:lnTo>
                    <a:pt x="6059" y="4189"/>
                  </a:lnTo>
                  <a:cubicBezTo>
                    <a:pt x="6058" y="4188"/>
                    <a:pt x="6057" y="4187"/>
                    <a:pt x="6056" y="4187"/>
                  </a:cubicBezTo>
                  <a:cubicBezTo>
                    <a:pt x="6054" y="4187"/>
                    <a:pt x="6052" y="4189"/>
                    <a:pt x="6049" y="4191"/>
                  </a:cubicBezTo>
                  <a:cubicBezTo>
                    <a:pt x="6053" y="4190"/>
                    <a:pt x="6056" y="4190"/>
                    <a:pt x="6059" y="4189"/>
                  </a:cubicBezTo>
                  <a:lnTo>
                    <a:pt x="6059" y="4189"/>
                  </a:lnTo>
                  <a:cubicBezTo>
                    <a:pt x="6065" y="4196"/>
                    <a:pt x="6060" y="4229"/>
                    <a:pt x="6044" y="4229"/>
                  </a:cubicBezTo>
                  <a:cubicBezTo>
                    <a:pt x="6039" y="4229"/>
                    <a:pt x="6033" y="4225"/>
                    <a:pt x="6025" y="4215"/>
                  </a:cubicBezTo>
                  <a:lnTo>
                    <a:pt x="6025" y="4215"/>
                  </a:lnTo>
                  <a:cubicBezTo>
                    <a:pt x="6002" y="4251"/>
                    <a:pt x="6049" y="4227"/>
                    <a:pt x="6061" y="4251"/>
                  </a:cubicBezTo>
                  <a:cubicBezTo>
                    <a:pt x="6038" y="4263"/>
                    <a:pt x="6072" y="4573"/>
                    <a:pt x="6050" y="4573"/>
                  </a:cubicBezTo>
                  <a:cubicBezTo>
                    <a:pt x="6050" y="4573"/>
                    <a:pt x="6050" y="4573"/>
                    <a:pt x="6049" y="4572"/>
                  </a:cubicBezTo>
                  <a:lnTo>
                    <a:pt x="6049" y="4572"/>
                  </a:lnTo>
                  <a:cubicBezTo>
                    <a:pt x="6061" y="4584"/>
                    <a:pt x="6073" y="4584"/>
                    <a:pt x="6085" y="4596"/>
                  </a:cubicBezTo>
                  <a:cubicBezTo>
                    <a:pt x="6081" y="4600"/>
                    <a:pt x="6076" y="4601"/>
                    <a:pt x="6070" y="4601"/>
                  </a:cubicBezTo>
                  <a:cubicBezTo>
                    <a:pt x="6058" y="4601"/>
                    <a:pt x="6045" y="4596"/>
                    <a:pt x="6037" y="4596"/>
                  </a:cubicBezTo>
                  <a:cubicBezTo>
                    <a:pt x="6133" y="4644"/>
                    <a:pt x="6013" y="4894"/>
                    <a:pt x="6013" y="4906"/>
                  </a:cubicBezTo>
                  <a:cubicBezTo>
                    <a:pt x="6013" y="4928"/>
                    <a:pt x="6075" y="5093"/>
                    <a:pt x="6046" y="5117"/>
                  </a:cubicBezTo>
                  <a:lnTo>
                    <a:pt x="6046" y="5117"/>
                  </a:lnTo>
                  <a:cubicBezTo>
                    <a:pt x="6048" y="5117"/>
                    <a:pt x="6051" y="5116"/>
                    <a:pt x="6053" y="5116"/>
                  </a:cubicBezTo>
                  <a:cubicBezTo>
                    <a:pt x="6111" y="5116"/>
                    <a:pt x="6049" y="5317"/>
                    <a:pt x="6049" y="5406"/>
                  </a:cubicBezTo>
                  <a:cubicBezTo>
                    <a:pt x="6061" y="5406"/>
                    <a:pt x="6073" y="5394"/>
                    <a:pt x="6085" y="5394"/>
                  </a:cubicBezTo>
                  <a:lnTo>
                    <a:pt x="6085" y="5394"/>
                  </a:lnTo>
                  <a:cubicBezTo>
                    <a:pt x="6073" y="5394"/>
                    <a:pt x="6073" y="5418"/>
                    <a:pt x="6085" y="5418"/>
                  </a:cubicBezTo>
                  <a:cubicBezTo>
                    <a:pt x="6073" y="5424"/>
                    <a:pt x="6067" y="5427"/>
                    <a:pt x="6063" y="5427"/>
                  </a:cubicBezTo>
                  <a:cubicBezTo>
                    <a:pt x="6058" y="5427"/>
                    <a:pt x="6055" y="5424"/>
                    <a:pt x="6049" y="5418"/>
                  </a:cubicBezTo>
                  <a:lnTo>
                    <a:pt x="6049" y="5418"/>
                  </a:lnTo>
                  <a:cubicBezTo>
                    <a:pt x="6049" y="5430"/>
                    <a:pt x="6061" y="5442"/>
                    <a:pt x="6085" y="5442"/>
                  </a:cubicBezTo>
                  <a:cubicBezTo>
                    <a:pt x="6085" y="5442"/>
                    <a:pt x="6025" y="5465"/>
                    <a:pt x="6037" y="5465"/>
                  </a:cubicBezTo>
                  <a:cubicBezTo>
                    <a:pt x="6037" y="5465"/>
                    <a:pt x="6049" y="5513"/>
                    <a:pt x="6049" y="5549"/>
                  </a:cubicBezTo>
                  <a:cubicBezTo>
                    <a:pt x="6068" y="5549"/>
                    <a:pt x="6080" y="5564"/>
                    <a:pt x="6096" y="5564"/>
                  </a:cubicBezTo>
                  <a:cubicBezTo>
                    <a:pt x="6099" y="5564"/>
                    <a:pt x="6103" y="5563"/>
                    <a:pt x="6106" y="5562"/>
                  </a:cubicBezTo>
                  <a:lnTo>
                    <a:pt x="6106" y="5562"/>
                  </a:lnTo>
                  <a:cubicBezTo>
                    <a:pt x="6003" y="5611"/>
                    <a:pt x="6121" y="5775"/>
                    <a:pt x="6121" y="5787"/>
                  </a:cubicBezTo>
                  <a:cubicBezTo>
                    <a:pt x="6117" y="5786"/>
                    <a:pt x="6113" y="5786"/>
                    <a:pt x="6110" y="5786"/>
                  </a:cubicBezTo>
                  <a:cubicBezTo>
                    <a:pt x="6035" y="5786"/>
                    <a:pt x="6058" y="5897"/>
                    <a:pt x="6089" y="5897"/>
                  </a:cubicBezTo>
                  <a:cubicBezTo>
                    <a:pt x="6091" y="5897"/>
                    <a:pt x="6094" y="5896"/>
                    <a:pt x="6097" y="5894"/>
                  </a:cubicBezTo>
                  <a:lnTo>
                    <a:pt x="6097" y="5894"/>
                  </a:lnTo>
                  <a:cubicBezTo>
                    <a:pt x="6085" y="5953"/>
                    <a:pt x="6025" y="6013"/>
                    <a:pt x="6085" y="6073"/>
                  </a:cubicBezTo>
                  <a:cubicBezTo>
                    <a:pt x="6073" y="6084"/>
                    <a:pt x="6061" y="6096"/>
                    <a:pt x="6037" y="6108"/>
                  </a:cubicBezTo>
                  <a:cubicBezTo>
                    <a:pt x="6061" y="6168"/>
                    <a:pt x="6085" y="6108"/>
                    <a:pt x="6073" y="6180"/>
                  </a:cubicBezTo>
                  <a:cubicBezTo>
                    <a:pt x="5939" y="6079"/>
                    <a:pt x="5764" y="6044"/>
                    <a:pt x="5602" y="6044"/>
                  </a:cubicBezTo>
                  <a:cubicBezTo>
                    <a:pt x="5533" y="6044"/>
                    <a:pt x="5466" y="6050"/>
                    <a:pt x="5406" y="6061"/>
                  </a:cubicBezTo>
                  <a:cubicBezTo>
                    <a:pt x="5427" y="6050"/>
                    <a:pt x="5394" y="6023"/>
                    <a:pt x="5370" y="6023"/>
                  </a:cubicBezTo>
                  <a:cubicBezTo>
                    <a:pt x="5366" y="6023"/>
                    <a:pt x="5362" y="6023"/>
                    <a:pt x="5359" y="6025"/>
                  </a:cubicBezTo>
                  <a:cubicBezTo>
                    <a:pt x="5371" y="6025"/>
                    <a:pt x="5382" y="6025"/>
                    <a:pt x="5394" y="6037"/>
                  </a:cubicBezTo>
                  <a:cubicBezTo>
                    <a:pt x="5366" y="6046"/>
                    <a:pt x="5333" y="6057"/>
                    <a:pt x="5298" y="6069"/>
                  </a:cubicBezTo>
                  <a:lnTo>
                    <a:pt x="5298" y="6069"/>
                  </a:lnTo>
                  <a:cubicBezTo>
                    <a:pt x="5296" y="6068"/>
                    <a:pt x="5291" y="6068"/>
                    <a:pt x="5282" y="6068"/>
                  </a:cubicBezTo>
                  <a:cubicBezTo>
                    <a:pt x="5268" y="6068"/>
                    <a:pt x="5244" y="6069"/>
                    <a:pt x="5207" y="6072"/>
                  </a:cubicBezTo>
                  <a:lnTo>
                    <a:pt x="5207" y="6072"/>
                  </a:lnTo>
                  <a:cubicBezTo>
                    <a:pt x="5233" y="6054"/>
                    <a:pt x="5281" y="6025"/>
                    <a:pt x="5299" y="6025"/>
                  </a:cubicBezTo>
                  <a:cubicBezTo>
                    <a:pt x="5296" y="6024"/>
                    <a:pt x="5293" y="6023"/>
                    <a:pt x="5288" y="6023"/>
                  </a:cubicBezTo>
                  <a:cubicBezTo>
                    <a:pt x="5253" y="6023"/>
                    <a:pt x="5165" y="6061"/>
                    <a:pt x="5144" y="6061"/>
                  </a:cubicBezTo>
                  <a:cubicBezTo>
                    <a:pt x="5144" y="6061"/>
                    <a:pt x="5167" y="6076"/>
                    <a:pt x="5164" y="6076"/>
                  </a:cubicBezTo>
                  <a:cubicBezTo>
                    <a:pt x="5163" y="6076"/>
                    <a:pt x="5161" y="6075"/>
                    <a:pt x="5156" y="6073"/>
                  </a:cubicBezTo>
                  <a:cubicBezTo>
                    <a:pt x="5142" y="6102"/>
                    <a:pt x="5087" y="6118"/>
                    <a:pt x="5027" y="6134"/>
                  </a:cubicBezTo>
                  <a:lnTo>
                    <a:pt x="5027" y="6134"/>
                  </a:lnTo>
                  <a:cubicBezTo>
                    <a:pt x="5026" y="6133"/>
                    <a:pt x="5026" y="6133"/>
                    <a:pt x="5025" y="6132"/>
                  </a:cubicBezTo>
                  <a:cubicBezTo>
                    <a:pt x="5022" y="6133"/>
                    <a:pt x="5017" y="6135"/>
                    <a:pt x="5012" y="6138"/>
                  </a:cubicBezTo>
                  <a:lnTo>
                    <a:pt x="5012" y="6138"/>
                  </a:lnTo>
                  <a:cubicBezTo>
                    <a:pt x="5017" y="6136"/>
                    <a:pt x="5022" y="6135"/>
                    <a:pt x="5027" y="6134"/>
                  </a:cubicBezTo>
                  <a:lnTo>
                    <a:pt x="5027" y="6134"/>
                  </a:lnTo>
                  <a:cubicBezTo>
                    <a:pt x="5038" y="6145"/>
                    <a:pt x="5049" y="6156"/>
                    <a:pt x="5049" y="6168"/>
                  </a:cubicBezTo>
                  <a:cubicBezTo>
                    <a:pt x="5028" y="6175"/>
                    <a:pt x="5011" y="6180"/>
                    <a:pt x="4999" y="6183"/>
                  </a:cubicBezTo>
                  <a:lnTo>
                    <a:pt x="4999" y="6183"/>
                  </a:lnTo>
                  <a:cubicBezTo>
                    <a:pt x="5000" y="6182"/>
                    <a:pt x="5001" y="6181"/>
                    <a:pt x="5001" y="6180"/>
                  </a:cubicBezTo>
                  <a:lnTo>
                    <a:pt x="5001" y="6180"/>
                  </a:lnTo>
                  <a:cubicBezTo>
                    <a:pt x="4982" y="6185"/>
                    <a:pt x="4974" y="6188"/>
                    <a:pt x="4977" y="6188"/>
                  </a:cubicBezTo>
                  <a:cubicBezTo>
                    <a:pt x="4980" y="6188"/>
                    <a:pt x="4987" y="6186"/>
                    <a:pt x="4999" y="6183"/>
                  </a:cubicBezTo>
                  <a:lnTo>
                    <a:pt x="4999" y="6183"/>
                  </a:lnTo>
                  <a:cubicBezTo>
                    <a:pt x="4957" y="6237"/>
                    <a:pt x="5034" y="6170"/>
                    <a:pt x="4859" y="6263"/>
                  </a:cubicBezTo>
                  <a:cubicBezTo>
                    <a:pt x="4869" y="6231"/>
                    <a:pt x="4967" y="6160"/>
                    <a:pt x="5012" y="6138"/>
                  </a:cubicBezTo>
                  <a:lnTo>
                    <a:pt x="5012" y="6138"/>
                  </a:lnTo>
                  <a:cubicBezTo>
                    <a:pt x="4980" y="6146"/>
                    <a:pt x="4946" y="6156"/>
                    <a:pt x="4918" y="6168"/>
                  </a:cubicBezTo>
                  <a:cubicBezTo>
                    <a:pt x="4728" y="6251"/>
                    <a:pt x="4537" y="6465"/>
                    <a:pt x="4442" y="6525"/>
                  </a:cubicBezTo>
                  <a:cubicBezTo>
                    <a:pt x="4382" y="6549"/>
                    <a:pt x="4347" y="6644"/>
                    <a:pt x="4299" y="6668"/>
                  </a:cubicBezTo>
                  <a:cubicBezTo>
                    <a:pt x="4310" y="6668"/>
                    <a:pt x="4181" y="6896"/>
                    <a:pt x="4169" y="6896"/>
                  </a:cubicBezTo>
                  <a:cubicBezTo>
                    <a:pt x="4168" y="6896"/>
                    <a:pt x="4168" y="6895"/>
                    <a:pt x="4168" y="6894"/>
                  </a:cubicBezTo>
                  <a:cubicBezTo>
                    <a:pt x="4156" y="7037"/>
                    <a:pt x="4001" y="7335"/>
                    <a:pt x="4037" y="7394"/>
                  </a:cubicBezTo>
                  <a:cubicBezTo>
                    <a:pt x="4037" y="7394"/>
                    <a:pt x="4075" y="7485"/>
                    <a:pt x="4084" y="7498"/>
                  </a:cubicBezTo>
                  <a:lnTo>
                    <a:pt x="4084" y="7498"/>
                  </a:lnTo>
                  <a:cubicBezTo>
                    <a:pt x="4081" y="7616"/>
                    <a:pt x="4265" y="7776"/>
                    <a:pt x="4323" y="7799"/>
                  </a:cubicBezTo>
                  <a:cubicBezTo>
                    <a:pt x="4312" y="7799"/>
                    <a:pt x="4394" y="7872"/>
                    <a:pt x="4357" y="7872"/>
                  </a:cubicBezTo>
                  <a:cubicBezTo>
                    <a:pt x="4354" y="7872"/>
                    <a:pt x="4351" y="7871"/>
                    <a:pt x="4347" y="7870"/>
                  </a:cubicBezTo>
                  <a:lnTo>
                    <a:pt x="4347" y="7870"/>
                  </a:lnTo>
                  <a:cubicBezTo>
                    <a:pt x="4414" y="7929"/>
                    <a:pt x="4558" y="7955"/>
                    <a:pt x="4719" y="7955"/>
                  </a:cubicBezTo>
                  <a:cubicBezTo>
                    <a:pt x="4982" y="7955"/>
                    <a:pt x="5291" y="7886"/>
                    <a:pt x="5394" y="7775"/>
                  </a:cubicBezTo>
                  <a:lnTo>
                    <a:pt x="5394" y="7775"/>
                  </a:lnTo>
                  <a:cubicBezTo>
                    <a:pt x="5382" y="7780"/>
                    <a:pt x="5376" y="7782"/>
                    <a:pt x="5372" y="7782"/>
                  </a:cubicBezTo>
                  <a:cubicBezTo>
                    <a:pt x="5359" y="7782"/>
                    <a:pt x="5399" y="7751"/>
                    <a:pt x="5371" y="7751"/>
                  </a:cubicBezTo>
                  <a:cubicBezTo>
                    <a:pt x="5442" y="7716"/>
                    <a:pt x="5752" y="7585"/>
                    <a:pt x="5752" y="7585"/>
                  </a:cubicBezTo>
                  <a:cubicBezTo>
                    <a:pt x="5752" y="7585"/>
                    <a:pt x="5791" y="7535"/>
                    <a:pt x="5798" y="7535"/>
                  </a:cubicBezTo>
                  <a:cubicBezTo>
                    <a:pt x="5799" y="7535"/>
                    <a:pt x="5799" y="7536"/>
                    <a:pt x="5799" y="7537"/>
                  </a:cubicBezTo>
                  <a:cubicBezTo>
                    <a:pt x="5787" y="7549"/>
                    <a:pt x="5787" y="7549"/>
                    <a:pt x="5787" y="7561"/>
                  </a:cubicBezTo>
                  <a:cubicBezTo>
                    <a:pt x="5803" y="7545"/>
                    <a:pt x="5824" y="7524"/>
                    <a:pt x="5847" y="7501"/>
                  </a:cubicBezTo>
                  <a:lnTo>
                    <a:pt x="5835" y="7501"/>
                  </a:lnTo>
                  <a:cubicBezTo>
                    <a:pt x="5839" y="7497"/>
                    <a:pt x="5841" y="7496"/>
                    <a:pt x="5843" y="7496"/>
                  </a:cubicBezTo>
                  <a:cubicBezTo>
                    <a:pt x="5847" y="7496"/>
                    <a:pt x="5847" y="7501"/>
                    <a:pt x="5847" y="7501"/>
                  </a:cubicBezTo>
                  <a:cubicBezTo>
                    <a:pt x="5858" y="7490"/>
                    <a:pt x="5870" y="7478"/>
                    <a:pt x="5883" y="7466"/>
                  </a:cubicBezTo>
                  <a:cubicBezTo>
                    <a:pt x="5884" y="7467"/>
                    <a:pt x="5885" y="7468"/>
                    <a:pt x="5885" y="7468"/>
                  </a:cubicBezTo>
                  <a:cubicBezTo>
                    <a:pt x="5885" y="7468"/>
                    <a:pt x="5860" y="7442"/>
                    <a:pt x="5871" y="7442"/>
                  </a:cubicBezTo>
                  <a:cubicBezTo>
                    <a:pt x="5930" y="7442"/>
                    <a:pt x="6144" y="7132"/>
                    <a:pt x="6144" y="7120"/>
                  </a:cubicBezTo>
                  <a:cubicBezTo>
                    <a:pt x="6150" y="7124"/>
                    <a:pt x="6155" y="7126"/>
                    <a:pt x="6160" y="7126"/>
                  </a:cubicBezTo>
                  <a:cubicBezTo>
                    <a:pt x="6247" y="7126"/>
                    <a:pt x="6291" y="6513"/>
                    <a:pt x="6298" y="6436"/>
                  </a:cubicBezTo>
                  <a:lnTo>
                    <a:pt x="6298" y="6436"/>
                  </a:lnTo>
                  <a:cubicBezTo>
                    <a:pt x="6298" y="6436"/>
                    <a:pt x="6298" y="6436"/>
                    <a:pt x="6299" y="6436"/>
                  </a:cubicBezTo>
                  <a:cubicBezTo>
                    <a:pt x="6299" y="6436"/>
                    <a:pt x="6299" y="6434"/>
                    <a:pt x="6299" y="6430"/>
                  </a:cubicBezTo>
                  <a:cubicBezTo>
                    <a:pt x="6299" y="6428"/>
                    <a:pt x="6299" y="6428"/>
                    <a:pt x="6299" y="6428"/>
                  </a:cubicBezTo>
                  <a:cubicBezTo>
                    <a:pt x="6299" y="6428"/>
                    <a:pt x="6299" y="6430"/>
                    <a:pt x="6298" y="6436"/>
                  </a:cubicBezTo>
                  <a:lnTo>
                    <a:pt x="6298" y="6436"/>
                  </a:lnTo>
                  <a:cubicBezTo>
                    <a:pt x="6294" y="6424"/>
                    <a:pt x="6277" y="6273"/>
                    <a:pt x="6276" y="6273"/>
                  </a:cubicBezTo>
                  <a:cubicBezTo>
                    <a:pt x="6275" y="6273"/>
                    <a:pt x="6275" y="6274"/>
                    <a:pt x="6275" y="6275"/>
                  </a:cubicBezTo>
                  <a:cubicBezTo>
                    <a:pt x="6271" y="6283"/>
                    <a:pt x="6267" y="6286"/>
                    <a:pt x="6264" y="6286"/>
                  </a:cubicBezTo>
                  <a:cubicBezTo>
                    <a:pt x="6256" y="6286"/>
                    <a:pt x="6248" y="6275"/>
                    <a:pt x="6240" y="6275"/>
                  </a:cubicBezTo>
                  <a:cubicBezTo>
                    <a:pt x="6240" y="6267"/>
                    <a:pt x="6240" y="6260"/>
                    <a:pt x="6243" y="6258"/>
                  </a:cubicBezTo>
                  <a:lnTo>
                    <a:pt x="6243" y="6258"/>
                  </a:lnTo>
                  <a:cubicBezTo>
                    <a:pt x="6244" y="6261"/>
                    <a:pt x="6246" y="6263"/>
                    <a:pt x="6252" y="6263"/>
                  </a:cubicBezTo>
                  <a:cubicBezTo>
                    <a:pt x="6248" y="6260"/>
                    <a:pt x="6246" y="6258"/>
                    <a:pt x="6244" y="6258"/>
                  </a:cubicBezTo>
                  <a:cubicBezTo>
                    <a:pt x="6244" y="6258"/>
                    <a:pt x="6243" y="6258"/>
                    <a:pt x="6243" y="6258"/>
                  </a:cubicBezTo>
                  <a:lnTo>
                    <a:pt x="6243" y="6258"/>
                  </a:lnTo>
                  <a:cubicBezTo>
                    <a:pt x="6242" y="6255"/>
                    <a:pt x="6245" y="6251"/>
                    <a:pt x="6252" y="6251"/>
                  </a:cubicBezTo>
                  <a:cubicBezTo>
                    <a:pt x="6231" y="6241"/>
                    <a:pt x="6237" y="6157"/>
                    <a:pt x="6239" y="6129"/>
                  </a:cubicBezTo>
                  <a:lnTo>
                    <a:pt x="6239" y="6129"/>
                  </a:lnTo>
                  <a:cubicBezTo>
                    <a:pt x="6238" y="6132"/>
                    <a:pt x="6236" y="6132"/>
                    <a:pt x="6228" y="6132"/>
                  </a:cubicBezTo>
                  <a:cubicBezTo>
                    <a:pt x="6234" y="6114"/>
                    <a:pt x="6246" y="6114"/>
                    <a:pt x="6258" y="6114"/>
                  </a:cubicBezTo>
                  <a:cubicBezTo>
                    <a:pt x="6269" y="6114"/>
                    <a:pt x="6281" y="6114"/>
                    <a:pt x="6287" y="6096"/>
                  </a:cubicBezTo>
                  <a:cubicBezTo>
                    <a:pt x="6279" y="6096"/>
                    <a:pt x="6270" y="6066"/>
                    <a:pt x="6266" y="6066"/>
                  </a:cubicBezTo>
                  <a:cubicBezTo>
                    <a:pt x="6264" y="6066"/>
                    <a:pt x="6264" y="6071"/>
                    <a:pt x="6264" y="6084"/>
                  </a:cubicBezTo>
                  <a:cubicBezTo>
                    <a:pt x="6252" y="6025"/>
                    <a:pt x="6275" y="5977"/>
                    <a:pt x="6264" y="5965"/>
                  </a:cubicBezTo>
                  <a:cubicBezTo>
                    <a:pt x="6264" y="5965"/>
                    <a:pt x="6275" y="5965"/>
                    <a:pt x="6264" y="5942"/>
                  </a:cubicBezTo>
                  <a:cubicBezTo>
                    <a:pt x="6255" y="5959"/>
                    <a:pt x="6249" y="5966"/>
                    <a:pt x="6245" y="5966"/>
                  </a:cubicBezTo>
                  <a:cubicBezTo>
                    <a:pt x="6234" y="5966"/>
                    <a:pt x="6246" y="5903"/>
                    <a:pt x="6264" y="5894"/>
                  </a:cubicBezTo>
                  <a:cubicBezTo>
                    <a:pt x="6256" y="5879"/>
                    <a:pt x="6244" y="5869"/>
                    <a:pt x="6236" y="5869"/>
                  </a:cubicBezTo>
                  <a:cubicBezTo>
                    <a:pt x="6231" y="5869"/>
                    <a:pt x="6228" y="5873"/>
                    <a:pt x="6228" y="5882"/>
                  </a:cubicBezTo>
                  <a:cubicBezTo>
                    <a:pt x="6216" y="5858"/>
                    <a:pt x="6216" y="5799"/>
                    <a:pt x="6216" y="5775"/>
                  </a:cubicBezTo>
                  <a:lnTo>
                    <a:pt x="6216" y="5775"/>
                  </a:lnTo>
                  <a:cubicBezTo>
                    <a:pt x="6239" y="5798"/>
                    <a:pt x="6242" y="5811"/>
                    <a:pt x="6254" y="5811"/>
                  </a:cubicBezTo>
                  <a:cubicBezTo>
                    <a:pt x="6261" y="5811"/>
                    <a:pt x="6270" y="5807"/>
                    <a:pt x="6287" y="5799"/>
                  </a:cubicBezTo>
                  <a:lnTo>
                    <a:pt x="6287" y="5799"/>
                  </a:lnTo>
                  <a:cubicBezTo>
                    <a:pt x="6281" y="5801"/>
                    <a:pt x="6276" y="5802"/>
                    <a:pt x="6272" y="5802"/>
                  </a:cubicBezTo>
                  <a:cubicBezTo>
                    <a:pt x="6240" y="5802"/>
                    <a:pt x="6289" y="5726"/>
                    <a:pt x="6299" y="5715"/>
                  </a:cubicBezTo>
                  <a:cubicBezTo>
                    <a:pt x="6287" y="5715"/>
                    <a:pt x="6275" y="5703"/>
                    <a:pt x="6275" y="5692"/>
                  </a:cubicBezTo>
                  <a:cubicBezTo>
                    <a:pt x="6252" y="5680"/>
                    <a:pt x="6264" y="5537"/>
                    <a:pt x="6264" y="5430"/>
                  </a:cubicBezTo>
                  <a:lnTo>
                    <a:pt x="6275" y="5430"/>
                  </a:lnTo>
                  <a:cubicBezTo>
                    <a:pt x="6270" y="5430"/>
                    <a:pt x="6267" y="5427"/>
                    <a:pt x="6267" y="5423"/>
                  </a:cubicBezTo>
                  <a:lnTo>
                    <a:pt x="6267" y="5423"/>
                  </a:lnTo>
                  <a:cubicBezTo>
                    <a:pt x="6262" y="5427"/>
                    <a:pt x="6257" y="5430"/>
                    <a:pt x="6252" y="5430"/>
                  </a:cubicBezTo>
                  <a:cubicBezTo>
                    <a:pt x="6252" y="5358"/>
                    <a:pt x="6287" y="5227"/>
                    <a:pt x="6311" y="5156"/>
                  </a:cubicBezTo>
                  <a:cubicBezTo>
                    <a:pt x="6301" y="5114"/>
                    <a:pt x="6263" y="5081"/>
                    <a:pt x="6254" y="5034"/>
                  </a:cubicBezTo>
                  <a:lnTo>
                    <a:pt x="6254" y="5034"/>
                  </a:lnTo>
                  <a:cubicBezTo>
                    <a:pt x="6255" y="5036"/>
                    <a:pt x="6260" y="5037"/>
                    <a:pt x="6275" y="5037"/>
                  </a:cubicBezTo>
                  <a:cubicBezTo>
                    <a:pt x="6287" y="5025"/>
                    <a:pt x="6287" y="5013"/>
                    <a:pt x="6275" y="4989"/>
                  </a:cubicBezTo>
                  <a:cubicBezTo>
                    <a:pt x="6275" y="4997"/>
                    <a:pt x="6275" y="5000"/>
                    <a:pt x="6273" y="5000"/>
                  </a:cubicBezTo>
                  <a:cubicBezTo>
                    <a:pt x="6266" y="5000"/>
                    <a:pt x="6248" y="4935"/>
                    <a:pt x="6249" y="4935"/>
                  </a:cubicBezTo>
                  <a:lnTo>
                    <a:pt x="6249" y="4935"/>
                  </a:lnTo>
                  <a:cubicBezTo>
                    <a:pt x="6249" y="4935"/>
                    <a:pt x="6250" y="4937"/>
                    <a:pt x="6252" y="4941"/>
                  </a:cubicBezTo>
                  <a:cubicBezTo>
                    <a:pt x="6254" y="4942"/>
                    <a:pt x="6256" y="4942"/>
                    <a:pt x="6258" y="4942"/>
                  </a:cubicBezTo>
                  <a:cubicBezTo>
                    <a:pt x="6319" y="4942"/>
                    <a:pt x="6265" y="4784"/>
                    <a:pt x="6311" y="4703"/>
                  </a:cubicBezTo>
                  <a:cubicBezTo>
                    <a:pt x="6289" y="4703"/>
                    <a:pt x="6277" y="4693"/>
                    <a:pt x="6256" y="4682"/>
                  </a:cubicBezTo>
                  <a:lnTo>
                    <a:pt x="6256" y="4682"/>
                  </a:lnTo>
                  <a:cubicBezTo>
                    <a:pt x="6266" y="4673"/>
                    <a:pt x="6274" y="4584"/>
                    <a:pt x="6264" y="4584"/>
                  </a:cubicBezTo>
                  <a:lnTo>
                    <a:pt x="6264" y="4584"/>
                  </a:lnTo>
                  <a:cubicBezTo>
                    <a:pt x="6274" y="4584"/>
                    <a:pt x="6303" y="4622"/>
                    <a:pt x="6327" y="4622"/>
                  </a:cubicBezTo>
                  <a:cubicBezTo>
                    <a:pt x="6330" y="4622"/>
                    <a:pt x="6332" y="4621"/>
                    <a:pt x="6335" y="4620"/>
                  </a:cubicBezTo>
                  <a:cubicBezTo>
                    <a:pt x="6292" y="4620"/>
                    <a:pt x="6288" y="4522"/>
                    <a:pt x="6287" y="4522"/>
                  </a:cubicBezTo>
                  <a:cubicBezTo>
                    <a:pt x="6287" y="4522"/>
                    <a:pt x="6287" y="4523"/>
                    <a:pt x="6287" y="4525"/>
                  </a:cubicBezTo>
                  <a:cubicBezTo>
                    <a:pt x="6287" y="4525"/>
                    <a:pt x="6233" y="4395"/>
                    <a:pt x="6249" y="4352"/>
                  </a:cubicBezTo>
                  <a:lnTo>
                    <a:pt x="6249" y="4352"/>
                  </a:lnTo>
                  <a:cubicBezTo>
                    <a:pt x="6258" y="4358"/>
                    <a:pt x="6267" y="4365"/>
                    <a:pt x="6273" y="4365"/>
                  </a:cubicBezTo>
                  <a:cubicBezTo>
                    <a:pt x="6277" y="4365"/>
                    <a:pt x="6279" y="4360"/>
                    <a:pt x="6275" y="4346"/>
                  </a:cubicBezTo>
                  <a:cubicBezTo>
                    <a:pt x="6264" y="4334"/>
                    <a:pt x="6264" y="4322"/>
                    <a:pt x="6275" y="4299"/>
                  </a:cubicBezTo>
                  <a:cubicBezTo>
                    <a:pt x="6287" y="4299"/>
                    <a:pt x="6293" y="4300"/>
                    <a:pt x="6296" y="4300"/>
                  </a:cubicBezTo>
                  <a:cubicBezTo>
                    <a:pt x="6303" y="4300"/>
                    <a:pt x="6303" y="4295"/>
                    <a:pt x="6335" y="4263"/>
                  </a:cubicBezTo>
                  <a:lnTo>
                    <a:pt x="6335" y="4263"/>
                  </a:lnTo>
                  <a:cubicBezTo>
                    <a:pt x="6317" y="4280"/>
                    <a:pt x="6300" y="4291"/>
                    <a:pt x="6283" y="4291"/>
                  </a:cubicBezTo>
                  <a:cubicBezTo>
                    <a:pt x="6276" y="4291"/>
                    <a:pt x="6270" y="4290"/>
                    <a:pt x="6264" y="4287"/>
                  </a:cubicBezTo>
                  <a:cubicBezTo>
                    <a:pt x="6264" y="4267"/>
                    <a:pt x="6264" y="4232"/>
                    <a:pt x="6276" y="4232"/>
                  </a:cubicBezTo>
                  <a:cubicBezTo>
                    <a:pt x="6279" y="4232"/>
                    <a:pt x="6283" y="4234"/>
                    <a:pt x="6287" y="4239"/>
                  </a:cubicBezTo>
                  <a:cubicBezTo>
                    <a:pt x="6287" y="4227"/>
                    <a:pt x="6228" y="4191"/>
                    <a:pt x="6311" y="4179"/>
                  </a:cubicBezTo>
                  <a:cubicBezTo>
                    <a:pt x="6311" y="4156"/>
                    <a:pt x="6216" y="4120"/>
                    <a:pt x="6275" y="4072"/>
                  </a:cubicBezTo>
                  <a:cubicBezTo>
                    <a:pt x="6240" y="4060"/>
                    <a:pt x="6180" y="3977"/>
                    <a:pt x="6264" y="3965"/>
                  </a:cubicBezTo>
                  <a:cubicBezTo>
                    <a:pt x="6228" y="3906"/>
                    <a:pt x="6228" y="3894"/>
                    <a:pt x="6204" y="3882"/>
                  </a:cubicBezTo>
                  <a:cubicBezTo>
                    <a:pt x="6226" y="3849"/>
                    <a:pt x="6207" y="3846"/>
                    <a:pt x="6243" y="3836"/>
                  </a:cubicBezTo>
                  <a:lnTo>
                    <a:pt x="6243" y="3836"/>
                  </a:lnTo>
                  <a:cubicBezTo>
                    <a:pt x="6239" y="3829"/>
                    <a:pt x="6248" y="3797"/>
                    <a:pt x="6261" y="3797"/>
                  </a:cubicBezTo>
                  <a:cubicBezTo>
                    <a:pt x="6266" y="3797"/>
                    <a:pt x="6271" y="3801"/>
                    <a:pt x="6275" y="3810"/>
                  </a:cubicBezTo>
                  <a:cubicBezTo>
                    <a:pt x="6293" y="3787"/>
                    <a:pt x="6287" y="3784"/>
                    <a:pt x="6275" y="3784"/>
                  </a:cubicBezTo>
                  <a:cubicBezTo>
                    <a:pt x="6271" y="3784"/>
                    <a:pt x="6267" y="3784"/>
                    <a:pt x="6262" y="3784"/>
                  </a:cubicBezTo>
                  <a:cubicBezTo>
                    <a:pt x="6253" y="3784"/>
                    <a:pt x="6244" y="3783"/>
                    <a:pt x="6240" y="3775"/>
                  </a:cubicBezTo>
                  <a:cubicBezTo>
                    <a:pt x="6264" y="3763"/>
                    <a:pt x="6228" y="3441"/>
                    <a:pt x="6252" y="3441"/>
                  </a:cubicBezTo>
                  <a:cubicBezTo>
                    <a:pt x="6240" y="3441"/>
                    <a:pt x="6228" y="3441"/>
                    <a:pt x="6216" y="3429"/>
                  </a:cubicBezTo>
                  <a:cubicBezTo>
                    <a:pt x="6228" y="3417"/>
                    <a:pt x="6252" y="3417"/>
                    <a:pt x="6264" y="3417"/>
                  </a:cubicBezTo>
                  <a:cubicBezTo>
                    <a:pt x="6168" y="3382"/>
                    <a:pt x="6287" y="3132"/>
                    <a:pt x="6287" y="3120"/>
                  </a:cubicBezTo>
                  <a:cubicBezTo>
                    <a:pt x="6287" y="3098"/>
                    <a:pt x="6226" y="2932"/>
                    <a:pt x="6255" y="2908"/>
                  </a:cubicBezTo>
                  <a:lnTo>
                    <a:pt x="6255" y="2908"/>
                  </a:lnTo>
                  <a:cubicBezTo>
                    <a:pt x="6253" y="2909"/>
                    <a:pt x="6250" y="2909"/>
                    <a:pt x="6248" y="2909"/>
                  </a:cubicBezTo>
                  <a:cubicBezTo>
                    <a:pt x="6190" y="2909"/>
                    <a:pt x="6252" y="2697"/>
                    <a:pt x="6252" y="2620"/>
                  </a:cubicBezTo>
                  <a:cubicBezTo>
                    <a:pt x="6240" y="2620"/>
                    <a:pt x="6228" y="2620"/>
                    <a:pt x="6216" y="2632"/>
                  </a:cubicBezTo>
                  <a:cubicBezTo>
                    <a:pt x="6228" y="2620"/>
                    <a:pt x="6228" y="2608"/>
                    <a:pt x="6216" y="2596"/>
                  </a:cubicBezTo>
                  <a:cubicBezTo>
                    <a:pt x="6223" y="2592"/>
                    <a:pt x="6228" y="2591"/>
                    <a:pt x="6232" y="2591"/>
                  </a:cubicBezTo>
                  <a:cubicBezTo>
                    <a:pt x="6241" y="2591"/>
                    <a:pt x="6243" y="2599"/>
                    <a:pt x="6252" y="2608"/>
                  </a:cubicBezTo>
                  <a:cubicBezTo>
                    <a:pt x="6252" y="2596"/>
                    <a:pt x="6241" y="2585"/>
                    <a:pt x="6229" y="2574"/>
                  </a:cubicBezTo>
                  <a:lnTo>
                    <a:pt x="6229" y="2574"/>
                  </a:lnTo>
                  <a:cubicBezTo>
                    <a:pt x="6237" y="2571"/>
                    <a:pt x="6257" y="2560"/>
                    <a:pt x="6263" y="2558"/>
                  </a:cubicBezTo>
                  <a:lnTo>
                    <a:pt x="6263" y="2558"/>
                  </a:lnTo>
                  <a:cubicBezTo>
                    <a:pt x="6262" y="2544"/>
                    <a:pt x="6252" y="2510"/>
                    <a:pt x="6252" y="2465"/>
                  </a:cubicBezTo>
                  <a:cubicBezTo>
                    <a:pt x="6247" y="2467"/>
                    <a:pt x="6242" y="2468"/>
                    <a:pt x="6238" y="2468"/>
                  </a:cubicBezTo>
                  <a:cubicBezTo>
                    <a:pt x="6227" y="2468"/>
                    <a:pt x="6219" y="2462"/>
                    <a:pt x="6212" y="2462"/>
                  </a:cubicBezTo>
                  <a:cubicBezTo>
                    <a:pt x="6211" y="2462"/>
                    <a:pt x="6210" y="2462"/>
                    <a:pt x="6210" y="2462"/>
                  </a:cubicBezTo>
                  <a:lnTo>
                    <a:pt x="6210" y="2462"/>
                  </a:lnTo>
                  <a:cubicBezTo>
                    <a:pt x="6294" y="2410"/>
                    <a:pt x="6180" y="2238"/>
                    <a:pt x="6180" y="2227"/>
                  </a:cubicBezTo>
                  <a:lnTo>
                    <a:pt x="6180" y="2227"/>
                  </a:lnTo>
                  <a:cubicBezTo>
                    <a:pt x="6184" y="2227"/>
                    <a:pt x="6188" y="2228"/>
                    <a:pt x="6192" y="2228"/>
                  </a:cubicBezTo>
                  <a:cubicBezTo>
                    <a:pt x="6266" y="2228"/>
                    <a:pt x="6253" y="2129"/>
                    <a:pt x="6215" y="2129"/>
                  </a:cubicBezTo>
                  <a:cubicBezTo>
                    <a:pt x="6212" y="2129"/>
                    <a:pt x="6208" y="2130"/>
                    <a:pt x="6204" y="2132"/>
                  </a:cubicBezTo>
                  <a:cubicBezTo>
                    <a:pt x="6216" y="2072"/>
                    <a:pt x="6275" y="2013"/>
                    <a:pt x="6216" y="1953"/>
                  </a:cubicBezTo>
                  <a:cubicBezTo>
                    <a:pt x="6228" y="1941"/>
                    <a:pt x="6252" y="1929"/>
                    <a:pt x="6264" y="1917"/>
                  </a:cubicBezTo>
                  <a:cubicBezTo>
                    <a:pt x="6252" y="1905"/>
                    <a:pt x="6216" y="1882"/>
                    <a:pt x="6216" y="1882"/>
                  </a:cubicBezTo>
                  <a:cubicBezTo>
                    <a:pt x="6220" y="1873"/>
                    <a:pt x="6223" y="1870"/>
                    <a:pt x="6226" y="1870"/>
                  </a:cubicBezTo>
                  <a:cubicBezTo>
                    <a:pt x="6229" y="1870"/>
                    <a:pt x="6233" y="1873"/>
                    <a:pt x="6239" y="1873"/>
                  </a:cubicBezTo>
                  <a:cubicBezTo>
                    <a:pt x="6242" y="1873"/>
                    <a:pt x="6246" y="1872"/>
                    <a:pt x="6252" y="1870"/>
                  </a:cubicBezTo>
                  <a:cubicBezTo>
                    <a:pt x="6287" y="1822"/>
                    <a:pt x="6240" y="1477"/>
                    <a:pt x="6252" y="1417"/>
                  </a:cubicBezTo>
                  <a:cubicBezTo>
                    <a:pt x="6264" y="1262"/>
                    <a:pt x="6228" y="1191"/>
                    <a:pt x="6228" y="1012"/>
                  </a:cubicBezTo>
                  <a:cubicBezTo>
                    <a:pt x="6240" y="905"/>
                    <a:pt x="6299" y="596"/>
                    <a:pt x="6252" y="524"/>
                  </a:cubicBezTo>
                  <a:cubicBezTo>
                    <a:pt x="6258" y="517"/>
                    <a:pt x="6265" y="510"/>
                    <a:pt x="6272" y="510"/>
                  </a:cubicBezTo>
                  <a:cubicBezTo>
                    <a:pt x="6277" y="510"/>
                    <a:pt x="6282" y="514"/>
                    <a:pt x="6287" y="524"/>
                  </a:cubicBezTo>
                  <a:cubicBezTo>
                    <a:pt x="6287" y="441"/>
                    <a:pt x="6240" y="477"/>
                    <a:pt x="6264" y="393"/>
                  </a:cubicBezTo>
                  <a:lnTo>
                    <a:pt x="6264" y="393"/>
                  </a:lnTo>
                  <a:cubicBezTo>
                    <a:pt x="6259" y="404"/>
                    <a:pt x="6255" y="408"/>
                    <a:pt x="6252" y="408"/>
                  </a:cubicBezTo>
                  <a:cubicBezTo>
                    <a:pt x="6239" y="408"/>
                    <a:pt x="6231" y="350"/>
                    <a:pt x="6229" y="348"/>
                  </a:cubicBezTo>
                  <a:lnTo>
                    <a:pt x="6229" y="348"/>
                  </a:lnTo>
                  <a:cubicBezTo>
                    <a:pt x="6238" y="233"/>
                    <a:pt x="6216" y="128"/>
                    <a:pt x="6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106;p60"/>
            <p:cNvSpPr/>
            <p:nvPr/>
          </p:nvSpPr>
          <p:spPr>
            <a:xfrm>
              <a:off x="5206000" y="3035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107;p60"/>
            <p:cNvSpPr/>
            <p:nvPr/>
          </p:nvSpPr>
          <p:spPr>
            <a:xfrm>
              <a:off x="5204800" y="29865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8108;p60"/>
            <p:cNvSpPr/>
            <p:nvPr/>
          </p:nvSpPr>
          <p:spPr>
            <a:xfrm>
              <a:off x="5199150" y="29710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6"/>
                  </a:moveTo>
                  <a:cubicBezTo>
                    <a:pt x="0" y="13"/>
                    <a:pt x="0" y="1"/>
                    <a:pt x="0" y="36"/>
                  </a:cubicBezTo>
                  <a:cubicBezTo>
                    <a:pt x="0" y="25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109;p60"/>
            <p:cNvSpPr/>
            <p:nvPr/>
          </p:nvSpPr>
          <p:spPr>
            <a:xfrm>
              <a:off x="5198725" y="2974000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17" y="1"/>
                  </a:moveTo>
                  <a:cubicBezTo>
                    <a:pt x="0" y="1"/>
                    <a:pt x="27" y="26"/>
                    <a:pt x="38" y="26"/>
                  </a:cubicBezTo>
                  <a:cubicBezTo>
                    <a:pt x="42" y="26"/>
                    <a:pt x="45" y="22"/>
                    <a:pt x="41" y="13"/>
                  </a:cubicBezTo>
                  <a:cubicBezTo>
                    <a:pt x="41" y="7"/>
                    <a:pt x="35" y="7"/>
                    <a:pt x="29" y="7"/>
                  </a:cubicBezTo>
                  <a:cubicBezTo>
                    <a:pt x="23" y="7"/>
                    <a:pt x="17" y="7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8110;p60"/>
            <p:cNvSpPr/>
            <p:nvPr/>
          </p:nvSpPr>
          <p:spPr>
            <a:xfrm>
              <a:off x="5204800" y="2994250"/>
              <a:ext cx="750" cy="575"/>
            </a:xfrm>
            <a:custGeom>
              <a:avLst/>
              <a:gdLst/>
              <a:ahLst/>
              <a:cxnLst/>
              <a:rect l="l" t="t" r="r" b="b"/>
              <a:pathLst>
                <a:path w="30" h="23" extrusionOk="0">
                  <a:moveTo>
                    <a:pt x="1" y="0"/>
                  </a:moveTo>
                  <a:cubicBezTo>
                    <a:pt x="6" y="10"/>
                    <a:pt x="9" y="14"/>
                    <a:pt x="9" y="14"/>
                  </a:cubicBezTo>
                  <a:cubicBezTo>
                    <a:pt x="10" y="14"/>
                    <a:pt x="8" y="7"/>
                    <a:pt x="1" y="0"/>
                  </a:cubicBezTo>
                  <a:lnTo>
                    <a:pt x="1" y="0"/>
                  </a:lnTo>
                  <a:cubicBezTo>
                    <a:pt x="17" y="17"/>
                    <a:pt x="26" y="23"/>
                    <a:pt x="27" y="23"/>
                  </a:cubicBezTo>
                  <a:cubicBezTo>
                    <a:pt x="29" y="23"/>
                    <a:pt x="20" y="1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8111;p60"/>
            <p:cNvSpPr/>
            <p:nvPr/>
          </p:nvSpPr>
          <p:spPr>
            <a:xfrm>
              <a:off x="5206300" y="30204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8112;p60"/>
            <p:cNvSpPr/>
            <p:nvPr/>
          </p:nvSpPr>
          <p:spPr>
            <a:xfrm>
              <a:off x="5205100" y="30270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8113;p60"/>
            <p:cNvSpPr/>
            <p:nvPr/>
          </p:nvSpPr>
          <p:spPr>
            <a:xfrm>
              <a:off x="5206700" y="303115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8" y="1"/>
                  </a:moveTo>
                  <a:cubicBezTo>
                    <a:pt x="8" y="4"/>
                    <a:pt x="9" y="8"/>
                    <a:pt x="11" y="11"/>
                  </a:cubicBezTo>
                  <a:lnTo>
                    <a:pt x="11" y="11"/>
                  </a:lnTo>
                  <a:cubicBezTo>
                    <a:pt x="11" y="8"/>
                    <a:pt x="10" y="5"/>
                    <a:pt x="8" y="1"/>
                  </a:cubicBezTo>
                  <a:close/>
                  <a:moveTo>
                    <a:pt x="11" y="11"/>
                  </a:moveTo>
                  <a:cubicBezTo>
                    <a:pt x="10" y="22"/>
                    <a:pt x="1" y="29"/>
                    <a:pt x="4" y="29"/>
                  </a:cubicBezTo>
                  <a:cubicBezTo>
                    <a:pt x="6" y="29"/>
                    <a:pt x="10" y="28"/>
                    <a:pt x="20" y="25"/>
                  </a:cubicBezTo>
                  <a:cubicBezTo>
                    <a:pt x="20" y="25"/>
                    <a:pt x="14" y="19"/>
                    <a:pt x="1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8114;p60"/>
            <p:cNvSpPr/>
            <p:nvPr/>
          </p:nvSpPr>
          <p:spPr>
            <a:xfrm>
              <a:off x="5200675" y="2914175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5" y="1"/>
                  </a:moveTo>
                  <a:cubicBezTo>
                    <a:pt x="32" y="1"/>
                    <a:pt x="31" y="1"/>
                    <a:pt x="31" y="2"/>
                  </a:cubicBezTo>
                  <a:lnTo>
                    <a:pt x="31" y="2"/>
                  </a:lnTo>
                  <a:cubicBezTo>
                    <a:pt x="32" y="1"/>
                    <a:pt x="33" y="1"/>
                    <a:pt x="35" y="1"/>
                  </a:cubicBezTo>
                  <a:close/>
                  <a:moveTo>
                    <a:pt x="31" y="2"/>
                  </a:moveTo>
                  <a:cubicBezTo>
                    <a:pt x="1" y="13"/>
                    <a:pt x="23" y="24"/>
                    <a:pt x="23" y="24"/>
                  </a:cubicBezTo>
                  <a:cubicBezTo>
                    <a:pt x="42" y="15"/>
                    <a:pt x="30" y="5"/>
                    <a:pt x="3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8115;p60"/>
            <p:cNvSpPr/>
            <p:nvPr/>
          </p:nvSpPr>
          <p:spPr>
            <a:xfrm>
              <a:off x="5169075" y="2923500"/>
              <a:ext cx="2800" cy="1725"/>
            </a:xfrm>
            <a:custGeom>
              <a:avLst/>
              <a:gdLst/>
              <a:ahLst/>
              <a:cxnLst/>
              <a:rect l="l" t="t" r="r" b="b"/>
              <a:pathLst>
                <a:path w="112" h="69" extrusionOk="0">
                  <a:moveTo>
                    <a:pt x="60" y="21"/>
                  </a:moveTo>
                  <a:cubicBezTo>
                    <a:pt x="49" y="26"/>
                    <a:pt x="46" y="29"/>
                    <a:pt x="47" y="29"/>
                  </a:cubicBezTo>
                  <a:cubicBezTo>
                    <a:pt x="49" y="29"/>
                    <a:pt x="55" y="27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close/>
                  <a:moveTo>
                    <a:pt x="109" y="0"/>
                  </a:moveTo>
                  <a:cubicBezTo>
                    <a:pt x="108" y="0"/>
                    <a:pt x="94" y="9"/>
                    <a:pt x="55" y="33"/>
                  </a:cubicBezTo>
                  <a:lnTo>
                    <a:pt x="55" y="33"/>
                  </a:lnTo>
                  <a:cubicBezTo>
                    <a:pt x="69" y="28"/>
                    <a:pt x="111" y="0"/>
                    <a:pt x="109" y="0"/>
                  </a:cubicBezTo>
                  <a:close/>
                  <a:moveTo>
                    <a:pt x="60" y="21"/>
                  </a:moveTo>
                  <a:cubicBezTo>
                    <a:pt x="48" y="33"/>
                    <a:pt x="39" y="42"/>
                    <a:pt x="30" y="49"/>
                  </a:cubicBezTo>
                  <a:lnTo>
                    <a:pt x="30" y="49"/>
                  </a:lnTo>
                  <a:cubicBezTo>
                    <a:pt x="40" y="43"/>
                    <a:pt x="48" y="38"/>
                    <a:pt x="55" y="33"/>
                  </a:cubicBezTo>
                  <a:lnTo>
                    <a:pt x="55" y="33"/>
                  </a:lnTo>
                  <a:cubicBezTo>
                    <a:pt x="54" y="34"/>
                    <a:pt x="53" y="34"/>
                    <a:pt x="52" y="34"/>
                  </a:cubicBezTo>
                  <a:cubicBezTo>
                    <a:pt x="49" y="34"/>
                    <a:pt x="51" y="30"/>
                    <a:pt x="60" y="21"/>
                  </a:cubicBezTo>
                  <a:close/>
                  <a:moveTo>
                    <a:pt x="30" y="49"/>
                  </a:moveTo>
                  <a:lnTo>
                    <a:pt x="30" y="49"/>
                  </a:lnTo>
                  <a:cubicBezTo>
                    <a:pt x="21" y="55"/>
                    <a:pt x="12" y="61"/>
                    <a:pt x="1" y="68"/>
                  </a:cubicBezTo>
                  <a:cubicBezTo>
                    <a:pt x="13" y="62"/>
                    <a:pt x="22" y="56"/>
                    <a:pt x="30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8116;p60"/>
            <p:cNvSpPr/>
            <p:nvPr/>
          </p:nvSpPr>
          <p:spPr>
            <a:xfrm>
              <a:off x="5123550" y="29808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8117;p60"/>
            <p:cNvSpPr/>
            <p:nvPr/>
          </p:nvSpPr>
          <p:spPr>
            <a:xfrm>
              <a:off x="5104200" y="29838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25"/>
                  </a:cubicBezTo>
                  <a:cubicBezTo>
                    <a:pt x="0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8118;p60"/>
            <p:cNvSpPr/>
            <p:nvPr/>
          </p:nvSpPr>
          <p:spPr>
            <a:xfrm>
              <a:off x="5145875" y="297282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2"/>
                    <a:pt x="12" y="12"/>
                    <a:pt x="12" y="24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8119;p60"/>
            <p:cNvSpPr/>
            <p:nvPr/>
          </p:nvSpPr>
          <p:spPr>
            <a:xfrm>
              <a:off x="5127125" y="298502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0" y="12"/>
                    <a:pt x="12" y="12"/>
                  </a:cubicBezTo>
                  <a:cubicBezTo>
                    <a:pt x="24" y="12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8120;p60"/>
            <p:cNvSpPr/>
            <p:nvPr/>
          </p:nvSpPr>
          <p:spPr>
            <a:xfrm>
              <a:off x="5204800" y="292340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" y="1"/>
                  </a:moveTo>
                  <a:cubicBezTo>
                    <a:pt x="1" y="13"/>
                    <a:pt x="1" y="25"/>
                    <a:pt x="1" y="36"/>
                  </a:cubicBezTo>
                  <a:cubicBezTo>
                    <a:pt x="13" y="36"/>
                    <a:pt x="1" y="2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8121;p60"/>
            <p:cNvSpPr/>
            <p:nvPr/>
          </p:nvSpPr>
          <p:spPr>
            <a:xfrm>
              <a:off x="5132775" y="29427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8122;p60"/>
            <p:cNvSpPr/>
            <p:nvPr/>
          </p:nvSpPr>
          <p:spPr>
            <a:xfrm>
              <a:off x="5146175" y="29734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8123;p60"/>
            <p:cNvSpPr/>
            <p:nvPr/>
          </p:nvSpPr>
          <p:spPr>
            <a:xfrm>
              <a:off x="5126825" y="29469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8124;p60"/>
            <p:cNvSpPr/>
            <p:nvPr/>
          </p:nvSpPr>
          <p:spPr>
            <a:xfrm>
              <a:off x="5141400" y="2938575"/>
              <a:ext cx="1225" cy="750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48" y="1"/>
                  </a:moveTo>
                  <a:lnTo>
                    <a:pt x="48" y="1"/>
                  </a:lnTo>
                  <a:cubicBezTo>
                    <a:pt x="24" y="13"/>
                    <a:pt x="13" y="13"/>
                    <a:pt x="1" y="25"/>
                  </a:cubicBezTo>
                  <a:cubicBezTo>
                    <a:pt x="7" y="28"/>
                    <a:pt x="13" y="29"/>
                    <a:pt x="17" y="29"/>
                  </a:cubicBezTo>
                  <a:cubicBezTo>
                    <a:pt x="31" y="29"/>
                    <a:pt x="40" y="18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8125;p60"/>
            <p:cNvSpPr/>
            <p:nvPr/>
          </p:nvSpPr>
          <p:spPr>
            <a:xfrm>
              <a:off x="5146175" y="2938625"/>
              <a:ext cx="175" cy="575"/>
            </a:xfrm>
            <a:custGeom>
              <a:avLst/>
              <a:gdLst/>
              <a:ahLst/>
              <a:cxnLst/>
              <a:rect l="l" t="t" r="r" b="b"/>
              <a:pathLst>
                <a:path w="7" h="23" extrusionOk="0">
                  <a:moveTo>
                    <a:pt x="5" y="0"/>
                  </a:moveTo>
                  <a:cubicBezTo>
                    <a:pt x="4" y="0"/>
                    <a:pt x="0" y="10"/>
                    <a:pt x="0" y="23"/>
                  </a:cubicBezTo>
                  <a:cubicBezTo>
                    <a:pt x="6" y="7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8126;p60"/>
            <p:cNvSpPr/>
            <p:nvPr/>
          </p:nvSpPr>
          <p:spPr>
            <a:xfrm>
              <a:off x="5142250" y="2940300"/>
              <a:ext cx="1750" cy="850"/>
            </a:xfrm>
            <a:custGeom>
              <a:avLst/>
              <a:gdLst/>
              <a:ahLst/>
              <a:cxnLst/>
              <a:rect l="l" t="t" r="r" b="b"/>
              <a:pathLst>
                <a:path w="70" h="34" extrusionOk="0">
                  <a:moveTo>
                    <a:pt x="56" y="0"/>
                  </a:moveTo>
                  <a:cubicBezTo>
                    <a:pt x="53" y="0"/>
                    <a:pt x="47" y="1"/>
                    <a:pt x="38" y="3"/>
                  </a:cubicBezTo>
                  <a:cubicBezTo>
                    <a:pt x="38" y="3"/>
                    <a:pt x="0" y="34"/>
                    <a:pt x="15" y="34"/>
                  </a:cubicBezTo>
                  <a:cubicBezTo>
                    <a:pt x="19" y="34"/>
                    <a:pt x="26" y="32"/>
                    <a:pt x="38" y="27"/>
                  </a:cubicBezTo>
                  <a:cubicBezTo>
                    <a:pt x="38" y="18"/>
                    <a:pt x="69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8127;p60"/>
            <p:cNvSpPr/>
            <p:nvPr/>
          </p:nvSpPr>
          <p:spPr>
            <a:xfrm>
              <a:off x="5125025" y="29445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0"/>
                  </a:moveTo>
                  <a:cubicBezTo>
                    <a:pt x="1" y="24"/>
                    <a:pt x="1" y="36"/>
                    <a:pt x="1" y="48"/>
                  </a:cubicBezTo>
                  <a:cubicBezTo>
                    <a:pt x="1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8128;p60"/>
            <p:cNvSpPr/>
            <p:nvPr/>
          </p:nvSpPr>
          <p:spPr>
            <a:xfrm>
              <a:off x="5109850" y="2953025"/>
              <a:ext cx="1825" cy="1350"/>
            </a:xfrm>
            <a:custGeom>
              <a:avLst/>
              <a:gdLst/>
              <a:ahLst/>
              <a:cxnLst/>
              <a:rect l="l" t="t" r="r" b="b"/>
              <a:pathLst>
                <a:path w="73" h="54" extrusionOk="0">
                  <a:moveTo>
                    <a:pt x="44" y="1"/>
                  </a:moveTo>
                  <a:cubicBezTo>
                    <a:pt x="41" y="1"/>
                    <a:pt x="38" y="2"/>
                    <a:pt x="36" y="6"/>
                  </a:cubicBezTo>
                  <a:cubicBezTo>
                    <a:pt x="13" y="18"/>
                    <a:pt x="1" y="30"/>
                    <a:pt x="13" y="54"/>
                  </a:cubicBezTo>
                  <a:cubicBezTo>
                    <a:pt x="72" y="44"/>
                    <a:pt x="5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8129;p60"/>
            <p:cNvSpPr/>
            <p:nvPr/>
          </p:nvSpPr>
          <p:spPr>
            <a:xfrm>
              <a:off x="5205400" y="2919225"/>
              <a:ext cx="275" cy="925"/>
            </a:xfrm>
            <a:custGeom>
              <a:avLst/>
              <a:gdLst/>
              <a:ahLst/>
              <a:cxnLst/>
              <a:rect l="l" t="t" r="r" b="b"/>
              <a:pathLst>
                <a:path w="11" h="37" extrusionOk="0">
                  <a:moveTo>
                    <a:pt x="9" y="1"/>
                  </a:moveTo>
                  <a:cubicBezTo>
                    <a:pt x="9" y="1"/>
                    <a:pt x="6" y="11"/>
                    <a:pt x="1" y="37"/>
                  </a:cubicBezTo>
                  <a:cubicBezTo>
                    <a:pt x="7" y="17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8130;p60"/>
            <p:cNvSpPr/>
            <p:nvPr/>
          </p:nvSpPr>
          <p:spPr>
            <a:xfrm>
              <a:off x="5204575" y="291782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2" y="0"/>
                  </a:moveTo>
                  <a:cubicBezTo>
                    <a:pt x="1" y="0"/>
                    <a:pt x="10" y="3"/>
                    <a:pt x="34" y="9"/>
                  </a:cubicBezTo>
                  <a:cubicBezTo>
                    <a:pt x="16" y="3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8131;p60"/>
            <p:cNvSpPr/>
            <p:nvPr/>
          </p:nvSpPr>
          <p:spPr>
            <a:xfrm>
              <a:off x="5115500" y="2982050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1" y="0"/>
                  </a:moveTo>
                  <a:cubicBezTo>
                    <a:pt x="9" y="8"/>
                    <a:pt x="15" y="11"/>
                    <a:pt x="19" y="11"/>
                  </a:cubicBezTo>
                  <a:cubicBezTo>
                    <a:pt x="27" y="11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8132;p60"/>
            <p:cNvSpPr/>
            <p:nvPr/>
          </p:nvSpPr>
          <p:spPr>
            <a:xfrm>
              <a:off x="5127700" y="297877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1" y="0"/>
                  </a:moveTo>
                  <a:cubicBezTo>
                    <a:pt x="16" y="10"/>
                    <a:pt x="23" y="14"/>
                    <a:pt x="23" y="14"/>
                  </a:cubicBezTo>
                  <a:cubicBezTo>
                    <a:pt x="25" y="14"/>
                    <a:pt x="15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8133;p60"/>
            <p:cNvSpPr/>
            <p:nvPr/>
          </p:nvSpPr>
          <p:spPr>
            <a:xfrm>
              <a:off x="5136950" y="2974600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60" y="1"/>
                  </a:moveTo>
                  <a:cubicBezTo>
                    <a:pt x="39" y="1"/>
                    <a:pt x="27" y="9"/>
                    <a:pt x="10" y="19"/>
                  </a:cubicBezTo>
                  <a:lnTo>
                    <a:pt x="10" y="19"/>
                  </a:lnTo>
                  <a:cubicBezTo>
                    <a:pt x="17" y="16"/>
                    <a:pt x="24" y="16"/>
                    <a:pt x="31" y="16"/>
                  </a:cubicBezTo>
                  <a:cubicBezTo>
                    <a:pt x="41" y="16"/>
                    <a:pt x="49" y="18"/>
                    <a:pt x="55" y="18"/>
                  </a:cubicBezTo>
                  <a:cubicBezTo>
                    <a:pt x="62" y="18"/>
                    <a:pt x="64" y="14"/>
                    <a:pt x="60" y="1"/>
                  </a:cubicBezTo>
                  <a:close/>
                  <a:moveTo>
                    <a:pt x="10" y="19"/>
                  </a:moveTo>
                  <a:cubicBezTo>
                    <a:pt x="6" y="21"/>
                    <a:pt x="3" y="22"/>
                    <a:pt x="0" y="24"/>
                  </a:cubicBezTo>
                  <a:cubicBezTo>
                    <a:pt x="3" y="23"/>
                    <a:pt x="7" y="21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8134;p60"/>
            <p:cNvSpPr/>
            <p:nvPr/>
          </p:nvSpPr>
          <p:spPr>
            <a:xfrm>
              <a:off x="5237550" y="3058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8135;p60"/>
            <p:cNvSpPr/>
            <p:nvPr/>
          </p:nvSpPr>
          <p:spPr>
            <a:xfrm>
              <a:off x="5237350" y="3065400"/>
              <a:ext cx="225" cy="575"/>
            </a:xfrm>
            <a:custGeom>
              <a:avLst/>
              <a:gdLst/>
              <a:ahLst/>
              <a:cxnLst/>
              <a:rect l="l" t="t" r="r" b="b"/>
              <a:pathLst>
                <a:path w="9" h="23" extrusionOk="0">
                  <a:moveTo>
                    <a:pt x="8" y="0"/>
                  </a:moveTo>
                  <a:cubicBezTo>
                    <a:pt x="0" y="8"/>
                    <a:pt x="3" y="22"/>
                    <a:pt x="6" y="22"/>
                  </a:cubicBezTo>
                  <a:cubicBezTo>
                    <a:pt x="7" y="22"/>
                    <a:pt x="8" y="19"/>
                    <a:pt x="8" y="12"/>
                  </a:cubicBezTo>
                  <a:cubicBezTo>
                    <a:pt x="8" y="10"/>
                    <a:pt x="8" y="6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8136;p60"/>
            <p:cNvSpPr/>
            <p:nvPr/>
          </p:nvSpPr>
          <p:spPr>
            <a:xfrm>
              <a:off x="5237275" y="30655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8137;p60"/>
            <p:cNvSpPr/>
            <p:nvPr/>
          </p:nvSpPr>
          <p:spPr>
            <a:xfrm>
              <a:off x="5236975" y="3066800"/>
              <a:ext cx="600" cy="175"/>
            </a:xfrm>
            <a:custGeom>
              <a:avLst/>
              <a:gdLst/>
              <a:ahLst/>
              <a:cxnLst/>
              <a:rect l="l" t="t" r="r" b="b"/>
              <a:pathLst>
                <a:path w="24" h="7" extrusionOk="0">
                  <a:moveTo>
                    <a:pt x="8" y="0"/>
                  </a:moveTo>
                  <a:cubicBezTo>
                    <a:pt x="0" y="0"/>
                    <a:pt x="7" y="7"/>
                    <a:pt x="15" y="7"/>
                  </a:cubicBezTo>
                  <a:cubicBezTo>
                    <a:pt x="18" y="7"/>
                    <a:pt x="21" y="6"/>
                    <a:pt x="23" y="4"/>
                  </a:cubicBezTo>
                  <a:cubicBezTo>
                    <a:pt x="16" y="1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8138;p60"/>
            <p:cNvSpPr/>
            <p:nvPr/>
          </p:nvSpPr>
          <p:spPr>
            <a:xfrm>
              <a:off x="5237850" y="3067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8139;p60"/>
            <p:cNvSpPr/>
            <p:nvPr/>
          </p:nvSpPr>
          <p:spPr>
            <a:xfrm>
              <a:off x="5237850" y="306657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0" y="1"/>
                  </a:moveTo>
                  <a:cubicBezTo>
                    <a:pt x="7" y="14"/>
                    <a:pt x="13" y="23"/>
                    <a:pt x="14" y="23"/>
                  </a:cubicBezTo>
                  <a:cubicBezTo>
                    <a:pt x="15" y="23"/>
                    <a:pt x="11" y="1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8140;p60"/>
            <p:cNvSpPr/>
            <p:nvPr/>
          </p:nvSpPr>
          <p:spPr>
            <a:xfrm>
              <a:off x="5237250" y="30694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4" y="0"/>
                  </a:moveTo>
                  <a:cubicBezTo>
                    <a:pt x="23" y="0"/>
                    <a:pt x="16" y="2"/>
                    <a:pt x="0" y="6"/>
                  </a:cubicBezTo>
                  <a:cubicBezTo>
                    <a:pt x="8" y="6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8141;p60"/>
            <p:cNvSpPr/>
            <p:nvPr/>
          </p:nvSpPr>
          <p:spPr>
            <a:xfrm>
              <a:off x="5237850" y="3068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12" y="13"/>
                    <a:pt x="12" y="13"/>
                    <a:pt x="0" y="1"/>
                  </a:cubicBezTo>
                  <a:close/>
                  <a:moveTo>
                    <a:pt x="0" y="13"/>
                  </a:moveTo>
                  <a:lnTo>
                    <a:pt x="12" y="25"/>
                  </a:ln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8142;p60"/>
            <p:cNvSpPr/>
            <p:nvPr/>
          </p:nvSpPr>
          <p:spPr>
            <a:xfrm>
              <a:off x="5236725" y="3070825"/>
              <a:ext cx="800" cy="300"/>
            </a:xfrm>
            <a:custGeom>
              <a:avLst/>
              <a:gdLst/>
              <a:ahLst/>
              <a:cxnLst/>
              <a:rect l="l" t="t" r="r" b="b"/>
              <a:pathLst>
                <a:path w="32" h="12" extrusionOk="0">
                  <a:moveTo>
                    <a:pt x="1" y="1"/>
                  </a:moveTo>
                  <a:cubicBezTo>
                    <a:pt x="1" y="1"/>
                    <a:pt x="6" y="3"/>
                    <a:pt x="21" y="9"/>
                  </a:cubicBezTo>
                  <a:cubicBezTo>
                    <a:pt x="27" y="11"/>
                    <a:pt x="29" y="12"/>
                    <a:pt x="30" y="12"/>
                  </a:cubicBezTo>
                  <a:cubicBezTo>
                    <a:pt x="31" y="12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8143;p60"/>
            <p:cNvSpPr/>
            <p:nvPr/>
          </p:nvSpPr>
          <p:spPr>
            <a:xfrm>
              <a:off x="5236325" y="307235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4" y="0"/>
                  </a:moveTo>
                  <a:cubicBezTo>
                    <a:pt x="1" y="0"/>
                    <a:pt x="6" y="12"/>
                    <a:pt x="26" y="32"/>
                  </a:cubicBezTo>
                  <a:cubicBezTo>
                    <a:pt x="15" y="9"/>
                    <a:pt x="6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8144;p60"/>
            <p:cNvSpPr/>
            <p:nvPr/>
          </p:nvSpPr>
          <p:spPr>
            <a:xfrm>
              <a:off x="5237550" y="3073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0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8145;p60"/>
            <p:cNvSpPr/>
            <p:nvPr/>
          </p:nvSpPr>
          <p:spPr>
            <a:xfrm>
              <a:off x="5237850" y="30716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2"/>
                    <a:pt x="12" y="16"/>
                    <a:pt x="14" y="16"/>
                  </a:cubicBezTo>
                  <a:cubicBezTo>
                    <a:pt x="16" y="1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8146;p60"/>
            <p:cNvSpPr/>
            <p:nvPr/>
          </p:nvSpPr>
          <p:spPr>
            <a:xfrm>
              <a:off x="5237550" y="307492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0" y="36"/>
                    <a:pt x="12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147;p60"/>
            <p:cNvSpPr/>
            <p:nvPr/>
          </p:nvSpPr>
          <p:spPr>
            <a:xfrm>
              <a:off x="5237475" y="30757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lnTo>
                    <a:pt x="17" y="0"/>
                  </a:lnTo>
                  <a:cubicBezTo>
                    <a:pt x="15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148;p60"/>
            <p:cNvSpPr/>
            <p:nvPr/>
          </p:nvSpPr>
          <p:spPr>
            <a:xfrm>
              <a:off x="5237250" y="3076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24" y="0"/>
                    <a:pt x="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149;p60"/>
            <p:cNvSpPr/>
            <p:nvPr/>
          </p:nvSpPr>
          <p:spPr>
            <a:xfrm>
              <a:off x="5237350" y="30874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6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150;p60"/>
            <p:cNvSpPr/>
            <p:nvPr/>
          </p:nvSpPr>
          <p:spPr>
            <a:xfrm>
              <a:off x="5237850" y="30805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151;p60"/>
            <p:cNvSpPr/>
            <p:nvPr/>
          </p:nvSpPr>
          <p:spPr>
            <a:xfrm>
              <a:off x="5237550" y="30781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7"/>
                  </a:moveTo>
                  <a:cubicBezTo>
                    <a:pt x="0" y="1"/>
                    <a:pt x="0" y="13"/>
                    <a:pt x="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152;p60"/>
            <p:cNvSpPr/>
            <p:nvPr/>
          </p:nvSpPr>
          <p:spPr>
            <a:xfrm>
              <a:off x="5237550" y="3081125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7" y="0"/>
                  </a:moveTo>
                  <a:cubicBezTo>
                    <a:pt x="0" y="0"/>
                    <a:pt x="20" y="21"/>
                    <a:pt x="25" y="21"/>
                  </a:cubicBezTo>
                  <a:cubicBezTo>
                    <a:pt x="27" y="21"/>
                    <a:pt x="27" y="19"/>
                    <a:pt x="24" y="14"/>
                  </a:cubicBezTo>
                  <a:cubicBezTo>
                    <a:pt x="24" y="2"/>
                    <a:pt x="0" y="2"/>
                    <a:pt x="12" y="2"/>
                  </a:cubicBezTo>
                  <a:cubicBezTo>
                    <a:pt x="10" y="1"/>
                    <a:pt x="8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153;p60"/>
            <p:cNvSpPr/>
            <p:nvPr/>
          </p:nvSpPr>
          <p:spPr>
            <a:xfrm>
              <a:off x="5244400" y="3126100"/>
              <a:ext cx="425" cy="625"/>
            </a:xfrm>
            <a:custGeom>
              <a:avLst/>
              <a:gdLst/>
              <a:ahLst/>
              <a:cxnLst/>
              <a:rect l="l" t="t" r="r" b="b"/>
              <a:pathLst>
                <a:path w="17" h="25" extrusionOk="0">
                  <a:moveTo>
                    <a:pt x="16" y="1"/>
                  </a:moveTo>
                  <a:cubicBezTo>
                    <a:pt x="14" y="1"/>
                    <a:pt x="0" y="17"/>
                    <a:pt x="0" y="25"/>
                  </a:cubicBezTo>
                  <a:cubicBezTo>
                    <a:pt x="14" y="7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154;p60"/>
            <p:cNvSpPr/>
            <p:nvPr/>
          </p:nvSpPr>
          <p:spPr>
            <a:xfrm>
              <a:off x="5243875" y="313177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5"/>
                    <a:pt x="3" y="5"/>
                  </a:cubicBezTo>
                  <a:cubicBezTo>
                    <a:pt x="4" y="5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155;p60"/>
            <p:cNvSpPr/>
            <p:nvPr/>
          </p:nvSpPr>
          <p:spPr>
            <a:xfrm>
              <a:off x="5244550" y="3135925"/>
              <a:ext cx="750" cy="625"/>
            </a:xfrm>
            <a:custGeom>
              <a:avLst/>
              <a:gdLst/>
              <a:ahLst/>
              <a:cxnLst/>
              <a:rect l="l" t="t" r="r" b="b"/>
              <a:pathLst>
                <a:path w="30" h="25" extrusionOk="0">
                  <a:moveTo>
                    <a:pt x="18" y="1"/>
                  </a:moveTo>
                  <a:cubicBezTo>
                    <a:pt x="18" y="4"/>
                    <a:pt x="19" y="8"/>
                    <a:pt x="21" y="11"/>
                  </a:cubicBezTo>
                  <a:lnTo>
                    <a:pt x="21" y="11"/>
                  </a:lnTo>
                  <a:cubicBezTo>
                    <a:pt x="21" y="8"/>
                    <a:pt x="20" y="5"/>
                    <a:pt x="18" y="1"/>
                  </a:cubicBezTo>
                  <a:close/>
                  <a:moveTo>
                    <a:pt x="21" y="11"/>
                  </a:moveTo>
                  <a:lnTo>
                    <a:pt x="21" y="11"/>
                  </a:lnTo>
                  <a:cubicBezTo>
                    <a:pt x="20" y="25"/>
                    <a:pt x="0" y="25"/>
                    <a:pt x="30" y="25"/>
                  </a:cubicBezTo>
                  <a:cubicBezTo>
                    <a:pt x="30" y="25"/>
                    <a:pt x="24" y="19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156;p60"/>
            <p:cNvSpPr/>
            <p:nvPr/>
          </p:nvSpPr>
          <p:spPr>
            <a:xfrm>
              <a:off x="5236350" y="3170750"/>
              <a:ext cx="2150" cy="1200"/>
            </a:xfrm>
            <a:custGeom>
              <a:avLst/>
              <a:gdLst/>
              <a:ahLst/>
              <a:cxnLst/>
              <a:rect l="l" t="t" r="r" b="b"/>
              <a:pathLst>
                <a:path w="86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9"/>
                    <a:pt x="37" y="30"/>
                    <a:pt x="55" y="34"/>
                  </a:cubicBezTo>
                  <a:lnTo>
                    <a:pt x="55" y="34"/>
                  </a:lnTo>
                  <a:cubicBezTo>
                    <a:pt x="33" y="23"/>
                    <a:pt x="6" y="6"/>
                    <a:pt x="1" y="1"/>
                  </a:cubicBezTo>
                  <a:close/>
                  <a:moveTo>
                    <a:pt x="55" y="34"/>
                  </a:moveTo>
                  <a:lnTo>
                    <a:pt x="55" y="34"/>
                  </a:lnTo>
                  <a:cubicBezTo>
                    <a:pt x="69" y="42"/>
                    <a:pt x="81" y="48"/>
                    <a:pt x="84" y="48"/>
                  </a:cubicBezTo>
                  <a:cubicBezTo>
                    <a:pt x="86" y="48"/>
                    <a:pt x="83" y="45"/>
                    <a:pt x="72" y="37"/>
                  </a:cubicBezTo>
                  <a:cubicBezTo>
                    <a:pt x="66" y="37"/>
                    <a:pt x="61" y="36"/>
                    <a:pt x="55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57;p60"/>
            <p:cNvSpPr/>
            <p:nvPr/>
          </p:nvSpPr>
          <p:spPr>
            <a:xfrm>
              <a:off x="5234650" y="31693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3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9" y="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58;p60"/>
            <p:cNvSpPr/>
            <p:nvPr/>
          </p:nvSpPr>
          <p:spPr>
            <a:xfrm>
              <a:off x="5235175" y="3169425"/>
              <a:ext cx="400" cy="175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5" y="1"/>
                  </a:moveTo>
                  <a:cubicBezTo>
                    <a:pt x="3" y="1"/>
                    <a:pt x="0" y="2"/>
                    <a:pt x="0" y="6"/>
                  </a:cubicBezTo>
                  <a:cubicBezTo>
                    <a:pt x="16" y="6"/>
                    <a:pt x="11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59;p60"/>
            <p:cNvSpPr/>
            <p:nvPr/>
          </p:nvSpPr>
          <p:spPr>
            <a:xfrm>
              <a:off x="5233375" y="31686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60;p60"/>
            <p:cNvSpPr/>
            <p:nvPr/>
          </p:nvSpPr>
          <p:spPr>
            <a:xfrm>
              <a:off x="5233250" y="3169050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1" y="12"/>
                    <a:pt x="3" y="12"/>
                  </a:cubicBezTo>
                  <a:cubicBezTo>
                    <a:pt x="3" y="12"/>
                    <a:pt x="4" y="11"/>
                    <a:pt x="6" y="9"/>
                  </a:cubicBezTo>
                  <a:cubicBezTo>
                    <a:pt x="9" y="3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61;p60"/>
            <p:cNvSpPr/>
            <p:nvPr/>
          </p:nvSpPr>
          <p:spPr>
            <a:xfrm>
              <a:off x="5233975" y="3169275"/>
              <a:ext cx="1125" cy="450"/>
            </a:xfrm>
            <a:custGeom>
              <a:avLst/>
              <a:gdLst/>
              <a:ahLst/>
              <a:cxnLst/>
              <a:rect l="l" t="t" r="r" b="b"/>
              <a:pathLst>
                <a:path w="45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2"/>
                    <a:pt x="24" y="12"/>
                    <a:pt x="12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4" y="17"/>
                    <a:pt x="34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62;p60"/>
            <p:cNvSpPr/>
            <p:nvPr/>
          </p:nvSpPr>
          <p:spPr>
            <a:xfrm>
              <a:off x="5236000" y="31712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5" y="0"/>
                  </a:moveTo>
                  <a:cubicBezTo>
                    <a:pt x="0" y="0"/>
                    <a:pt x="11" y="6"/>
                    <a:pt x="27" y="6"/>
                  </a:cubicBezTo>
                  <a:cubicBezTo>
                    <a:pt x="15" y="2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3;p60"/>
            <p:cNvSpPr/>
            <p:nvPr/>
          </p:nvSpPr>
          <p:spPr>
            <a:xfrm>
              <a:off x="5229800" y="3168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24"/>
                  </a:moveTo>
                  <a:cubicBezTo>
                    <a:pt x="25" y="36"/>
                    <a:pt x="25" y="36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lnTo>
                    <a:pt x="25" y="24"/>
                  </a:lnTo>
                  <a:cubicBezTo>
                    <a:pt x="25" y="13"/>
                    <a:pt x="25" y="1"/>
                    <a:pt x="25" y="13"/>
                  </a:cubicBezTo>
                  <a:cubicBezTo>
                    <a:pt x="25" y="13"/>
                    <a:pt x="25" y="24"/>
                    <a:pt x="25" y="24"/>
                  </a:cubicBezTo>
                  <a:lnTo>
                    <a:pt x="1" y="24"/>
                  </a:lnTo>
                  <a:cubicBezTo>
                    <a:pt x="13" y="24"/>
                    <a:pt x="25" y="24"/>
                    <a:pt x="25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4;p60"/>
            <p:cNvSpPr/>
            <p:nvPr/>
          </p:nvSpPr>
          <p:spPr>
            <a:xfrm>
              <a:off x="5227825" y="316807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cubicBezTo>
                    <a:pt x="24" y="1"/>
                    <a:pt x="0" y="11"/>
                    <a:pt x="3" y="11"/>
                  </a:cubicBezTo>
                  <a:cubicBezTo>
                    <a:pt x="4" y="11"/>
                    <a:pt x="12" y="9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65;p60"/>
            <p:cNvSpPr/>
            <p:nvPr/>
          </p:nvSpPr>
          <p:spPr>
            <a:xfrm>
              <a:off x="5224450" y="3167775"/>
              <a:ext cx="2100" cy="325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1"/>
                  </a:moveTo>
                  <a:cubicBezTo>
                    <a:pt x="1" y="13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66;p60"/>
            <p:cNvSpPr/>
            <p:nvPr/>
          </p:nvSpPr>
          <p:spPr>
            <a:xfrm>
              <a:off x="5228525" y="3168400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6" y="1"/>
                  </a:moveTo>
                  <a:cubicBezTo>
                    <a:pt x="0" y="1"/>
                    <a:pt x="0" y="11"/>
                    <a:pt x="16" y="11"/>
                  </a:cubicBezTo>
                  <a:cubicBezTo>
                    <a:pt x="12" y="4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67;p60"/>
            <p:cNvSpPr/>
            <p:nvPr/>
          </p:nvSpPr>
          <p:spPr>
            <a:xfrm>
              <a:off x="5227725" y="3168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168;p60"/>
            <p:cNvSpPr/>
            <p:nvPr/>
          </p:nvSpPr>
          <p:spPr>
            <a:xfrm>
              <a:off x="5230400" y="31692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24" y="0"/>
                    <a:pt x="1" y="0"/>
                    <a:pt x="24" y="12"/>
                  </a:cubicBezTo>
                  <a:cubicBezTo>
                    <a:pt x="36" y="12"/>
                    <a:pt x="1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169;p60"/>
            <p:cNvSpPr/>
            <p:nvPr/>
          </p:nvSpPr>
          <p:spPr>
            <a:xfrm>
              <a:off x="5229375" y="3168675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cubicBezTo>
                    <a:pt x="3" y="11"/>
                    <a:pt x="0" y="14"/>
                    <a:pt x="3" y="14"/>
                  </a:cubicBezTo>
                  <a:cubicBezTo>
                    <a:pt x="6" y="14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170;p60"/>
            <p:cNvSpPr/>
            <p:nvPr/>
          </p:nvSpPr>
          <p:spPr>
            <a:xfrm>
              <a:off x="5229025" y="316897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0" y="0"/>
                    <a:pt x="8" y="6"/>
                    <a:pt x="11" y="6"/>
                  </a:cubicBezTo>
                  <a:cubicBezTo>
                    <a:pt x="12" y="6"/>
                    <a:pt x="12" y="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171;p60"/>
            <p:cNvSpPr/>
            <p:nvPr/>
          </p:nvSpPr>
          <p:spPr>
            <a:xfrm>
              <a:off x="5224450" y="3168675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72" y="0"/>
                  </a:moveTo>
                  <a:cubicBezTo>
                    <a:pt x="1" y="36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172;p60"/>
            <p:cNvSpPr/>
            <p:nvPr/>
          </p:nvSpPr>
          <p:spPr>
            <a:xfrm>
              <a:off x="5226200" y="31686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30" y="0"/>
                    <a:pt x="1" y="6"/>
                    <a:pt x="3" y="6"/>
                  </a:cubicBezTo>
                  <a:cubicBezTo>
                    <a:pt x="5" y="6"/>
                    <a:pt x="14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173;p60"/>
            <p:cNvSpPr/>
            <p:nvPr/>
          </p:nvSpPr>
          <p:spPr>
            <a:xfrm>
              <a:off x="5224450" y="31686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2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174;p60"/>
            <p:cNvSpPr/>
            <p:nvPr/>
          </p:nvSpPr>
          <p:spPr>
            <a:xfrm>
              <a:off x="5226525" y="3168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37" y="1"/>
                    <a:pt x="1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175;p60"/>
            <p:cNvSpPr/>
            <p:nvPr/>
          </p:nvSpPr>
          <p:spPr>
            <a:xfrm>
              <a:off x="5222375" y="3168775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31" y="1"/>
                  </a:moveTo>
                  <a:cubicBezTo>
                    <a:pt x="19" y="1"/>
                    <a:pt x="5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176;p60"/>
            <p:cNvSpPr/>
            <p:nvPr/>
          </p:nvSpPr>
          <p:spPr>
            <a:xfrm>
              <a:off x="5225050" y="316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177;p60"/>
            <p:cNvSpPr/>
            <p:nvPr/>
          </p:nvSpPr>
          <p:spPr>
            <a:xfrm>
              <a:off x="5223850" y="3168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0"/>
                  </a:moveTo>
                  <a:cubicBezTo>
                    <a:pt x="36" y="0"/>
                    <a:pt x="1" y="0"/>
                    <a:pt x="25" y="24"/>
                  </a:cubicBezTo>
                  <a:cubicBezTo>
                    <a:pt x="36" y="24"/>
                    <a:pt x="36" y="24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178;p60"/>
            <p:cNvSpPr/>
            <p:nvPr/>
          </p:nvSpPr>
          <p:spPr>
            <a:xfrm>
              <a:off x="5224750" y="31686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10" y="1"/>
                  </a:moveTo>
                  <a:cubicBezTo>
                    <a:pt x="8" y="1"/>
                    <a:pt x="5" y="4"/>
                    <a:pt x="0" y="14"/>
                  </a:cubicBezTo>
                  <a:lnTo>
                    <a:pt x="12" y="14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179;p60"/>
            <p:cNvSpPr/>
            <p:nvPr/>
          </p:nvSpPr>
          <p:spPr>
            <a:xfrm>
              <a:off x="5230400" y="3169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180;p60"/>
            <p:cNvSpPr/>
            <p:nvPr/>
          </p:nvSpPr>
          <p:spPr>
            <a:xfrm>
              <a:off x="5228825" y="3169575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64" y="0"/>
                  </a:moveTo>
                  <a:cubicBezTo>
                    <a:pt x="0" y="0"/>
                    <a:pt x="32" y="5"/>
                    <a:pt x="53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181;p60"/>
            <p:cNvSpPr/>
            <p:nvPr/>
          </p:nvSpPr>
          <p:spPr>
            <a:xfrm>
              <a:off x="5226600" y="316927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4" y="0"/>
                  </a:move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8" y="12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182;p60"/>
            <p:cNvSpPr/>
            <p:nvPr/>
          </p:nvSpPr>
          <p:spPr>
            <a:xfrm>
              <a:off x="5221875" y="31686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183;p60"/>
            <p:cNvSpPr/>
            <p:nvPr/>
          </p:nvSpPr>
          <p:spPr>
            <a:xfrm>
              <a:off x="5220575" y="31689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184;p60"/>
            <p:cNvSpPr/>
            <p:nvPr/>
          </p:nvSpPr>
          <p:spPr>
            <a:xfrm>
              <a:off x="5215525" y="31704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185;p60"/>
            <p:cNvSpPr/>
            <p:nvPr/>
          </p:nvSpPr>
          <p:spPr>
            <a:xfrm>
              <a:off x="5243500" y="315410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1" y="12"/>
                    <a:pt x="1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186;p60"/>
            <p:cNvSpPr/>
            <p:nvPr/>
          </p:nvSpPr>
          <p:spPr>
            <a:xfrm>
              <a:off x="5239025" y="30835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2"/>
                  </a:moveTo>
                  <a:cubicBezTo>
                    <a:pt x="25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187;p60"/>
            <p:cNvSpPr/>
            <p:nvPr/>
          </p:nvSpPr>
          <p:spPr>
            <a:xfrm>
              <a:off x="5243500" y="3158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2" y="1"/>
                    <a:pt x="12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188;p60"/>
            <p:cNvSpPr/>
            <p:nvPr/>
          </p:nvSpPr>
          <p:spPr>
            <a:xfrm>
              <a:off x="5199575" y="31834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cubicBezTo>
                    <a:pt x="4" y="0"/>
                    <a:pt x="1" y="7"/>
                    <a:pt x="3" y="7"/>
                  </a:cubicBezTo>
                  <a:cubicBezTo>
                    <a:pt x="3" y="7"/>
                    <a:pt x="5" y="6"/>
                    <a:pt x="7" y="4"/>
                  </a:cubicBezTo>
                  <a:cubicBezTo>
                    <a:pt x="7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189;p60"/>
            <p:cNvSpPr/>
            <p:nvPr/>
          </p:nvSpPr>
          <p:spPr>
            <a:xfrm>
              <a:off x="5238150" y="3082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190;p60"/>
            <p:cNvSpPr/>
            <p:nvPr/>
          </p:nvSpPr>
          <p:spPr>
            <a:xfrm>
              <a:off x="5213425" y="31719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8191;p60"/>
            <p:cNvSpPr/>
            <p:nvPr/>
          </p:nvSpPr>
          <p:spPr>
            <a:xfrm>
              <a:off x="5220275" y="31701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8192;p60"/>
            <p:cNvSpPr/>
            <p:nvPr/>
          </p:nvSpPr>
          <p:spPr>
            <a:xfrm>
              <a:off x="5215075" y="3170700"/>
              <a:ext cx="775" cy="550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29" y="1"/>
                  </a:moveTo>
                  <a:cubicBezTo>
                    <a:pt x="22" y="1"/>
                    <a:pt x="1" y="21"/>
                    <a:pt x="6" y="21"/>
                  </a:cubicBezTo>
                  <a:cubicBezTo>
                    <a:pt x="7" y="21"/>
                    <a:pt x="11" y="20"/>
                    <a:pt x="18" y="15"/>
                  </a:cubicBezTo>
                  <a:cubicBezTo>
                    <a:pt x="30" y="15"/>
                    <a:pt x="18" y="3"/>
                    <a:pt x="30" y="3"/>
                  </a:cubicBezTo>
                  <a:cubicBezTo>
                    <a:pt x="30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8193;p60"/>
            <p:cNvSpPr/>
            <p:nvPr/>
          </p:nvSpPr>
          <p:spPr>
            <a:xfrm>
              <a:off x="5216425" y="31716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8194;p60"/>
            <p:cNvSpPr/>
            <p:nvPr/>
          </p:nvSpPr>
          <p:spPr>
            <a:xfrm>
              <a:off x="5244100" y="31752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12" y="24"/>
                    <a:pt x="0" y="0"/>
                    <a:pt x="12" y="24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8195;p60"/>
            <p:cNvSpPr/>
            <p:nvPr/>
          </p:nvSpPr>
          <p:spPr>
            <a:xfrm>
              <a:off x="5244400" y="3175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0"/>
                  </a:moveTo>
                  <a:cubicBezTo>
                    <a:pt x="0" y="4"/>
                    <a:pt x="2" y="6"/>
                    <a:pt x="3" y="6"/>
                  </a:cubicBezTo>
                  <a:cubicBezTo>
                    <a:pt x="6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8196;p60"/>
            <p:cNvSpPr/>
            <p:nvPr/>
          </p:nvSpPr>
          <p:spPr>
            <a:xfrm>
              <a:off x="5244100" y="317455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0" y="0"/>
                  </a:moveTo>
                  <a:cubicBezTo>
                    <a:pt x="6" y="0"/>
                    <a:pt x="3" y="1"/>
                    <a:pt x="0" y="4"/>
                  </a:cubicBezTo>
                  <a:cubicBezTo>
                    <a:pt x="10" y="6"/>
                    <a:pt x="17" y="7"/>
                    <a:pt x="20" y="7"/>
                  </a:cubicBezTo>
                  <a:cubicBezTo>
                    <a:pt x="30" y="7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8197;p60"/>
            <p:cNvSpPr/>
            <p:nvPr/>
          </p:nvSpPr>
          <p:spPr>
            <a:xfrm>
              <a:off x="5243500" y="3174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2" y="13"/>
                    <a:pt x="12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8198;p60"/>
            <p:cNvSpPr/>
            <p:nvPr/>
          </p:nvSpPr>
          <p:spPr>
            <a:xfrm>
              <a:off x="5243600" y="31742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8199;p60"/>
            <p:cNvSpPr/>
            <p:nvPr/>
          </p:nvSpPr>
          <p:spPr>
            <a:xfrm>
              <a:off x="5243900" y="3171950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32" y="0"/>
                  </a:moveTo>
                  <a:cubicBezTo>
                    <a:pt x="16" y="0"/>
                    <a:pt x="0" y="6"/>
                    <a:pt x="6" y="6"/>
                  </a:cubicBezTo>
                  <a:cubicBezTo>
                    <a:pt x="8" y="6"/>
                    <a:pt x="16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8200;p60"/>
            <p:cNvSpPr/>
            <p:nvPr/>
          </p:nvSpPr>
          <p:spPr>
            <a:xfrm>
              <a:off x="5243500" y="31716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cubicBezTo>
                    <a:pt x="1" y="24"/>
                    <a:pt x="12" y="24"/>
                    <a:pt x="12" y="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8201;p60"/>
            <p:cNvSpPr/>
            <p:nvPr/>
          </p:nvSpPr>
          <p:spPr>
            <a:xfrm>
              <a:off x="5244450" y="3170300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2" y="0"/>
                  </a:moveTo>
                  <a:cubicBezTo>
                    <a:pt x="1" y="0"/>
                    <a:pt x="3" y="2"/>
                    <a:pt x="10" y="7"/>
                  </a:cubicBezTo>
                  <a:cubicBezTo>
                    <a:pt x="23" y="12"/>
                    <a:pt x="28" y="14"/>
                    <a:pt x="30" y="14"/>
                  </a:cubicBezTo>
                  <a:cubicBezTo>
                    <a:pt x="34" y="14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8202;p60"/>
            <p:cNvSpPr/>
            <p:nvPr/>
          </p:nvSpPr>
          <p:spPr>
            <a:xfrm>
              <a:off x="5244700" y="3168375"/>
              <a:ext cx="600" cy="700"/>
            </a:xfrm>
            <a:custGeom>
              <a:avLst/>
              <a:gdLst/>
              <a:ahLst/>
              <a:cxnLst/>
              <a:rect l="l" t="t" r="r" b="b"/>
              <a:pathLst>
                <a:path w="24" h="2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8"/>
                    <a:pt x="21" y="27"/>
                    <a:pt x="22" y="27"/>
                  </a:cubicBezTo>
                  <a:cubicBezTo>
                    <a:pt x="24" y="27"/>
                    <a:pt x="18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8203;p60"/>
            <p:cNvSpPr/>
            <p:nvPr/>
          </p:nvSpPr>
          <p:spPr>
            <a:xfrm>
              <a:off x="5243325" y="3168350"/>
              <a:ext cx="500" cy="65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" y="1"/>
                  </a:moveTo>
                  <a:cubicBezTo>
                    <a:pt x="0" y="1"/>
                    <a:pt x="5" y="6"/>
                    <a:pt x="19" y="25"/>
                  </a:cubicBezTo>
                  <a:cubicBezTo>
                    <a:pt x="19" y="25"/>
                    <a:pt x="19" y="25"/>
                    <a:pt x="19" y="13"/>
                  </a:cubicBezTo>
                  <a:cubicBezTo>
                    <a:pt x="12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8204;p60"/>
            <p:cNvSpPr/>
            <p:nvPr/>
          </p:nvSpPr>
          <p:spPr>
            <a:xfrm>
              <a:off x="5243800" y="3167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1"/>
                  </a:moveTo>
                  <a:cubicBezTo>
                    <a:pt x="12" y="1"/>
                    <a:pt x="0" y="1"/>
                    <a:pt x="0" y="13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8205;p60"/>
            <p:cNvSpPr/>
            <p:nvPr/>
          </p:nvSpPr>
          <p:spPr>
            <a:xfrm>
              <a:off x="5243550" y="31693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0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8206;p60"/>
            <p:cNvSpPr/>
            <p:nvPr/>
          </p:nvSpPr>
          <p:spPr>
            <a:xfrm>
              <a:off x="5243500" y="31660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8207;p60"/>
            <p:cNvSpPr/>
            <p:nvPr/>
          </p:nvSpPr>
          <p:spPr>
            <a:xfrm>
              <a:off x="5243600" y="316542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2" y="1"/>
                  </a:moveTo>
                  <a:cubicBezTo>
                    <a:pt x="19" y="1"/>
                    <a:pt x="0" y="11"/>
                    <a:pt x="8" y="11"/>
                  </a:cubicBezTo>
                  <a:cubicBezTo>
                    <a:pt x="20" y="3"/>
                    <a:pt x="2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8208;p60"/>
            <p:cNvSpPr/>
            <p:nvPr/>
          </p:nvSpPr>
          <p:spPr>
            <a:xfrm>
              <a:off x="5243800" y="316457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8" y="1"/>
                  </a:moveTo>
                  <a:cubicBezTo>
                    <a:pt x="15" y="1"/>
                    <a:pt x="6" y="4"/>
                    <a:pt x="0" y="10"/>
                  </a:cubicBezTo>
                  <a:cubicBezTo>
                    <a:pt x="18" y="4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8209;p60"/>
            <p:cNvSpPr/>
            <p:nvPr/>
          </p:nvSpPr>
          <p:spPr>
            <a:xfrm>
              <a:off x="5243500" y="3153200"/>
              <a:ext cx="925" cy="850"/>
            </a:xfrm>
            <a:custGeom>
              <a:avLst/>
              <a:gdLst/>
              <a:ahLst/>
              <a:cxnLst/>
              <a:rect l="l" t="t" r="r" b="b"/>
              <a:pathLst>
                <a:path w="37" h="34" extrusionOk="0">
                  <a:moveTo>
                    <a:pt x="12" y="0"/>
                  </a:moveTo>
                  <a:cubicBezTo>
                    <a:pt x="1" y="24"/>
                    <a:pt x="9" y="33"/>
                    <a:pt x="18" y="33"/>
                  </a:cubicBezTo>
                  <a:cubicBezTo>
                    <a:pt x="27" y="33"/>
                    <a:pt x="36" y="24"/>
                    <a:pt x="24" y="12"/>
                  </a:cubicBezTo>
                  <a:cubicBezTo>
                    <a:pt x="24" y="12"/>
                    <a:pt x="24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8210;p60"/>
            <p:cNvSpPr/>
            <p:nvPr/>
          </p:nvSpPr>
          <p:spPr>
            <a:xfrm>
              <a:off x="5244100" y="31600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8211;p60"/>
            <p:cNvSpPr/>
            <p:nvPr/>
          </p:nvSpPr>
          <p:spPr>
            <a:xfrm>
              <a:off x="5244100" y="31624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cubicBezTo>
                    <a:pt x="0" y="36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8212;p60"/>
            <p:cNvSpPr/>
            <p:nvPr/>
          </p:nvSpPr>
          <p:spPr>
            <a:xfrm>
              <a:off x="5243575" y="3159700"/>
              <a:ext cx="925" cy="675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5" y="1"/>
                  </a:moveTo>
                  <a:cubicBezTo>
                    <a:pt x="3" y="1"/>
                    <a:pt x="3" y="4"/>
                    <a:pt x="9" y="14"/>
                  </a:cubicBezTo>
                  <a:cubicBezTo>
                    <a:pt x="0" y="23"/>
                    <a:pt x="20" y="26"/>
                    <a:pt x="23" y="26"/>
                  </a:cubicBezTo>
                  <a:lnTo>
                    <a:pt x="23" y="26"/>
                  </a:lnTo>
                  <a:cubicBezTo>
                    <a:pt x="36" y="24"/>
                    <a:pt x="12" y="1"/>
                    <a:pt x="5" y="1"/>
                  </a:cubicBezTo>
                  <a:close/>
                  <a:moveTo>
                    <a:pt x="23" y="26"/>
                  </a:moveTo>
                  <a:lnTo>
                    <a:pt x="23" y="26"/>
                  </a:lnTo>
                  <a:cubicBezTo>
                    <a:pt x="23" y="26"/>
                    <a:pt x="22" y="26"/>
                    <a:pt x="21" y="26"/>
                  </a:cubicBezTo>
                  <a:cubicBezTo>
                    <a:pt x="24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8213;p60"/>
            <p:cNvSpPr/>
            <p:nvPr/>
          </p:nvSpPr>
          <p:spPr>
            <a:xfrm>
              <a:off x="5243800" y="305855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8214;p60"/>
            <p:cNvSpPr/>
            <p:nvPr/>
          </p:nvSpPr>
          <p:spPr>
            <a:xfrm>
              <a:off x="5242600" y="30585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8215;p60"/>
            <p:cNvSpPr/>
            <p:nvPr/>
          </p:nvSpPr>
          <p:spPr>
            <a:xfrm>
              <a:off x="5236825" y="3114800"/>
              <a:ext cx="450" cy="500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7" y="0"/>
                  </a:moveTo>
                  <a:lnTo>
                    <a:pt x="17" y="0"/>
                  </a:lnTo>
                  <a:cubicBezTo>
                    <a:pt x="3" y="14"/>
                    <a:pt x="0" y="19"/>
                    <a:pt x="2" y="19"/>
                  </a:cubicBezTo>
                  <a:cubicBezTo>
                    <a:pt x="4" y="19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8216;p60"/>
            <p:cNvSpPr/>
            <p:nvPr/>
          </p:nvSpPr>
          <p:spPr>
            <a:xfrm>
              <a:off x="5237550" y="310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8217;p60"/>
            <p:cNvSpPr/>
            <p:nvPr/>
          </p:nvSpPr>
          <p:spPr>
            <a:xfrm>
              <a:off x="5236650" y="3104850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1" y="1"/>
                  </a:moveTo>
                  <a:lnTo>
                    <a:pt x="11" y="1"/>
                  </a:lnTo>
                  <a:cubicBezTo>
                    <a:pt x="10" y="1"/>
                    <a:pt x="7" y="2"/>
                    <a:pt x="1" y="6"/>
                  </a:cubicBezTo>
                  <a:cubicBezTo>
                    <a:pt x="1" y="6"/>
                    <a:pt x="1" y="17"/>
                    <a:pt x="1" y="29"/>
                  </a:cubicBezTo>
                  <a:cubicBezTo>
                    <a:pt x="1" y="12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8218;p60"/>
            <p:cNvSpPr/>
            <p:nvPr/>
          </p:nvSpPr>
          <p:spPr>
            <a:xfrm>
              <a:off x="5235750" y="30585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2"/>
                    <a:pt x="13" y="15"/>
                    <a:pt x="17" y="15"/>
                  </a:cubicBezTo>
                  <a:cubicBezTo>
                    <a:pt x="22" y="15"/>
                    <a:pt x="25" y="12"/>
                    <a:pt x="25" y="12"/>
                  </a:cubicBezTo>
                  <a:cubicBezTo>
                    <a:pt x="25" y="6"/>
                    <a:pt x="22" y="6"/>
                    <a:pt x="17" y="6"/>
                  </a:cubicBezTo>
                  <a:cubicBezTo>
                    <a:pt x="13" y="6"/>
                    <a:pt x="7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8219;p60"/>
            <p:cNvSpPr/>
            <p:nvPr/>
          </p:nvSpPr>
          <p:spPr>
            <a:xfrm>
              <a:off x="5237550" y="3062900"/>
              <a:ext cx="475" cy="800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2" y="1"/>
                  </a:moveTo>
                  <a:cubicBezTo>
                    <a:pt x="1" y="1"/>
                    <a:pt x="0" y="2"/>
                    <a:pt x="0" y="5"/>
                  </a:cubicBezTo>
                  <a:cubicBezTo>
                    <a:pt x="10" y="25"/>
                    <a:pt x="15" y="32"/>
                    <a:pt x="16" y="32"/>
                  </a:cubicBezTo>
                  <a:cubicBezTo>
                    <a:pt x="18" y="3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8220;p60"/>
            <p:cNvSpPr/>
            <p:nvPr/>
          </p:nvSpPr>
          <p:spPr>
            <a:xfrm>
              <a:off x="5237850" y="30686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3"/>
                  </a:moveTo>
                  <a:cubicBezTo>
                    <a:pt x="0" y="1"/>
                    <a:pt x="0" y="25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8221;p60"/>
            <p:cNvSpPr/>
            <p:nvPr/>
          </p:nvSpPr>
          <p:spPr>
            <a:xfrm>
              <a:off x="5242300" y="3078175"/>
              <a:ext cx="1100" cy="675"/>
            </a:xfrm>
            <a:custGeom>
              <a:avLst/>
              <a:gdLst/>
              <a:ahLst/>
              <a:cxnLst/>
              <a:rect l="l" t="t" r="r" b="b"/>
              <a:pathLst>
                <a:path w="44" h="27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20" y="23"/>
                    <a:pt x="30" y="26"/>
                    <a:pt x="34" y="26"/>
                  </a:cubicBezTo>
                  <a:cubicBezTo>
                    <a:pt x="43" y="2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8222;p60"/>
            <p:cNvSpPr/>
            <p:nvPr/>
          </p:nvSpPr>
          <p:spPr>
            <a:xfrm>
              <a:off x="5243200" y="30796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cubicBezTo>
                    <a:pt x="1" y="12"/>
                    <a:pt x="1" y="24"/>
                    <a:pt x="1" y="24"/>
                  </a:cubicBezTo>
                  <a:cubicBezTo>
                    <a:pt x="1" y="12"/>
                    <a:pt x="1" y="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8223;p60"/>
            <p:cNvSpPr/>
            <p:nvPr/>
          </p:nvSpPr>
          <p:spPr>
            <a:xfrm>
              <a:off x="5244100" y="3080875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0"/>
                  </a:moveTo>
                  <a:cubicBezTo>
                    <a:pt x="12" y="24"/>
                    <a:pt x="36" y="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8224;p60"/>
            <p:cNvSpPr/>
            <p:nvPr/>
          </p:nvSpPr>
          <p:spPr>
            <a:xfrm>
              <a:off x="5242825" y="3079175"/>
              <a:ext cx="1600" cy="1200"/>
            </a:xfrm>
            <a:custGeom>
              <a:avLst/>
              <a:gdLst/>
              <a:ahLst/>
              <a:cxnLst/>
              <a:rect l="l" t="t" r="r" b="b"/>
              <a:pathLst>
                <a:path w="64" h="48" extrusionOk="0">
                  <a:moveTo>
                    <a:pt x="33" y="0"/>
                  </a:moveTo>
                  <a:cubicBezTo>
                    <a:pt x="14" y="0"/>
                    <a:pt x="1" y="21"/>
                    <a:pt x="28" y="21"/>
                  </a:cubicBezTo>
                  <a:cubicBezTo>
                    <a:pt x="33" y="41"/>
                    <a:pt x="38" y="48"/>
                    <a:pt x="43" y="48"/>
                  </a:cubicBezTo>
                  <a:cubicBezTo>
                    <a:pt x="49" y="48"/>
                    <a:pt x="56" y="34"/>
                    <a:pt x="63" y="21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5" y="3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8225;p60"/>
            <p:cNvSpPr/>
            <p:nvPr/>
          </p:nvSpPr>
          <p:spPr>
            <a:xfrm>
              <a:off x="5244400" y="30823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0" y="1"/>
                  </a:moveTo>
                  <a:cubicBezTo>
                    <a:pt x="24" y="5"/>
                    <a:pt x="35" y="6"/>
                    <a:pt x="37" y="6"/>
                  </a:cubicBezTo>
                  <a:cubicBezTo>
                    <a:pt x="43" y="6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8226;p60"/>
            <p:cNvSpPr/>
            <p:nvPr/>
          </p:nvSpPr>
          <p:spPr>
            <a:xfrm>
              <a:off x="5245575" y="30835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5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8227;p60"/>
            <p:cNvSpPr/>
            <p:nvPr/>
          </p:nvSpPr>
          <p:spPr>
            <a:xfrm>
              <a:off x="5256000" y="30930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" y="0"/>
                  </a:moveTo>
                  <a:cubicBezTo>
                    <a:pt x="12" y="24"/>
                    <a:pt x="24" y="24"/>
                    <a:pt x="36" y="36"/>
                  </a:cubicBezTo>
                  <a:cubicBezTo>
                    <a:pt x="24" y="24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8228;p60"/>
            <p:cNvSpPr/>
            <p:nvPr/>
          </p:nvSpPr>
          <p:spPr>
            <a:xfrm>
              <a:off x="5256700" y="3094025"/>
              <a:ext cx="1100" cy="550"/>
            </a:xfrm>
            <a:custGeom>
              <a:avLst/>
              <a:gdLst/>
              <a:ahLst/>
              <a:cxnLst/>
              <a:rect l="l" t="t" r="r" b="b"/>
              <a:pathLst>
                <a:path w="44" h="22" extrusionOk="0">
                  <a:moveTo>
                    <a:pt x="14" y="1"/>
                  </a:moveTo>
                  <a:cubicBezTo>
                    <a:pt x="0" y="1"/>
                    <a:pt x="0" y="22"/>
                    <a:pt x="32" y="22"/>
                  </a:cubicBezTo>
                  <a:lnTo>
                    <a:pt x="44" y="22"/>
                  </a:ln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8229;p60"/>
            <p:cNvSpPr/>
            <p:nvPr/>
          </p:nvSpPr>
          <p:spPr>
            <a:xfrm>
              <a:off x="5248850" y="3087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" y="0"/>
                    <a:pt x="1" y="0"/>
                  </a:cubicBezTo>
                  <a:cubicBezTo>
                    <a:pt x="1" y="0"/>
                    <a:pt x="1" y="0"/>
                    <a:pt x="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8230;p60"/>
            <p:cNvSpPr/>
            <p:nvPr/>
          </p:nvSpPr>
          <p:spPr>
            <a:xfrm>
              <a:off x="5249250" y="308770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9" y="1"/>
                  </a:moveTo>
                  <a:cubicBezTo>
                    <a:pt x="1" y="1"/>
                    <a:pt x="14" y="12"/>
                    <a:pt x="17" y="12"/>
                  </a:cubicBezTo>
                  <a:cubicBezTo>
                    <a:pt x="18" y="12"/>
                    <a:pt x="17" y="9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8231;p60"/>
            <p:cNvSpPr/>
            <p:nvPr/>
          </p:nvSpPr>
          <p:spPr>
            <a:xfrm>
              <a:off x="5189625" y="3058450"/>
              <a:ext cx="101225" cy="157325"/>
            </a:xfrm>
            <a:custGeom>
              <a:avLst/>
              <a:gdLst/>
              <a:ahLst/>
              <a:cxnLst/>
              <a:rect l="l" t="t" r="r" b="b"/>
              <a:pathLst>
                <a:path w="4049" h="6293" extrusionOk="0">
                  <a:moveTo>
                    <a:pt x="2156" y="123"/>
                  </a:moveTo>
                  <a:lnTo>
                    <a:pt x="2156" y="123"/>
                  </a:lnTo>
                  <a:cubicBezTo>
                    <a:pt x="2156" y="123"/>
                    <a:pt x="2155" y="125"/>
                    <a:pt x="2155" y="127"/>
                  </a:cubicBezTo>
                  <a:lnTo>
                    <a:pt x="2155" y="127"/>
                  </a:lnTo>
                  <a:cubicBezTo>
                    <a:pt x="2155" y="126"/>
                    <a:pt x="2156" y="125"/>
                    <a:pt x="2156" y="123"/>
                  </a:cubicBezTo>
                  <a:close/>
                  <a:moveTo>
                    <a:pt x="1977" y="326"/>
                  </a:moveTo>
                  <a:cubicBezTo>
                    <a:pt x="1965" y="338"/>
                    <a:pt x="1965" y="338"/>
                    <a:pt x="1953" y="338"/>
                  </a:cubicBezTo>
                  <a:cubicBezTo>
                    <a:pt x="1953" y="326"/>
                    <a:pt x="1953" y="326"/>
                    <a:pt x="1953" y="326"/>
                  </a:cubicBezTo>
                  <a:close/>
                  <a:moveTo>
                    <a:pt x="1929" y="564"/>
                  </a:moveTo>
                  <a:cubicBezTo>
                    <a:pt x="1941" y="576"/>
                    <a:pt x="1941" y="576"/>
                    <a:pt x="1941" y="576"/>
                  </a:cubicBezTo>
                  <a:cubicBezTo>
                    <a:pt x="1941" y="576"/>
                    <a:pt x="1941" y="564"/>
                    <a:pt x="1929" y="564"/>
                  </a:cubicBezTo>
                  <a:close/>
                  <a:moveTo>
                    <a:pt x="1987" y="843"/>
                  </a:moveTo>
                  <a:cubicBezTo>
                    <a:pt x="1988" y="843"/>
                    <a:pt x="1991" y="847"/>
                    <a:pt x="2001" y="861"/>
                  </a:cubicBezTo>
                  <a:cubicBezTo>
                    <a:pt x="1993" y="854"/>
                    <a:pt x="1986" y="843"/>
                    <a:pt x="1987" y="843"/>
                  </a:cubicBezTo>
                  <a:close/>
                  <a:moveTo>
                    <a:pt x="1996" y="862"/>
                  </a:moveTo>
                  <a:cubicBezTo>
                    <a:pt x="2000" y="862"/>
                    <a:pt x="2006" y="868"/>
                    <a:pt x="2013" y="885"/>
                  </a:cubicBezTo>
                  <a:cubicBezTo>
                    <a:pt x="2013" y="885"/>
                    <a:pt x="2013" y="885"/>
                    <a:pt x="2013" y="897"/>
                  </a:cubicBezTo>
                  <a:cubicBezTo>
                    <a:pt x="1987" y="897"/>
                    <a:pt x="1986" y="862"/>
                    <a:pt x="1996" y="862"/>
                  </a:cubicBezTo>
                  <a:close/>
                  <a:moveTo>
                    <a:pt x="2215" y="943"/>
                  </a:moveTo>
                  <a:cubicBezTo>
                    <a:pt x="2213" y="944"/>
                    <a:pt x="2213" y="945"/>
                    <a:pt x="2215" y="945"/>
                  </a:cubicBezTo>
                  <a:cubicBezTo>
                    <a:pt x="2215" y="944"/>
                    <a:pt x="2215" y="944"/>
                    <a:pt x="2215" y="943"/>
                  </a:cubicBezTo>
                  <a:close/>
                  <a:moveTo>
                    <a:pt x="3001" y="992"/>
                  </a:moveTo>
                  <a:lnTo>
                    <a:pt x="3001" y="1004"/>
                  </a:lnTo>
                  <a:cubicBezTo>
                    <a:pt x="2989" y="1004"/>
                    <a:pt x="2989" y="992"/>
                    <a:pt x="3001" y="992"/>
                  </a:cubicBezTo>
                  <a:close/>
                  <a:moveTo>
                    <a:pt x="2025" y="969"/>
                  </a:moveTo>
                  <a:cubicBezTo>
                    <a:pt x="2025" y="992"/>
                    <a:pt x="2013" y="1016"/>
                    <a:pt x="1977" y="1016"/>
                  </a:cubicBezTo>
                  <a:cubicBezTo>
                    <a:pt x="1941" y="980"/>
                    <a:pt x="2001" y="969"/>
                    <a:pt x="2025" y="969"/>
                  </a:cubicBezTo>
                  <a:close/>
                  <a:moveTo>
                    <a:pt x="2132" y="1047"/>
                  </a:moveTo>
                  <a:cubicBezTo>
                    <a:pt x="2133" y="1047"/>
                    <a:pt x="2136" y="1052"/>
                    <a:pt x="2144" y="1052"/>
                  </a:cubicBezTo>
                  <a:lnTo>
                    <a:pt x="2132" y="1052"/>
                  </a:lnTo>
                  <a:cubicBezTo>
                    <a:pt x="2132" y="1048"/>
                    <a:pt x="2132" y="1047"/>
                    <a:pt x="2132" y="1047"/>
                  </a:cubicBezTo>
                  <a:close/>
                  <a:moveTo>
                    <a:pt x="2306" y="1007"/>
                  </a:moveTo>
                  <a:cubicBezTo>
                    <a:pt x="2295" y="1007"/>
                    <a:pt x="2292" y="1016"/>
                    <a:pt x="2322" y="1040"/>
                  </a:cubicBezTo>
                  <a:cubicBezTo>
                    <a:pt x="2322" y="1028"/>
                    <a:pt x="2322" y="1028"/>
                    <a:pt x="2322" y="1028"/>
                  </a:cubicBezTo>
                  <a:cubicBezTo>
                    <a:pt x="2334" y="1040"/>
                    <a:pt x="2334" y="1052"/>
                    <a:pt x="2358" y="1076"/>
                  </a:cubicBezTo>
                  <a:cubicBezTo>
                    <a:pt x="2370" y="1076"/>
                    <a:pt x="2370" y="1064"/>
                    <a:pt x="2370" y="1064"/>
                  </a:cubicBezTo>
                  <a:cubicBezTo>
                    <a:pt x="2358" y="1040"/>
                    <a:pt x="2334" y="1028"/>
                    <a:pt x="2334" y="1028"/>
                  </a:cubicBezTo>
                  <a:cubicBezTo>
                    <a:pt x="2334" y="1016"/>
                    <a:pt x="2316" y="1007"/>
                    <a:pt x="2306" y="1007"/>
                  </a:cubicBezTo>
                  <a:close/>
                  <a:moveTo>
                    <a:pt x="2382" y="1076"/>
                  </a:moveTo>
                  <a:cubicBezTo>
                    <a:pt x="2382" y="1076"/>
                    <a:pt x="2382" y="1086"/>
                    <a:pt x="2391" y="1087"/>
                  </a:cubicBezTo>
                  <a:lnTo>
                    <a:pt x="2391" y="1087"/>
                  </a:lnTo>
                  <a:cubicBezTo>
                    <a:pt x="2388" y="1084"/>
                    <a:pt x="2385" y="1080"/>
                    <a:pt x="2382" y="1076"/>
                  </a:cubicBezTo>
                  <a:close/>
                  <a:moveTo>
                    <a:pt x="2391" y="1087"/>
                  </a:moveTo>
                  <a:cubicBezTo>
                    <a:pt x="2391" y="1087"/>
                    <a:pt x="2391" y="1088"/>
                    <a:pt x="2391" y="1088"/>
                  </a:cubicBezTo>
                  <a:lnTo>
                    <a:pt x="2391" y="1088"/>
                  </a:lnTo>
                  <a:cubicBezTo>
                    <a:pt x="2392" y="1088"/>
                    <a:pt x="2393" y="1088"/>
                    <a:pt x="2394" y="1088"/>
                  </a:cubicBezTo>
                  <a:cubicBezTo>
                    <a:pt x="2393" y="1088"/>
                    <a:pt x="2392" y="1088"/>
                    <a:pt x="2391" y="1087"/>
                  </a:cubicBezTo>
                  <a:close/>
                  <a:moveTo>
                    <a:pt x="2880" y="1450"/>
                  </a:moveTo>
                  <a:cubicBezTo>
                    <a:pt x="2890" y="1450"/>
                    <a:pt x="2900" y="1464"/>
                    <a:pt x="2890" y="1464"/>
                  </a:cubicBezTo>
                  <a:cubicBezTo>
                    <a:pt x="2886" y="1464"/>
                    <a:pt x="2880" y="1462"/>
                    <a:pt x="2870" y="1457"/>
                  </a:cubicBezTo>
                  <a:cubicBezTo>
                    <a:pt x="2872" y="1452"/>
                    <a:pt x="2876" y="1450"/>
                    <a:pt x="2880" y="1450"/>
                  </a:cubicBezTo>
                  <a:close/>
                  <a:moveTo>
                    <a:pt x="2144" y="1576"/>
                  </a:moveTo>
                  <a:cubicBezTo>
                    <a:pt x="2149" y="1592"/>
                    <a:pt x="2149" y="1598"/>
                    <a:pt x="2148" y="1598"/>
                  </a:cubicBezTo>
                  <a:cubicBezTo>
                    <a:pt x="2147" y="1598"/>
                    <a:pt x="2144" y="1589"/>
                    <a:pt x="2144" y="1576"/>
                  </a:cubicBezTo>
                  <a:close/>
                  <a:moveTo>
                    <a:pt x="3001" y="1528"/>
                  </a:moveTo>
                  <a:cubicBezTo>
                    <a:pt x="3037" y="1528"/>
                    <a:pt x="3037" y="1540"/>
                    <a:pt x="3013" y="1564"/>
                  </a:cubicBezTo>
                  <a:cubicBezTo>
                    <a:pt x="3019" y="1562"/>
                    <a:pt x="3027" y="1561"/>
                    <a:pt x="3034" y="1561"/>
                  </a:cubicBezTo>
                  <a:cubicBezTo>
                    <a:pt x="3066" y="1561"/>
                    <a:pt x="3095" y="1580"/>
                    <a:pt x="3037" y="1600"/>
                  </a:cubicBezTo>
                  <a:cubicBezTo>
                    <a:pt x="3025" y="1588"/>
                    <a:pt x="2989" y="1540"/>
                    <a:pt x="3001" y="1528"/>
                  </a:cubicBezTo>
                  <a:close/>
                  <a:moveTo>
                    <a:pt x="3214" y="1684"/>
                  </a:moveTo>
                  <a:cubicBezTo>
                    <a:pt x="3226" y="1684"/>
                    <a:pt x="3245" y="1693"/>
                    <a:pt x="3275" y="1719"/>
                  </a:cubicBezTo>
                  <a:lnTo>
                    <a:pt x="3203" y="1719"/>
                  </a:lnTo>
                  <a:cubicBezTo>
                    <a:pt x="3203" y="1719"/>
                    <a:pt x="3202" y="1720"/>
                    <a:pt x="3201" y="1720"/>
                  </a:cubicBezTo>
                  <a:cubicBezTo>
                    <a:pt x="3194" y="1720"/>
                    <a:pt x="3189" y="1684"/>
                    <a:pt x="3214" y="1684"/>
                  </a:cubicBezTo>
                  <a:close/>
                  <a:moveTo>
                    <a:pt x="1905" y="1707"/>
                  </a:moveTo>
                  <a:cubicBezTo>
                    <a:pt x="1905" y="1719"/>
                    <a:pt x="1905" y="1722"/>
                    <a:pt x="1907" y="1722"/>
                  </a:cubicBezTo>
                  <a:cubicBezTo>
                    <a:pt x="1908" y="1722"/>
                    <a:pt x="1911" y="1719"/>
                    <a:pt x="1917" y="1719"/>
                  </a:cubicBezTo>
                  <a:lnTo>
                    <a:pt x="1905" y="1707"/>
                  </a:lnTo>
                  <a:close/>
                  <a:moveTo>
                    <a:pt x="2146" y="1926"/>
                  </a:moveTo>
                  <a:cubicBezTo>
                    <a:pt x="2149" y="1929"/>
                    <a:pt x="2152" y="1931"/>
                    <a:pt x="2156" y="1933"/>
                  </a:cubicBezTo>
                  <a:cubicBezTo>
                    <a:pt x="2152" y="1930"/>
                    <a:pt x="2149" y="1928"/>
                    <a:pt x="2146" y="1926"/>
                  </a:cubicBezTo>
                  <a:close/>
                  <a:moveTo>
                    <a:pt x="1971" y="2162"/>
                  </a:moveTo>
                  <a:cubicBezTo>
                    <a:pt x="1974" y="2162"/>
                    <a:pt x="1977" y="2165"/>
                    <a:pt x="1977" y="2171"/>
                  </a:cubicBezTo>
                  <a:lnTo>
                    <a:pt x="1965" y="2171"/>
                  </a:lnTo>
                  <a:cubicBezTo>
                    <a:pt x="1965" y="2165"/>
                    <a:pt x="1968" y="2162"/>
                    <a:pt x="1971" y="2162"/>
                  </a:cubicBezTo>
                  <a:close/>
                  <a:moveTo>
                    <a:pt x="1895" y="2236"/>
                  </a:moveTo>
                  <a:cubicBezTo>
                    <a:pt x="1890" y="2241"/>
                    <a:pt x="1885" y="2247"/>
                    <a:pt x="1882" y="2254"/>
                  </a:cubicBezTo>
                  <a:cubicBezTo>
                    <a:pt x="1887" y="2247"/>
                    <a:pt x="1892" y="2241"/>
                    <a:pt x="1895" y="2236"/>
                  </a:cubicBezTo>
                  <a:close/>
                  <a:moveTo>
                    <a:pt x="3654" y="2566"/>
                  </a:moveTo>
                  <a:cubicBezTo>
                    <a:pt x="3662" y="2566"/>
                    <a:pt x="3668" y="2583"/>
                    <a:pt x="3668" y="2600"/>
                  </a:cubicBezTo>
                  <a:cubicBezTo>
                    <a:pt x="3661" y="2613"/>
                    <a:pt x="3658" y="2618"/>
                    <a:pt x="3657" y="2618"/>
                  </a:cubicBezTo>
                  <a:cubicBezTo>
                    <a:pt x="3653" y="2618"/>
                    <a:pt x="3661" y="2584"/>
                    <a:pt x="3644" y="2576"/>
                  </a:cubicBezTo>
                  <a:cubicBezTo>
                    <a:pt x="3647" y="2569"/>
                    <a:pt x="3651" y="2566"/>
                    <a:pt x="3654" y="2566"/>
                  </a:cubicBezTo>
                  <a:close/>
                  <a:moveTo>
                    <a:pt x="2164" y="2773"/>
                  </a:moveTo>
                  <a:cubicBezTo>
                    <a:pt x="2164" y="2774"/>
                    <a:pt x="2164" y="2775"/>
                    <a:pt x="2163" y="2775"/>
                  </a:cubicBezTo>
                  <a:lnTo>
                    <a:pt x="2163" y="2775"/>
                  </a:lnTo>
                  <a:cubicBezTo>
                    <a:pt x="2164" y="2775"/>
                    <a:pt x="2164" y="2774"/>
                    <a:pt x="2164" y="2773"/>
                  </a:cubicBezTo>
                  <a:close/>
                  <a:moveTo>
                    <a:pt x="1941" y="3052"/>
                  </a:moveTo>
                  <a:cubicBezTo>
                    <a:pt x="1943" y="3054"/>
                    <a:pt x="1946" y="3056"/>
                    <a:pt x="1949" y="3057"/>
                  </a:cubicBezTo>
                  <a:lnTo>
                    <a:pt x="1949" y="3057"/>
                  </a:lnTo>
                  <a:cubicBezTo>
                    <a:pt x="1946" y="3056"/>
                    <a:pt x="1944" y="3054"/>
                    <a:pt x="1941" y="3052"/>
                  </a:cubicBezTo>
                  <a:close/>
                  <a:moveTo>
                    <a:pt x="2197" y="3263"/>
                  </a:moveTo>
                  <a:cubicBezTo>
                    <a:pt x="2194" y="3263"/>
                    <a:pt x="2191" y="3266"/>
                    <a:pt x="2191" y="3266"/>
                  </a:cubicBezTo>
                  <a:lnTo>
                    <a:pt x="2203" y="3278"/>
                  </a:lnTo>
                  <a:cubicBezTo>
                    <a:pt x="2203" y="3266"/>
                    <a:pt x="2200" y="3263"/>
                    <a:pt x="2197" y="3263"/>
                  </a:cubicBezTo>
                  <a:close/>
                  <a:moveTo>
                    <a:pt x="1952" y="3382"/>
                  </a:moveTo>
                  <a:cubicBezTo>
                    <a:pt x="1955" y="3382"/>
                    <a:pt x="1960" y="3396"/>
                    <a:pt x="1953" y="3409"/>
                  </a:cubicBezTo>
                  <a:cubicBezTo>
                    <a:pt x="1948" y="3389"/>
                    <a:pt x="1949" y="3382"/>
                    <a:pt x="1952" y="3382"/>
                  </a:cubicBezTo>
                  <a:close/>
                  <a:moveTo>
                    <a:pt x="1948" y="3551"/>
                  </a:moveTo>
                  <a:cubicBezTo>
                    <a:pt x="1946" y="3551"/>
                    <a:pt x="1943" y="3552"/>
                    <a:pt x="1941" y="3552"/>
                  </a:cubicBezTo>
                  <a:cubicBezTo>
                    <a:pt x="1944" y="3552"/>
                    <a:pt x="1946" y="3552"/>
                    <a:pt x="1948" y="3551"/>
                  </a:cubicBezTo>
                  <a:close/>
                  <a:moveTo>
                    <a:pt x="1965" y="3921"/>
                  </a:moveTo>
                  <a:cubicBezTo>
                    <a:pt x="1977" y="3933"/>
                    <a:pt x="1965" y="3933"/>
                    <a:pt x="1965" y="3933"/>
                  </a:cubicBezTo>
                  <a:lnTo>
                    <a:pt x="1965" y="3921"/>
                  </a:lnTo>
                  <a:close/>
                  <a:moveTo>
                    <a:pt x="2120" y="3957"/>
                  </a:moveTo>
                  <a:lnTo>
                    <a:pt x="2120" y="3957"/>
                  </a:lnTo>
                  <a:cubicBezTo>
                    <a:pt x="2159" y="3989"/>
                    <a:pt x="2125" y="4010"/>
                    <a:pt x="2101" y="4010"/>
                  </a:cubicBezTo>
                  <a:cubicBezTo>
                    <a:pt x="2089" y="4010"/>
                    <a:pt x="2080" y="4005"/>
                    <a:pt x="2084" y="3993"/>
                  </a:cubicBezTo>
                  <a:cubicBezTo>
                    <a:pt x="2096" y="3981"/>
                    <a:pt x="2108" y="3969"/>
                    <a:pt x="2120" y="3957"/>
                  </a:cubicBezTo>
                  <a:close/>
                  <a:moveTo>
                    <a:pt x="2115" y="4082"/>
                  </a:moveTo>
                  <a:cubicBezTo>
                    <a:pt x="2123" y="4082"/>
                    <a:pt x="2126" y="4094"/>
                    <a:pt x="2120" y="4148"/>
                  </a:cubicBezTo>
                  <a:cubicBezTo>
                    <a:pt x="2108" y="4136"/>
                    <a:pt x="2096" y="4124"/>
                    <a:pt x="2084" y="4100"/>
                  </a:cubicBezTo>
                  <a:cubicBezTo>
                    <a:pt x="2096" y="4100"/>
                    <a:pt x="2096" y="4100"/>
                    <a:pt x="2084" y="4088"/>
                  </a:cubicBezTo>
                  <a:lnTo>
                    <a:pt x="2084" y="4088"/>
                  </a:lnTo>
                  <a:cubicBezTo>
                    <a:pt x="2086" y="4089"/>
                    <a:pt x="2089" y="4090"/>
                    <a:pt x="2091" y="4090"/>
                  </a:cubicBezTo>
                  <a:cubicBezTo>
                    <a:pt x="2101" y="4090"/>
                    <a:pt x="2109" y="4082"/>
                    <a:pt x="2115" y="4082"/>
                  </a:cubicBezTo>
                  <a:close/>
                  <a:moveTo>
                    <a:pt x="1225" y="4470"/>
                  </a:moveTo>
                  <a:cubicBezTo>
                    <a:pt x="1222" y="4470"/>
                    <a:pt x="1215" y="4473"/>
                    <a:pt x="1203" y="4481"/>
                  </a:cubicBezTo>
                  <a:lnTo>
                    <a:pt x="1215" y="4481"/>
                  </a:lnTo>
                  <a:cubicBezTo>
                    <a:pt x="1223" y="4481"/>
                    <a:pt x="1231" y="4470"/>
                    <a:pt x="1225" y="4470"/>
                  </a:cubicBezTo>
                  <a:close/>
                  <a:moveTo>
                    <a:pt x="1143" y="4493"/>
                  </a:moveTo>
                  <a:cubicBezTo>
                    <a:pt x="1160" y="4501"/>
                    <a:pt x="1159" y="4510"/>
                    <a:pt x="1149" y="4510"/>
                  </a:cubicBezTo>
                  <a:cubicBezTo>
                    <a:pt x="1144" y="4510"/>
                    <a:pt x="1139" y="4508"/>
                    <a:pt x="1132" y="4505"/>
                  </a:cubicBezTo>
                  <a:cubicBezTo>
                    <a:pt x="1132" y="4505"/>
                    <a:pt x="1143" y="4493"/>
                    <a:pt x="1143" y="4493"/>
                  </a:cubicBezTo>
                  <a:close/>
                  <a:moveTo>
                    <a:pt x="2108" y="4659"/>
                  </a:moveTo>
                  <a:cubicBezTo>
                    <a:pt x="2116" y="4659"/>
                    <a:pt x="2124" y="4665"/>
                    <a:pt x="2121" y="4665"/>
                  </a:cubicBezTo>
                  <a:cubicBezTo>
                    <a:pt x="2120" y="4665"/>
                    <a:pt x="2116" y="4663"/>
                    <a:pt x="2108" y="4659"/>
                  </a:cubicBezTo>
                  <a:close/>
                  <a:moveTo>
                    <a:pt x="977" y="4552"/>
                  </a:moveTo>
                  <a:cubicBezTo>
                    <a:pt x="989" y="4552"/>
                    <a:pt x="989" y="4564"/>
                    <a:pt x="989" y="4576"/>
                  </a:cubicBezTo>
                  <a:cubicBezTo>
                    <a:pt x="917" y="4600"/>
                    <a:pt x="905" y="4600"/>
                    <a:pt x="953" y="4600"/>
                  </a:cubicBezTo>
                  <a:cubicBezTo>
                    <a:pt x="937" y="4616"/>
                    <a:pt x="934" y="4618"/>
                    <a:pt x="932" y="4618"/>
                  </a:cubicBezTo>
                  <a:cubicBezTo>
                    <a:pt x="930" y="4618"/>
                    <a:pt x="929" y="4618"/>
                    <a:pt x="926" y="4618"/>
                  </a:cubicBezTo>
                  <a:cubicBezTo>
                    <a:pt x="917" y="4618"/>
                    <a:pt x="893" y="4624"/>
                    <a:pt x="810" y="4671"/>
                  </a:cubicBezTo>
                  <a:cubicBezTo>
                    <a:pt x="822" y="4636"/>
                    <a:pt x="941" y="4552"/>
                    <a:pt x="977" y="4552"/>
                  </a:cubicBezTo>
                  <a:close/>
                  <a:moveTo>
                    <a:pt x="679" y="4756"/>
                  </a:moveTo>
                  <a:cubicBezTo>
                    <a:pt x="681" y="4756"/>
                    <a:pt x="677" y="4762"/>
                    <a:pt x="655" y="4779"/>
                  </a:cubicBezTo>
                  <a:cubicBezTo>
                    <a:pt x="662" y="4765"/>
                    <a:pt x="676" y="4756"/>
                    <a:pt x="679" y="4756"/>
                  </a:cubicBezTo>
                  <a:close/>
                  <a:moveTo>
                    <a:pt x="540" y="4855"/>
                  </a:moveTo>
                  <a:cubicBezTo>
                    <a:pt x="539" y="4855"/>
                    <a:pt x="539" y="4856"/>
                    <a:pt x="541" y="4858"/>
                  </a:cubicBezTo>
                  <a:lnTo>
                    <a:pt x="541" y="4858"/>
                  </a:lnTo>
                  <a:cubicBezTo>
                    <a:pt x="541" y="4856"/>
                    <a:pt x="540" y="4855"/>
                    <a:pt x="540" y="4855"/>
                  </a:cubicBezTo>
                  <a:close/>
                  <a:moveTo>
                    <a:pt x="563" y="4831"/>
                  </a:moveTo>
                  <a:cubicBezTo>
                    <a:pt x="573" y="4831"/>
                    <a:pt x="575" y="4840"/>
                    <a:pt x="548" y="4862"/>
                  </a:cubicBezTo>
                  <a:cubicBezTo>
                    <a:pt x="545" y="4860"/>
                    <a:pt x="543" y="4859"/>
                    <a:pt x="541" y="4858"/>
                  </a:cubicBezTo>
                  <a:lnTo>
                    <a:pt x="541" y="4858"/>
                  </a:lnTo>
                  <a:cubicBezTo>
                    <a:pt x="542" y="4862"/>
                    <a:pt x="540" y="4870"/>
                    <a:pt x="524" y="4886"/>
                  </a:cubicBezTo>
                  <a:cubicBezTo>
                    <a:pt x="502" y="4856"/>
                    <a:pt x="545" y="4831"/>
                    <a:pt x="563" y="4831"/>
                  </a:cubicBezTo>
                  <a:close/>
                  <a:moveTo>
                    <a:pt x="405" y="4957"/>
                  </a:moveTo>
                  <a:cubicBezTo>
                    <a:pt x="405" y="4969"/>
                    <a:pt x="405" y="4993"/>
                    <a:pt x="405" y="5005"/>
                  </a:cubicBezTo>
                  <a:cubicBezTo>
                    <a:pt x="393" y="5017"/>
                    <a:pt x="381" y="5029"/>
                    <a:pt x="370" y="5052"/>
                  </a:cubicBezTo>
                  <a:cubicBezTo>
                    <a:pt x="358" y="4993"/>
                    <a:pt x="381" y="4993"/>
                    <a:pt x="405" y="4957"/>
                  </a:cubicBezTo>
                  <a:close/>
                  <a:moveTo>
                    <a:pt x="182" y="5290"/>
                  </a:moveTo>
                  <a:lnTo>
                    <a:pt x="182" y="5290"/>
                  </a:lnTo>
                  <a:cubicBezTo>
                    <a:pt x="187" y="5290"/>
                    <a:pt x="192" y="5306"/>
                    <a:pt x="179" y="5326"/>
                  </a:cubicBezTo>
                  <a:cubicBezTo>
                    <a:pt x="174" y="5300"/>
                    <a:pt x="178" y="5290"/>
                    <a:pt x="182" y="5290"/>
                  </a:cubicBezTo>
                  <a:close/>
                  <a:moveTo>
                    <a:pt x="96" y="5802"/>
                  </a:moveTo>
                  <a:cubicBezTo>
                    <a:pt x="96" y="5814"/>
                    <a:pt x="108" y="5814"/>
                    <a:pt x="96" y="5850"/>
                  </a:cubicBezTo>
                  <a:cubicBezTo>
                    <a:pt x="96" y="5826"/>
                    <a:pt x="72" y="5802"/>
                    <a:pt x="96" y="5802"/>
                  </a:cubicBezTo>
                  <a:close/>
                  <a:moveTo>
                    <a:pt x="1997" y="1"/>
                  </a:moveTo>
                  <a:cubicBezTo>
                    <a:pt x="1994" y="1"/>
                    <a:pt x="1991" y="2"/>
                    <a:pt x="1989" y="4"/>
                  </a:cubicBezTo>
                  <a:cubicBezTo>
                    <a:pt x="1981" y="4"/>
                    <a:pt x="1999" y="52"/>
                    <a:pt x="1988" y="52"/>
                  </a:cubicBezTo>
                  <a:cubicBezTo>
                    <a:pt x="1982" y="52"/>
                    <a:pt x="1969" y="40"/>
                    <a:pt x="1941" y="4"/>
                  </a:cubicBezTo>
                  <a:lnTo>
                    <a:pt x="1941" y="4"/>
                  </a:lnTo>
                  <a:cubicBezTo>
                    <a:pt x="1941" y="52"/>
                    <a:pt x="1953" y="99"/>
                    <a:pt x="1965" y="159"/>
                  </a:cubicBezTo>
                  <a:cubicBezTo>
                    <a:pt x="1953" y="183"/>
                    <a:pt x="1941" y="218"/>
                    <a:pt x="1941" y="254"/>
                  </a:cubicBezTo>
                  <a:cubicBezTo>
                    <a:pt x="1937" y="245"/>
                    <a:pt x="1934" y="241"/>
                    <a:pt x="1932" y="241"/>
                  </a:cubicBezTo>
                  <a:cubicBezTo>
                    <a:pt x="1929" y="241"/>
                    <a:pt x="1929" y="251"/>
                    <a:pt x="1929" y="266"/>
                  </a:cubicBezTo>
                  <a:cubicBezTo>
                    <a:pt x="1929" y="290"/>
                    <a:pt x="1929" y="302"/>
                    <a:pt x="1929" y="326"/>
                  </a:cubicBezTo>
                  <a:cubicBezTo>
                    <a:pt x="1941" y="314"/>
                    <a:pt x="1941" y="314"/>
                    <a:pt x="1941" y="314"/>
                  </a:cubicBezTo>
                  <a:cubicBezTo>
                    <a:pt x="1949" y="345"/>
                    <a:pt x="1952" y="372"/>
                    <a:pt x="1953" y="372"/>
                  </a:cubicBezTo>
                  <a:cubicBezTo>
                    <a:pt x="1953" y="372"/>
                    <a:pt x="1953" y="365"/>
                    <a:pt x="1953" y="349"/>
                  </a:cubicBezTo>
                  <a:cubicBezTo>
                    <a:pt x="1965" y="385"/>
                    <a:pt x="1965" y="409"/>
                    <a:pt x="1965" y="445"/>
                  </a:cubicBezTo>
                  <a:cubicBezTo>
                    <a:pt x="1961" y="436"/>
                    <a:pt x="1958" y="432"/>
                    <a:pt x="1957" y="432"/>
                  </a:cubicBezTo>
                  <a:lnTo>
                    <a:pt x="1957" y="432"/>
                  </a:lnTo>
                  <a:cubicBezTo>
                    <a:pt x="1955" y="432"/>
                    <a:pt x="1957" y="445"/>
                    <a:pt x="1965" y="469"/>
                  </a:cubicBezTo>
                  <a:cubicBezTo>
                    <a:pt x="1965" y="457"/>
                    <a:pt x="1965" y="457"/>
                    <a:pt x="1977" y="457"/>
                  </a:cubicBezTo>
                  <a:cubicBezTo>
                    <a:pt x="1971" y="474"/>
                    <a:pt x="1959" y="474"/>
                    <a:pt x="1947" y="474"/>
                  </a:cubicBezTo>
                  <a:cubicBezTo>
                    <a:pt x="1935" y="474"/>
                    <a:pt x="1923" y="474"/>
                    <a:pt x="1917" y="492"/>
                  </a:cubicBezTo>
                  <a:cubicBezTo>
                    <a:pt x="1926" y="492"/>
                    <a:pt x="1935" y="518"/>
                    <a:pt x="1939" y="518"/>
                  </a:cubicBezTo>
                  <a:cubicBezTo>
                    <a:pt x="1940" y="518"/>
                    <a:pt x="1941" y="514"/>
                    <a:pt x="1941" y="504"/>
                  </a:cubicBezTo>
                  <a:cubicBezTo>
                    <a:pt x="1953" y="528"/>
                    <a:pt x="1953" y="564"/>
                    <a:pt x="1941" y="576"/>
                  </a:cubicBezTo>
                  <a:cubicBezTo>
                    <a:pt x="1941" y="599"/>
                    <a:pt x="1941" y="611"/>
                    <a:pt x="1941" y="611"/>
                  </a:cubicBezTo>
                  <a:cubicBezTo>
                    <a:pt x="1941" y="611"/>
                    <a:pt x="1929" y="623"/>
                    <a:pt x="1941" y="647"/>
                  </a:cubicBezTo>
                  <a:cubicBezTo>
                    <a:pt x="1950" y="626"/>
                    <a:pt x="1956" y="618"/>
                    <a:pt x="1960" y="618"/>
                  </a:cubicBezTo>
                  <a:lnTo>
                    <a:pt x="1960" y="618"/>
                  </a:lnTo>
                  <a:cubicBezTo>
                    <a:pt x="1970" y="618"/>
                    <a:pt x="1959" y="686"/>
                    <a:pt x="1941" y="695"/>
                  </a:cubicBezTo>
                  <a:cubicBezTo>
                    <a:pt x="1953" y="707"/>
                    <a:pt x="1962" y="713"/>
                    <a:pt x="1968" y="713"/>
                  </a:cubicBezTo>
                  <a:cubicBezTo>
                    <a:pt x="1974" y="713"/>
                    <a:pt x="1977" y="707"/>
                    <a:pt x="1977" y="695"/>
                  </a:cubicBezTo>
                  <a:cubicBezTo>
                    <a:pt x="1989" y="719"/>
                    <a:pt x="1989" y="778"/>
                    <a:pt x="1989" y="802"/>
                  </a:cubicBezTo>
                  <a:cubicBezTo>
                    <a:pt x="1966" y="779"/>
                    <a:pt x="1963" y="766"/>
                    <a:pt x="1950" y="766"/>
                  </a:cubicBezTo>
                  <a:cubicBezTo>
                    <a:pt x="1944" y="766"/>
                    <a:pt x="1934" y="770"/>
                    <a:pt x="1917" y="778"/>
                  </a:cubicBezTo>
                  <a:cubicBezTo>
                    <a:pt x="1924" y="775"/>
                    <a:pt x="1929" y="774"/>
                    <a:pt x="1933" y="774"/>
                  </a:cubicBezTo>
                  <a:cubicBezTo>
                    <a:pt x="1967" y="774"/>
                    <a:pt x="1928" y="851"/>
                    <a:pt x="1917" y="861"/>
                  </a:cubicBezTo>
                  <a:cubicBezTo>
                    <a:pt x="1929" y="861"/>
                    <a:pt x="1929" y="873"/>
                    <a:pt x="1929" y="873"/>
                  </a:cubicBezTo>
                  <a:cubicBezTo>
                    <a:pt x="1953" y="897"/>
                    <a:pt x="1941" y="1028"/>
                    <a:pt x="1953" y="1135"/>
                  </a:cubicBezTo>
                  <a:cubicBezTo>
                    <a:pt x="1953" y="1207"/>
                    <a:pt x="1929" y="1326"/>
                    <a:pt x="1905" y="1397"/>
                  </a:cubicBezTo>
                  <a:cubicBezTo>
                    <a:pt x="1905" y="1433"/>
                    <a:pt x="1941" y="1469"/>
                    <a:pt x="1953" y="1516"/>
                  </a:cubicBezTo>
                  <a:cubicBezTo>
                    <a:pt x="1953" y="1528"/>
                    <a:pt x="1953" y="1528"/>
                    <a:pt x="1953" y="1528"/>
                  </a:cubicBezTo>
                  <a:cubicBezTo>
                    <a:pt x="1941" y="1528"/>
                    <a:pt x="1953" y="1528"/>
                    <a:pt x="1953" y="1516"/>
                  </a:cubicBezTo>
                  <a:cubicBezTo>
                    <a:pt x="1953" y="1516"/>
                    <a:pt x="1941" y="1504"/>
                    <a:pt x="1929" y="1504"/>
                  </a:cubicBezTo>
                  <a:cubicBezTo>
                    <a:pt x="1917" y="1516"/>
                    <a:pt x="1917" y="1540"/>
                    <a:pt x="1929" y="1552"/>
                  </a:cubicBezTo>
                  <a:cubicBezTo>
                    <a:pt x="1931" y="1544"/>
                    <a:pt x="1933" y="1541"/>
                    <a:pt x="1936" y="1541"/>
                  </a:cubicBezTo>
                  <a:cubicBezTo>
                    <a:pt x="1946" y="1541"/>
                    <a:pt x="1959" y="1606"/>
                    <a:pt x="1956" y="1606"/>
                  </a:cubicBezTo>
                  <a:cubicBezTo>
                    <a:pt x="1955" y="1606"/>
                    <a:pt x="1955" y="1604"/>
                    <a:pt x="1953" y="1600"/>
                  </a:cubicBezTo>
                  <a:cubicBezTo>
                    <a:pt x="1905" y="1600"/>
                    <a:pt x="1917" y="1659"/>
                    <a:pt x="1917" y="1719"/>
                  </a:cubicBezTo>
                  <a:cubicBezTo>
                    <a:pt x="1917" y="1766"/>
                    <a:pt x="1917" y="1802"/>
                    <a:pt x="1905" y="1838"/>
                  </a:cubicBezTo>
                  <a:cubicBezTo>
                    <a:pt x="1917" y="1838"/>
                    <a:pt x="1929" y="1838"/>
                    <a:pt x="1953" y="1850"/>
                  </a:cubicBezTo>
                  <a:cubicBezTo>
                    <a:pt x="1944" y="1859"/>
                    <a:pt x="1934" y="1915"/>
                    <a:pt x="1937" y="1936"/>
                  </a:cubicBezTo>
                  <a:lnTo>
                    <a:pt x="1937" y="1936"/>
                  </a:lnTo>
                  <a:cubicBezTo>
                    <a:pt x="1926" y="1924"/>
                    <a:pt x="1901" y="1907"/>
                    <a:pt x="1881" y="1907"/>
                  </a:cubicBezTo>
                  <a:cubicBezTo>
                    <a:pt x="1877" y="1907"/>
                    <a:pt x="1873" y="1907"/>
                    <a:pt x="1870" y="1909"/>
                  </a:cubicBezTo>
                  <a:cubicBezTo>
                    <a:pt x="1915" y="1909"/>
                    <a:pt x="1917" y="2005"/>
                    <a:pt x="1927" y="2005"/>
                  </a:cubicBezTo>
                  <a:cubicBezTo>
                    <a:pt x="1928" y="2005"/>
                    <a:pt x="1928" y="2005"/>
                    <a:pt x="1928" y="2005"/>
                  </a:cubicBezTo>
                  <a:lnTo>
                    <a:pt x="1928" y="2005"/>
                  </a:lnTo>
                  <a:cubicBezTo>
                    <a:pt x="1923" y="2016"/>
                    <a:pt x="1976" y="2137"/>
                    <a:pt x="1953" y="2171"/>
                  </a:cubicBezTo>
                  <a:cubicBezTo>
                    <a:pt x="1946" y="2164"/>
                    <a:pt x="1935" y="2157"/>
                    <a:pt x="1930" y="2157"/>
                  </a:cubicBezTo>
                  <a:cubicBezTo>
                    <a:pt x="1926" y="2157"/>
                    <a:pt x="1924" y="2161"/>
                    <a:pt x="1929" y="2171"/>
                  </a:cubicBezTo>
                  <a:cubicBezTo>
                    <a:pt x="1941" y="2183"/>
                    <a:pt x="1941" y="2195"/>
                    <a:pt x="1929" y="2219"/>
                  </a:cubicBezTo>
                  <a:cubicBezTo>
                    <a:pt x="1921" y="2219"/>
                    <a:pt x="1917" y="2217"/>
                    <a:pt x="1914" y="2217"/>
                  </a:cubicBezTo>
                  <a:cubicBezTo>
                    <a:pt x="1910" y="2217"/>
                    <a:pt x="1907" y="2221"/>
                    <a:pt x="1895" y="2236"/>
                  </a:cubicBezTo>
                  <a:lnTo>
                    <a:pt x="1895" y="2236"/>
                  </a:lnTo>
                  <a:cubicBezTo>
                    <a:pt x="1908" y="2225"/>
                    <a:pt x="1924" y="2219"/>
                    <a:pt x="1941" y="2219"/>
                  </a:cubicBezTo>
                  <a:cubicBezTo>
                    <a:pt x="1941" y="2219"/>
                    <a:pt x="1929" y="2207"/>
                    <a:pt x="1941" y="2207"/>
                  </a:cubicBezTo>
                  <a:cubicBezTo>
                    <a:pt x="1941" y="2207"/>
                    <a:pt x="1941" y="2219"/>
                    <a:pt x="1941" y="2219"/>
                  </a:cubicBezTo>
                  <a:cubicBezTo>
                    <a:pt x="1941" y="2246"/>
                    <a:pt x="1941" y="2274"/>
                    <a:pt x="1930" y="2274"/>
                  </a:cubicBezTo>
                  <a:cubicBezTo>
                    <a:pt x="1927" y="2274"/>
                    <a:pt x="1923" y="2272"/>
                    <a:pt x="1917" y="2266"/>
                  </a:cubicBezTo>
                  <a:lnTo>
                    <a:pt x="1917" y="2266"/>
                  </a:lnTo>
                  <a:cubicBezTo>
                    <a:pt x="1917" y="2290"/>
                    <a:pt x="1989" y="2314"/>
                    <a:pt x="1905" y="2338"/>
                  </a:cubicBezTo>
                  <a:cubicBezTo>
                    <a:pt x="1894" y="2362"/>
                    <a:pt x="1989" y="2385"/>
                    <a:pt x="1941" y="2433"/>
                  </a:cubicBezTo>
                  <a:cubicBezTo>
                    <a:pt x="1965" y="2445"/>
                    <a:pt x="2025" y="2528"/>
                    <a:pt x="1941" y="2540"/>
                  </a:cubicBezTo>
                  <a:cubicBezTo>
                    <a:pt x="1989" y="2600"/>
                    <a:pt x="1977" y="2612"/>
                    <a:pt x="2013" y="2624"/>
                  </a:cubicBezTo>
                  <a:cubicBezTo>
                    <a:pt x="1977" y="2659"/>
                    <a:pt x="2001" y="2647"/>
                    <a:pt x="1965" y="2659"/>
                  </a:cubicBezTo>
                  <a:cubicBezTo>
                    <a:pt x="1965" y="2668"/>
                    <a:pt x="1958" y="2706"/>
                    <a:pt x="1944" y="2706"/>
                  </a:cubicBezTo>
                  <a:cubicBezTo>
                    <a:pt x="1939" y="2706"/>
                    <a:pt x="1935" y="2703"/>
                    <a:pt x="1929" y="2695"/>
                  </a:cubicBezTo>
                  <a:lnTo>
                    <a:pt x="1929" y="2695"/>
                  </a:lnTo>
                  <a:cubicBezTo>
                    <a:pt x="1917" y="2713"/>
                    <a:pt x="1926" y="2713"/>
                    <a:pt x="1938" y="2713"/>
                  </a:cubicBezTo>
                  <a:cubicBezTo>
                    <a:pt x="1950" y="2713"/>
                    <a:pt x="1965" y="2713"/>
                    <a:pt x="1965" y="2731"/>
                  </a:cubicBezTo>
                  <a:cubicBezTo>
                    <a:pt x="1941" y="2731"/>
                    <a:pt x="1977" y="3040"/>
                    <a:pt x="1965" y="3040"/>
                  </a:cubicBezTo>
                  <a:cubicBezTo>
                    <a:pt x="1965" y="3040"/>
                    <a:pt x="1977" y="3040"/>
                    <a:pt x="1989" y="3052"/>
                  </a:cubicBezTo>
                  <a:cubicBezTo>
                    <a:pt x="1983" y="3058"/>
                    <a:pt x="1974" y="3061"/>
                    <a:pt x="1965" y="3061"/>
                  </a:cubicBezTo>
                  <a:cubicBezTo>
                    <a:pt x="1959" y="3061"/>
                    <a:pt x="1954" y="3060"/>
                    <a:pt x="1949" y="3057"/>
                  </a:cubicBezTo>
                  <a:lnTo>
                    <a:pt x="1949" y="3057"/>
                  </a:lnTo>
                  <a:cubicBezTo>
                    <a:pt x="1999" y="3098"/>
                    <a:pt x="1976" y="3210"/>
                    <a:pt x="1953" y="3278"/>
                  </a:cubicBezTo>
                  <a:lnTo>
                    <a:pt x="1941" y="3278"/>
                  </a:lnTo>
                  <a:cubicBezTo>
                    <a:pt x="1929" y="3326"/>
                    <a:pt x="1917" y="3350"/>
                    <a:pt x="1929" y="3350"/>
                  </a:cubicBezTo>
                  <a:cubicBezTo>
                    <a:pt x="1929" y="3361"/>
                    <a:pt x="1983" y="3533"/>
                    <a:pt x="1948" y="3551"/>
                  </a:cubicBezTo>
                  <a:lnTo>
                    <a:pt x="1948" y="3551"/>
                  </a:lnTo>
                  <a:cubicBezTo>
                    <a:pt x="1950" y="3551"/>
                    <a:pt x="1951" y="3550"/>
                    <a:pt x="1953" y="3550"/>
                  </a:cubicBezTo>
                  <a:cubicBezTo>
                    <a:pt x="2017" y="3550"/>
                    <a:pt x="1953" y="3747"/>
                    <a:pt x="1953" y="3826"/>
                  </a:cubicBezTo>
                  <a:cubicBezTo>
                    <a:pt x="1965" y="3826"/>
                    <a:pt x="1977" y="3826"/>
                    <a:pt x="1989" y="3814"/>
                  </a:cubicBezTo>
                  <a:lnTo>
                    <a:pt x="1989" y="3814"/>
                  </a:lnTo>
                  <a:cubicBezTo>
                    <a:pt x="1989" y="3826"/>
                    <a:pt x="1977" y="3838"/>
                    <a:pt x="1989" y="3850"/>
                  </a:cubicBezTo>
                  <a:cubicBezTo>
                    <a:pt x="1985" y="3853"/>
                    <a:pt x="1982" y="3855"/>
                    <a:pt x="1979" y="3855"/>
                  </a:cubicBezTo>
                  <a:cubicBezTo>
                    <a:pt x="1971" y="3855"/>
                    <a:pt x="1965" y="3846"/>
                    <a:pt x="1965" y="3838"/>
                  </a:cubicBezTo>
                  <a:lnTo>
                    <a:pt x="1965" y="3838"/>
                  </a:lnTo>
                  <a:cubicBezTo>
                    <a:pt x="1954" y="3849"/>
                    <a:pt x="1963" y="3860"/>
                    <a:pt x="1974" y="3871"/>
                  </a:cubicBezTo>
                  <a:lnTo>
                    <a:pt x="1974" y="3871"/>
                  </a:lnTo>
                  <a:cubicBezTo>
                    <a:pt x="1962" y="3873"/>
                    <a:pt x="1932" y="3886"/>
                    <a:pt x="1941" y="3886"/>
                  </a:cubicBezTo>
                  <a:cubicBezTo>
                    <a:pt x="1941" y="3886"/>
                    <a:pt x="1953" y="3933"/>
                    <a:pt x="1953" y="3969"/>
                  </a:cubicBezTo>
                  <a:cubicBezTo>
                    <a:pt x="1977" y="3969"/>
                    <a:pt x="1989" y="3981"/>
                    <a:pt x="2001" y="3981"/>
                  </a:cubicBezTo>
                  <a:cubicBezTo>
                    <a:pt x="1905" y="4028"/>
                    <a:pt x="2025" y="4183"/>
                    <a:pt x="2025" y="4195"/>
                  </a:cubicBezTo>
                  <a:cubicBezTo>
                    <a:pt x="2021" y="4195"/>
                    <a:pt x="2018" y="4194"/>
                    <a:pt x="2015" y="4194"/>
                  </a:cubicBezTo>
                  <a:cubicBezTo>
                    <a:pt x="1949" y="4194"/>
                    <a:pt x="1963" y="4305"/>
                    <a:pt x="1993" y="4305"/>
                  </a:cubicBezTo>
                  <a:cubicBezTo>
                    <a:pt x="1995" y="4305"/>
                    <a:pt x="1998" y="4304"/>
                    <a:pt x="2001" y="4302"/>
                  </a:cubicBezTo>
                  <a:lnTo>
                    <a:pt x="2001" y="4302"/>
                  </a:lnTo>
                  <a:cubicBezTo>
                    <a:pt x="1989" y="4350"/>
                    <a:pt x="1929" y="4409"/>
                    <a:pt x="1989" y="4469"/>
                  </a:cubicBezTo>
                  <a:cubicBezTo>
                    <a:pt x="1977" y="4481"/>
                    <a:pt x="1965" y="4493"/>
                    <a:pt x="1953" y="4505"/>
                  </a:cubicBezTo>
                  <a:cubicBezTo>
                    <a:pt x="1965" y="4552"/>
                    <a:pt x="1977" y="4529"/>
                    <a:pt x="1977" y="4600"/>
                  </a:cubicBezTo>
                  <a:cubicBezTo>
                    <a:pt x="1851" y="4500"/>
                    <a:pt x="1679" y="4464"/>
                    <a:pt x="1521" y="4464"/>
                  </a:cubicBezTo>
                  <a:cubicBezTo>
                    <a:pt x="1455" y="4464"/>
                    <a:pt x="1391" y="4470"/>
                    <a:pt x="1334" y="4481"/>
                  </a:cubicBezTo>
                  <a:cubicBezTo>
                    <a:pt x="1322" y="4481"/>
                    <a:pt x="1310" y="4481"/>
                    <a:pt x="1298" y="4493"/>
                  </a:cubicBezTo>
                  <a:cubicBezTo>
                    <a:pt x="1298" y="4481"/>
                    <a:pt x="1310" y="4481"/>
                    <a:pt x="1334" y="4481"/>
                  </a:cubicBezTo>
                  <a:cubicBezTo>
                    <a:pt x="1354" y="4471"/>
                    <a:pt x="1331" y="4443"/>
                    <a:pt x="1301" y="4443"/>
                  </a:cubicBezTo>
                  <a:cubicBezTo>
                    <a:pt x="1296" y="4443"/>
                    <a:pt x="1291" y="4444"/>
                    <a:pt x="1286" y="4445"/>
                  </a:cubicBezTo>
                  <a:cubicBezTo>
                    <a:pt x="1310" y="4445"/>
                    <a:pt x="1322" y="4445"/>
                    <a:pt x="1322" y="4457"/>
                  </a:cubicBezTo>
                  <a:cubicBezTo>
                    <a:pt x="1251" y="4481"/>
                    <a:pt x="1155" y="4517"/>
                    <a:pt x="1072" y="4552"/>
                  </a:cubicBezTo>
                  <a:cubicBezTo>
                    <a:pt x="1013" y="4540"/>
                    <a:pt x="1310" y="4481"/>
                    <a:pt x="1215" y="4481"/>
                  </a:cubicBezTo>
                  <a:cubicBezTo>
                    <a:pt x="1203" y="4493"/>
                    <a:pt x="1179" y="4493"/>
                    <a:pt x="1155" y="4493"/>
                  </a:cubicBezTo>
                  <a:cubicBezTo>
                    <a:pt x="1179" y="4469"/>
                    <a:pt x="1227" y="4445"/>
                    <a:pt x="1239" y="4445"/>
                  </a:cubicBezTo>
                  <a:cubicBezTo>
                    <a:pt x="1227" y="4445"/>
                    <a:pt x="1191" y="4445"/>
                    <a:pt x="1167" y="4457"/>
                  </a:cubicBezTo>
                  <a:cubicBezTo>
                    <a:pt x="1132" y="4469"/>
                    <a:pt x="1096" y="4481"/>
                    <a:pt x="1084" y="4481"/>
                  </a:cubicBezTo>
                  <a:cubicBezTo>
                    <a:pt x="1084" y="4481"/>
                    <a:pt x="1096" y="4493"/>
                    <a:pt x="1096" y="4493"/>
                  </a:cubicBezTo>
                  <a:cubicBezTo>
                    <a:pt x="1072" y="4540"/>
                    <a:pt x="941" y="4552"/>
                    <a:pt x="870" y="4576"/>
                  </a:cubicBezTo>
                  <a:cubicBezTo>
                    <a:pt x="691" y="4671"/>
                    <a:pt x="501" y="4874"/>
                    <a:pt x="405" y="4921"/>
                  </a:cubicBezTo>
                  <a:cubicBezTo>
                    <a:pt x="358" y="4945"/>
                    <a:pt x="322" y="5040"/>
                    <a:pt x="274" y="5064"/>
                  </a:cubicBezTo>
                  <a:cubicBezTo>
                    <a:pt x="286" y="5064"/>
                    <a:pt x="167" y="5280"/>
                    <a:pt x="156" y="5280"/>
                  </a:cubicBezTo>
                  <a:cubicBezTo>
                    <a:pt x="156" y="5280"/>
                    <a:pt x="155" y="5280"/>
                    <a:pt x="155" y="5279"/>
                  </a:cubicBezTo>
                  <a:cubicBezTo>
                    <a:pt x="143" y="5410"/>
                    <a:pt x="0" y="5695"/>
                    <a:pt x="24" y="5755"/>
                  </a:cubicBezTo>
                  <a:cubicBezTo>
                    <a:pt x="24" y="5755"/>
                    <a:pt x="60" y="5850"/>
                    <a:pt x="72" y="5850"/>
                  </a:cubicBezTo>
                  <a:cubicBezTo>
                    <a:pt x="72" y="5969"/>
                    <a:pt x="251" y="6124"/>
                    <a:pt x="298" y="6148"/>
                  </a:cubicBezTo>
                  <a:cubicBezTo>
                    <a:pt x="287" y="6148"/>
                    <a:pt x="357" y="6209"/>
                    <a:pt x="331" y="6209"/>
                  </a:cubicBezTo>
                  <a:cubicBezTo>
                    <a:pt x="328" y="6209"/>
                    <a:pt x="326" y="6208"/>
                    <a:pt x="322" y="6207"/>
                  </a:cubicBezTo>
                  <a:lnTo>
                    <a:pt x="322" y="6207"/>
                  </a:lnTo>
                  <a:cubicBezTo>
                    <a:pt x="391" y="6267"/>
                    <a:pt x="532" y="6293"/>
                    <a:pt x="689" y="6293"/>
                  </a:cubicBezTo>
                  <a:cubicBezTo>
                    <a:pt x="940" y="6293"/>
                    <a:pt x="1231" y="6226"/>
                    <a:pt x="1334" y="6124"/>
                  </a:cubicBezTo>
                  <a:lnTo>
                    <a:pt x="1334" y="6124"/>
                  </a:lnTo>
                  <a:cubicBezTo>
                    <a:pt x="1322" y="6129"/>
                    <a:pt x="1315" y="6131"/>
                    <a:pt x="1311" y="6131"/>
                  </a:cubicBezTo>
                  <a:cubicBezTo>
                    <a:pt x="1295" y="6131"/>
                    <a:pt x="1329" y="6100"/>
                    <a:pt x="1310" y="6100"/>
                  </a:cubicBezTo>
                  <a:cubicBezTo>
                    <a:pt x="1370" y="6064"/>
                    <a:pt x="1667" y="5933"/>
                    <a:pt x="1667" y="5933"/>
                  </a:cubicBezTo>
                  <a:cubicBezTo>
                    <a:pt x="1667" y="5933"/>
                    <a:pt x="1696" y="5896"/>
                    <a:pt x="1702" y="5896"/>
                  </a:cubicBezTo>
                  <a:cubicBezTo>
                    <a:pt x="1703" y="5896"/>
                    <a:pt x="1703" y="5896"/>
                    <a:pt x="1703" y="5898"/>
                  </a:cubicBezTo>
                  <a:cubicBezTo>
                    <a:pt x="1703" y="5910"/>
                    <a:pt x="1703" y="5910"/>
                    <a:pt x="1703" y="5922"/>
                  </a:cubicBezTo>
                  <a:cubicBezTo>
                    <a:pt x="1727" y="5898"/>
                    <a:pt x="1763" y="5862"/>
                    <a:pt x="1798" y="5826"/>
                  </a:cubicBezTo>
                  <a:cubicBezTo>
                    <a:pt x="1775" y="5779"/>
                    <a:pt x="2001" y="5612"/>
                    <a:pt x="2036" y="5517"/>
                  </a:cubicBezTo>
                  <a:cubicBezTo>
                    <a:pt x="2132" y="5291"/>
                    <a:pt x="2191" y="5183"/>
                    <a:pt x="2191" y="4886"/>
                  </a:cubicBezTo>
                  <a:cubicBezTo>
                    <a:pt x="2191" y="4894"/>
                    <a:pt x="2193" y="4900"/>
                    <a:pt x="2194" y="4900"/>
                  </a:cubicBezTo>
                  <a:cubicBezTo>
                    <a:pt x="2197" y="4900"/>
                    <a:pt x="2199" y="4883"/>
                    <a:pt x="2191" y="4838"/>
                  </a:cubicBezTo>
                  <a:cubicBezTo>
                    <a:pt x="2191" y="4841"/>
                    <a:pt x="2191" y="4843"/>
                    <a:pt x="2191" y="4843"/>
                  </a:cubicBezTo>
                  <a:cubicBezTo>
                    <a:pt x="2187" y="4843"/>
                    <a:pt x="2167" y="4681"/>
                    <a:pt x="2167" y="4659"/>
                  </a:cubicBezTo>
                  <a:cubicBezTo>
                    <a:pt x="2163" y="4663"/>
                    <a:pt x="2159" y="4665"/>
                    <a:pt x="2156" y="4665"/>
                  </a:cubicBezTo>
                  <a:cubicBezTo>
                    <a:pt x="2148" y="4665"/>
                    <a:pt x="2140" y="4659"/>
                    <a:pt x="2132" y="4659"/>
                  </a:cubicBezTo>
                  <a:cubicBezTo>
                    <a:pt x="2132" y="4648"/>
                    <a:pt x="2132" y="4648"/>
                    <a:pt x="2132" y="4648"/>
                  </a:cubicBezTo>
                  <a:lnTo>
                    <a:pt x="2144" y="4648"/>
                  </a:lnTo>
                  <a:cubicBezTo>
                    <a:pt x="2144" y="4648"/>
                    <a:pt x="2144" y="4648"/>
                    <a:pt x="2144" y="4659"/>
                  </a:cubicBezTo>
                  <a:cubicBezTo>
                    <a:pt x="2144" y="4626"/>
                    <a:pt x="2144" y="4528"/>
                    <a:pt x="2154" y="4528"/>
                  </a:cubicBezTo>
                  <a:cubicBezTo>
                    <a:pt x="2154" y="4528"/>
                    <a:pt x="2155" y="4528"/>
                    <a:pt x="2156" y="4529"/>
                  </a:cubicBezTo>
                  <a:cubicBezTo>
                    <a:pt x="2156" y="4517"/>
                    <a:pt x="2153" y="4513"/>
                    <a:pt x="2149" y="4513"/>
                  </a:cubicBezTo>
                  <a:cubicBezTo>
                    <a:pt x="2142" y="4513"/>
                    <a:pt x="2132" y="4529"/>
                    <a:pt x="2132" y="4529"/>
                  </a:cubicBezTo>
                  <a:cubicBezTo>
                    <a:pt x="2132" y="4511"/>
                    <a:pt x="2141" y="4511"/>
                    <a:pt x="2151" y="4511"/>
                  </a:cubicBezTo>
                  <a:cubicBezTo>
                    <a:pt x="2161" y="4511"/>
                    <a:pt x="2173" y="4511"/>
                    <a:pt x="2179" y="4493"/>
                  </a:cubicBezTo>
                  <a:cubicBezTo>
                    <a:pt x="2171" y="4485"/>
                    <a:pt x="2163" y="4460"/>
                    <a:pt x="2159" y="4460"/>
                  </a:cubicBezTo>
                  <a:cubicBezTo>
                    <a:pt x="2157" y="4460"/>
                    <a:pt x="2156" y="4466"/>
                    <a:pt x="2156" y="4481"/>
                  </a:cubicBezTo>
                  <a:cubicBezTo>
                    <a:pt x="2147" y="4441"/>
                    <a:pt x="2144" y="4431"/>
                    <a:pt x="2145" y="4431"/>
                  </a:cubicBezTo>
                  <a:lnTo>
                    <a:pt x="2145" y="4431"/>
                  </a:lnTo>
                  <a:cubicBezTo>
                    <a:pt x="2146" y="4431"/>
                    <a:pt x="2149" y="4441"/>
                    <a:pt x="2152" y="4441"/>
                  </a:cubicBezTo>
                  <a:cubicBezTo>
                    <a:pt x="2154" y="4441"/>
                    <a:pt x="2156" y="4436"/>
                    <a:pt x="2156" y="4421"/>
                  </a:cubicBezTo>
                  <a:cubicBezTo>
                    <a:pt x="2096" y="4409"/>
                    <a:pt x="2191" y="4386"/>
                    <a:pt x="2156" y="4374"/>
                  </a:cubicBezTo>
                  <a:cubicBezTo>
                    <a:pt x="2156" y="4362"/>
                    <a:pt x="2179" y="4362"/>
                    <a:pt x="2156" y="4338"/>
                  </a:cubicBezTo>
                  <a:cubicBezTo>
                    <a:pt x="2150" y="4356"/>
                    <a:pt x="2145" y="4362"/>
                    <a:pt x="2142" y="4362"/>
                  </a:cubicBezTo>
                  <a:cubicBezTo>
                    <a:pt x="2133" y="4362"/>
                    <a:pt x="2138" y="4299"/>
                    <a:pt x="2156" y="4290"/>
                  </a:cubicBezTo>
                  <a:cubicBezTo>
                    <a:pt x="2150" y="4278"/>
                    <a:pt x="2144" y="4273"/>
                    <a:pt x="2138" y="4273"/>
                  </a:cubicBezTo>
                  <a:cubicBezTo>
                    <a:pt x="2132" y="4273"/>
                    <a:pt x="2126" y="4278"/>
                    <a:pt x="2120" y="4290"/>
                  </a:cubicBezTo>
                  <a:cubicBezTo>
                    <a:pt x="2120" y="4267"/>
                    <a:pt x="2108" y="4207"/>
                    <a:pt x="2120" y="4183"/>
                  </a:cubicBezTo>
                  <a:cubicBezTo>
                    <a:pt x="2135" y="4206"/>
                    <a:pt x="2136" y="4219"/>
                    <a:pt x="2147" y="4219"/>
                  </a:cubicBezTo>
                  <a:cubicBezTo>
                    <a:pt x="2153" y="4219"/>
                    <a:pt x="2162" y="4215"/>
                    <a:pt x="2179" y="4207"/>
                  </a:cubicBezTo>
                  <a:lnTo>
                    <a:pt x="2179" y="4207"/>
                  </a:lnTo>
                  <a:cubicBezTo>
                    <a:pt x="2173" y="4210"/>
                    <a:pt x="2168" y="4211"/>
                    <a:pt x="2164" y="4211"/>
                  </a:cubicBezTo>
                  <a:cubicBezTo>
                    <a:pt x="2132" y="4211"/>
                    <a:pt x="2181" y="4134"/>
                    <a:pt x="2191" y="4124"/>
                  </a:cubicBezTo>
                  <a:cubicBezTo>
                    <a:pt x="2179" y="4124"/>
                    <a:pt x="2167" y="4112"/>
                    <a:pt x="2167" y="4112"/>
                  </a:cubicBezTo>
                  <a:cubicBezTo>
                    <a:pt x="2144" y="4088"/>
                    <a:pt x="2167" y="3945"/>
                    <a:pt x="2156" y="3850"/>
                  </a:cubicBezTo>
                  <a:cubicBezTo>
                    <a:pt x="2156" y="3778"/>
                    <a:pt x="2179" y="3659"/>
                    <a:pt x="2203" y="3588"/>
                  </a:cubicBezTo>
                  <a:cubicBezTo>
                    <a:pt x="2191" y="3552"/>
                    <a:pt x="2156" y="3516"/>
                    <a:pt x="2156" y="3469"/>
                  </a:cubicBezTo>
                  <a:lnTo>
                    <a:pt x="2156" y="3469"/>
                  </a:lnTo>
                  <a:cubicBezTo>
                    <a:pt x="2156" y="3469"/>
                    <a:pt x="2156" y="3481"/>
                    <a:pt x="2167" y="3481"/>
                  </a:cubicBezTo>
                  <a:cubicBezTo>
                    <a:pt x="2179" y="3457"/>
                    <a:pt x="2179" y="3445"/>
                    <a:pt x="2179" y="3433"/>
                  </a:cubicBezTo>
                  <a:lnTo>
                    <a:pt x="2179" y="3433"/>
                  </a:lnTo>
                  <a:cubicBezTo>
                    <a:pt x="2177" y="3441"/>
                    <a:pt x="2175" y="3444"/>
                    <a:pt x="2172" y="3444"/>
                  </a:cubicBezTo>
                  <a:cubicBezTo>
                    <a:pt x="2159" y="3444"/>
                    <a:pt x="2140" y="3371"/>
                    <a:pt x="2151" y="3371"/>
                  </a:cubicBezTo>
                  <a:lnTo>
                    <a:pt x="2151" y="3371"/>
                  </a:lnTo>
                  <a:cubicBezTo>
                    <a:pt x="2152" y="3371"/>
                    <a:pt x="2153" y="3372"/>
                    <a:pt x="2156" y="3374"/>
                  </a:cubicBezTo>
                  <a:cubicBezTo>
                    <a:pt x="2159" y="3375"/>
                    <a:pt x="2161" y="3375"/>
                    <a:pt x="2164" y="3375"/>
                  </a:cubicBezTo>
                  <a:cubicBezTo>
                    <a:pt x="2191" y="3375"/>
                    <a:pt x="2191" y="3321"/>
                    <a:pt x="2191" y="3266"/>
                  </a:cubicBezTo>
                  <a:cubicBezTo>
                    <a:pt x="2191" y="3219"/>
                    <a:pt x="2191" y="3183"/>
                    <a:pt x="2203" y="3147"/>
                  </a:cubicBezTo>
                  <a:cubicBezTo>
                    <a:pt x="2179" y="3147"/>
                    <a:pt x="2167" y="3147"/>
                    <a:pt x="2156" y="3135"/>
                  </a:cubicBezTo>
                  <a:cubicBezTo>
                    <a:pt x="2156" y="3124"/>
                    <a:pt x="2167" y="3040"/>
                    <a:pt x="2167" y="3040"/>
                  </a:cubicBezTo>
                  <a:cubicBezTo>
                    <a:pt x="2167" y="3040"/>
                    <a:pt x="2196" y="3078"/>
                    <a:pt x="2219" y="3078"/>
                  </a:cubicBezTo>
                  <a:cubicBezTo>
                    <a:pt x="2222" y="3078"/>
                    <a:pt x="2224" y="3077"/>
                    <a:pt x="2227" y="3076"/>
                  </a:cubicBezTo>
                  <a:cubicBezTo>
                    <a:pt x="2184" y="3065"/>
                    <a:pt x="2180" y="2977"/>
                    <a:pt x="2179" y="2977"/>
                  </a:cubicBezTo>
                  <a:cubicBezTo>
                    <a:pt x="2179" y="2977"/>
                    <a:pt x="2179" y="2978"/>
                    <a:pt x="2179" y="2981"/>
                  </a:cubicBezTo>
                  <a:cubicBezTo>
                    <a:pt x="2179" y="2981"/>
                    <a:pt x="2132" y="2850"/>
                    <a:pt x="2144" y="2814"/>
                  </a:cubicBezTo>
                  <a:lnTo>
                    <a:pt x="2144" y="2814"/>
                  </a:lnTo>
                  <a:cubicBezTo>
                    <a:pt x="2138" y="2820"/>
                    <a:pt x="2135" y="2823"/>
                    <a:pt x="2133" y="2823"/>
                  </a:cubicBezTo>
                  <a:cubicBezTo>
                    <a:pt x="2132" y="2823"/>
                    <a:pt x="2132" y="2820"/>
                    <a:pt x="2132" y="2814"/>
                  </a:cubicBezTo>
                  <a:lnTo>
                    <a:pt x="2144" y="2814"/>
                  </a:lnTo>
                  <a:cubicBezTo>
                    <a:pt x="2144" y="2814"/>
                    <a:pt x="2144" y="2814"/>
                    <a:pt x="2144" y="2814"/>
                  </a:cubicBezTo>
                  <a:lnTo>
                    <a:pt x="2144" y="2814"/>
                  </a:lnTo>
                  <a:cubicBezTo>
                    <a:pt x="2157" y="2821"/>
                    <a:pt x="2167" y="2828"/>
                    <a:pt x="2173" y="2828"/>
                  </a:cubicBezTo>
                  <a:cubicBezTo>
                    <a:pt x="2177" y="2828"/>
                    <a:pt x="2179" y="2824"/>
                    <a:pt x="2179" y="2814"/>
                  </a:cubicBezTo>
                  <a:cubicBezTo>
                    <a:pt x="2159" y="2804"/>
                    <a:pt x="2156" y="2793"/>
                    <a:pt x="2163" y="2775"/>
                  </a:cubicBezTo>
                  <a:lnTo>
                    <a:pt x="2163" y="2775"/>
                  </a:lnTo>
                  <a:cubicBezTo>
                    <a:pt x="2162" y="2777"/>
                    <a:pt x="2159" y="2778"/>
                    <a:pt x="2156" y="2778"/>
                  </a:cubicBezTo>
                  <a:cubicBezTo>
                    <a:pt x="2156" y="2778"/>
                    <a:pt x="2156" y="2766"/>
                    <a:pt x="2156" y="2766"/>
                  </a:cubicBezTo>
                  <a:cubicBezTo>
                    <a:pt x="2162" y="2766"/>
                    <a:pt x="2165" y="2770"/>
                    <a:pt x="2164" y="2773"/>
                  </a:cubicBezTo>
                  <a:lnTo>
                    <a:pt x="2164" y="2773"/>
                  </a:lnTo>
                  <a:cubicBezTo>
                    <a:pt x="2165" y="2771"/>
                    <a:pt x="2166" y="2769"/>
                    <a:pt x="2167" y="2766"/>
                  </a:cubicBezTo>
                  <a:cubicBezTo>
                    <a:pt x="2179" y="2766"/>
                    <a:pt x="2185" y="2768"/>
                    <a:pt x="2188" y="2768"/>
                  </a:cubicBezTo>
                  <a:cubicBezTo>
                    <a:pt x="2195" y="2768"/>
                    <a:pt x="2195" y="2762"/>
                    <a:pt x="2227" y="2731"/>
                  </a:cubicBezTo>
                  <a:lnTo>
                    <a:pt x="2227" y="2731"/>
                  </a:lnTo>
                  <a:cubicBezTo>
                    <a:pt x="2209" y="2748"/>
                    <a:pt x="2192" y="2759"/>
                    <a:pt x="2175" y="2759"/>
                  </a:cubicBezTo>
                  <a:cubicBezTo>
                    <a:pt x="2168" y="2759"/>
                    <a:pt x="2162" y="2758"/>
                    <a:pt x="2156" y="2754"/>
                  </a:cubicBezTo>
                  <a:cubicBezTo>
                    <a:pt x="2167" y="2707"/>
                    <a:pt x="2179" y="2659"/>
                    <a:pt x="2203" y="2647"/>
                  </a:cubicBezTo>
                  <a:cubicBezTo>
                    <a:pt x="2203" y="2624"/>
                    <a:pt x="2108" y="2600"/>
                    <a:pt x="2167" y="2552"/>
                  </a:cubicBezTo>
                  <a:cubicBezTo>
                    <a:pt x="2132" y="2540"/>
                    <a:pt x="2072" y="2457"/>
                    <a:pt x="2156" y="2445"/>
                  </a:cubicBezTo>
                  <a:cubicBezTo>
                    <a:pt x="2120" y="2385"/>
                    <a:pt x="2120" y="2373"/>
                    <a:pt x="2096" y="2362"/>
                  </a:cubicBezTo>
                  <a:cubicBezTo>
                    <a:pt x="2120" y="2326"/>
                    <a:pt x="2096" y="2338"/>
                    <a:pt x="2144" y="2326"/>
                  </a:cubicBezTo>
                  <a:cubicBezTo>
                    <a:pt x="2134" y="2317"/>
                    <a:pt x="2139" y="2279"/>
                    <a:pt x="2153" y="2279"/>
                  </a:cubicBezTo>
                  <a:cubicBezTo>
                    <a:pt x="2157" y="2279"/>
                    <a:pt x="2162" y="2282"/>
                    <a:pt x="2167" y="2290"/>
                  </a:cubicBezTo>
                  <a:cubicBezTo>
                    <a:pt x="2185" y="2272"/>
                    <a:pt x="2179" y="2272"/>
                    <a:pt x="2167" y="2272"/>
                  </a:cubicBezTo>
                  <a:cubicBezTo>
                    <a:pt x="2156" y="2272"/>
                    <a:pt x="2138" y="2272"/>
                    <a:pt x="2132" y="2254"/>
                  </a:cubicBezTo>
                  <a:cubicBezTo>
                    <a:pt x="2167" y="2254"/>
                    <a:pt x="2120" y="1945"/>
                    <a:pt x="2144" y="1945"/>
                  </a:cubicBezTo>
                  <a:cubicBezTo>
                    <a:pt x="2132" y="1945"/>
                    <a:pt x="2120" y="1945"/>
                    <a:pt x="2120" y="1933"/>
                  </a:cubicBezTo>
                  <a:cubicBezTo>
                    <a:pt x="2126" y="1927"/>
                    <a:pt x="2132" y="1924"/>
                    <a:pt x="2138" y="1924"/>
                  </a:cubicBezTo>
                  <a:cubicBezTo>
                    <a:pt x="2141" y="1924"/>
                    <a:pt x="2143" y="1925"/>
                    <a:pt x="2146" y="1926"/>
                  </a:cubicBezTo>
                  <a:lnTo>
                    <a:pt x="2146" y="1926"/>
                  </a:lnTo>
                  <a:cubicBezTo>
                    <a:pt x="2100" y="1884"/>
                    <a:pt x="2133" y="1774"/>
                    <a:pt x="2156" y="1707"/>
                  </a:cubicBezTo>
                  <a:cubicBezTo>
                    <a:pt x="2167" y="1659"/>
                    <a:pt x="2179" y="1635"/>
                    <a:pt x="2179" y="1635"/>
                  </a:cubicBezTo>
                  <a:cubicBezTo>
                    <a:pt x="2179" y="1614"/>
                    <a:pt x="2121" y="1456"/>
                    <a:pt x="2145" y="1435"/>
                  </a:cubicBezTo>
                  <a:lnTo>
                    <a:pt x="2145" y="1435"/>
                  </a:lnTo>
                  <a:cubicBezTo>
                    <a:pt x="2145" y="1435"/>
                    <a:pt x="2145" y="1435"/>
                    <a:pt x="2145" y="1435"/>
                  </a:cubicBezTo>
                  <a:cubicBezTo>
                    <a:pt x="2148" y="1435"/>
                    <a:pt x="2152" y="1434"/>
                    <a:pt x="2156" y="1433"/>
                  </a:cubicBezTo>
                  <a:cubicBezTo>
                    <a:pt x="2154" y="1433"/>
                    <a:pt x="2153" y="1432"/>
                    <a:pt x="2152" y="1432"/>
                  </a:cubicBezTo>
                  <a:cubicBezTo>
                    <a:pt x="2149" y="1432"/>
                    <a:pt x="2147" y="1433"/>
                    <a:pt x="2145" y="1435"/>
                  </a:cubicBezTo>
                  <a:lnTo>
                    <a:pt x="2145" y="1435"/>
                  </a:lnTo>
                  <a:cubicBezTo>
                    <a:pt x="2090" y="1434"/>
                    <a:pt x="2144" y="1238"/>
                    <a:pt x="2144" y="1159"/>
                  </a:cubicBezTo>
                  <a:lnTo>
                    <a:pt x="2144" y="1159"/>
                  </a:lnTo>
                  <a:cubicBezTo>
                    <a:pt x="2144" y="1159"/>
                    <a:pt x="2132" y="1159"/>
                    <a:pt x="2120" y="1171"/>
                  </a:cubicBezTo>
                  <a:cubicBezTo>
                    <a:pt x="2120" y="1159"/>
                    <a:pt x="2120" y="1147"/>
                    <a:pt x="2120" y="1135"/>
                  </a:cubicBezTo>
                  <a:cubicBezTo>
                    <a:pt x="2123" y="1132"/>
                    <a:pt x="2127" y="1130"/>
                    <a:pt x="2130" y="1130"/>
                  </a:cubicBezTo>
                  <a:cubicBezTo>
                    <a:pt x="2138" y="1130"/>
                    <a:pt x="2144" y="1139"/>
                    <a:pt x="2144" y="1147"/>
                  </a:cubicBezTo>
                  <a:cubicBezTo>
                    <a:pt x="2144" y="1136"/>
                    <a:pt x="2144" y="1126"/>
                    <a:pt x="2126" y="1115"/>
                  </a:cubicBezTo>
                  <a:lnTo>
                    <a:pt x="2126" y="1115"/>
                  </a:lnTo>
                  <a:cubicBezTo>
                    <a:pt x="2138" y="1114"/>
                    <a:pt x="2165" y="1100"/>
                    <a:pt x="2156" y="1100"/>
                  </a:cubicBezTo>
                  <a:cubicBezTo>
                    <a:pt x="2156" y="1100"/>
                    <a:pt x="2144" y="1052"/>
                    <a:pt x="2156" y="1016"/>
                  </a:cubicBezTo>
                  <a:cubicBezTo>
                    <a:pt x="2132" y="1016"/>
                    <a:pt x="2108" y="1004"/>
                    <a:pt x="2096" y="1004"/>
                  </a:cubicBezTo>
                  <a:cubicBezTo>
                    <a:pt x="2191" y="957"/>
                    <a:pt x="2072" y="802"/>
                    <a:pt x="2084" y="790"/>
                  </a:cubicBezTo>
                  <a:cubicBezTo>
                    <a:pt x="2096" y="790"/>
                    <a:pt x="2108" y="790"/>
                    <a:pt x="2108" y="778"/>
                  </a:cubicBezTo>
                  <a:cubicBezTo>
                    <a:pt x="2132" y="778"/>
                    <a:pt x="2132" y="766"/>
                    <a:pt x="2132" y="742"/>
                  </a:cubicBezTo>
                  <a:cubicBezTo>
                    <a:pt x="2142" y="721"/>
                    <a:pt x="2125" y="681"/>
                    <a:pt x="2104" y="681"/>
                  </a:cubicBezTo>
                  <a:cubicBezTo>
                    <a:pt x="2101" y="681"/>
                    <a:pt x="2099" y="682"/>
                    <a:pt x="2096" y="683"/>
                  </a:cubicBezTo>
                  <a:cubicBezTo>
                    <a:pt x="2108" y="671"/>
                    <a:pt x="2108" y="659"/>
                    <a:pt x="2120" y="635"/>
                  </a:cubicBezTo>
                  <a:cubicBezTo>
                    <a:pt x="2167" y="730"/>
                    <a:pt x="2215" y="814"/>
                    <a:pt x="2263" y="885"/>
                  </a:cubicBezTo>
                  <a:cubicBezTo>
                    <a:pt x="2228" y="885"/>
                    <a:pt x="2215" y="908"/>
                    <a:pt x="2215" y="943"/>
                  </a:cubicBezTo>
                  <a:lnTo>
                    <a:pt x="2215" y="943"/>
                  </a:lnTo>
                  <a:cubicBezTo>
                    <a:pt x="2222" y="939"/>
                    <a:pt x="2249" y="927"/>
                    <a:pt x="2249" y="917"/>
                  </a:cubicBezTo>
                  <a:lnTo>
                    <a:pt x="2249" y="917"/>
                  </a:lnTo>
                  <a:cubicBezTo>
                    <a:pt x="2319" y="976"/>
                    <a:pt x="2408" y="1055"/>
                    <a:pt x="2465" y="1123"/>
                  </a:cubicBezTo>
                  <a:cubicBezTo>
                    <a:pt x="2465" y="1133"/>
                    <a:pt x="2461" y="1138"/>
                    <a:pt x="2455" y="1138"/>
                  </a:cubicBezTo>
                  <a:cubicBezTo>
                    <a:pt x="2441" y="1138"/>
                    <a:pt x="2415" y="1116"/>
                    <a:pt x="2391" y="1088"/>
                  </a:cubicBezTo>
                  <a:lnTo>
                    <a:pt x="2391" y="1088"/>
                  </a:lnTo>
                  <a:cubicBezTo>
                    <a:pt x="2380" y="1088"/>
                    <a:pt x="2369" y="1087"/>
                    <a:pt x="2358" y="1076"/>
                  </a:cubicBezTo>
                  <a:cubicBezTo>
                    <a:pt x="2322" y="1052"/>
                    <a:pt x="2275" y="1016"/>
                    <a:pt x="2275" y="1016"/>
                  </a:cubicBezTo>
                  <a:cubicBezTo>
                    <a:pt x="2275" y="1028"/>
                    <a:pt x="2275" y="1040"/>
                    <a:pt x="2275" y="1052"/>
                  </a:cubicBezTo>
                  <a:cubicBezTo>
                    <a:pt x="2275" y="1051"/>
                    <a:pt x="2275" y="1051"/>
                    <a:pt x="2275" y="1051"/>
                  </a:cubicBezTo>
                  <a:cubicBezTo>
                    <a:pt x="2286" y="1051"/>
                    <a:pt x="2382" y="1148"/>
                    <a:pt x="2382" y="1159"/>
                  </a:cubicBezTo>
                  <a:cubicBezTo>
                    <a:pt x="2382" y="1159"/>
                    <a:pt x="2382" y="1147"/>
                    <a:pt x="2382" y="1135"/>
                  </a:cubicBezTo>
                  <a:cubicBezTo>
                    <a:pt x="2394" y="1147"/>
                    <a:pt x="2441" y="1171"/>
                    <a:pt x="2513" y="1230"/>
                  </a:cubicBezTo>
                  <a:cubicBezTo>
                    <a:pt x="2513" y="1219"/>
                    <a:pt x="2525" y="1207"/>
                    <a:pt x="2537" y="1207"/>
                  </a:cubicBezTo>
                  <a:cubicBezTo>
                    <a:pt x="2644" y="1266"/>
                    <a:pt x="2537" y="1207"/>
                    <a:pt x="2727" y="1350"/>
                  </a:cubicBezTo>
                  <a:cubicBezTo>
                    <a:pt x="2703" y="1350"/>
                    <a:pt x="2679" y="1338"/>
                    <a:pt x="2656" y="1338"/>
                  </a:cubicBezTo>
                  <a:cubicBezTo>
                    <a:pt x="2864" y="1488"/>
                    <a:pt x="3118" y="1695"/>
                    <a:pt x="3131" y="1695"/>
                  </a:cubicBezTo>
                  <a:cubicBezTo>
                    <a:pt x="3132" y="1695"/>
                    <a:pt x="3132" y="1695"/>
                    <a:pt x="3132" y="1695"/>
                  </a:cubicBezTo>
                  <a:cubicBezTo>
                    <a:pt x="3144" y="1731"/>
                    <a:pt x="3215" y="1802"/>
                    <a:pt x="3287" y="1862"/>
                  </a:cubicBezTo>
                  <a:cubicBezTo>
                    <a:pt x="3358" y="1921"/>
                    <a:pt x="3418" y="1969"/>
                    <a:pt x="3441" y="1981"/>
                  </a:cubicBezTo>
                  <a:cubicBezTo>
                    <a:pt x="3501" y="2052"/>
                    <a:pt x="3549" y="2504"/>
                    <a:pt x="3572" y="2528"/>
                  </a:cubicBezTo>
                  <a:cubicBezTo>
                    <a:pt x="3572" y="2538"/>
                    <a:pt x="3613" y="2621"/>
                    <a:pt x="3620" y="2629"/>
                  </a:cubicBezTo>
                  <a:lnTo>
                    <a:pt x="3620" y="2629"/>
                  </a:lnTo>
                  <a:cubicBezTo>
                    <a:pt x="3625" y="2664"/>
                    <a:pt x="3666" y="2707"/>
                    <a:pt x="3632" y="2707"/>
                  </a:cubicBezTo>
                  <a:cubicBezTo>
                    <a:pt x="3632" y="2743"/>
                    <a:pt x="3668" y="2850"/>
                    <a:pt x="3668" y="2921"/>
                  </a:cubicBezTo>
                  <a:cubicBezTo>
                    <a:pt x="3739" y="2766"/>
                    <a:pt x="3799" y="2588"/>
                    <a:pt x="3810" y="2481"/>
                  </a:cubicBezTo>
                  <a:cubicBezTo>
                    <a:pt x="3810" y="2481"/>
                    <a:pt x="3849" y="2404"/>
                    <a:pt x="3864" y="2404"/>
                  </a:cubicBezTo>
                  <a:cubicBezTo>
                    <a:pt x="3868" y="2404"/>
                    <a:pt x="3870" y="2409"/>
                    <a:pt x="3870" y="2421"/>
                  </a:cubicBezTo>
                  <a:cubicBezTo>
                    <a:pt x="3894" y="2385"/>
                    <a:pt x="3858" y="2302"/>
                    <a:pt x="3894" y="2243"/>
                  </a:cubicBezTo>
                  <a:cubicBezTo>
                    <a:pt x="4049" y="2076"/>
                    <a:pt x="3596" y="1385"/>
                    <a:pt x="3453" y="1350"/>
                  </a:cubicBezTo>
                  <a:lnTo>
                    <a:pt x="3453" y="1350"/>
                  </a:lnTo>
                  <a:cubicBezTo>
                    <a:pt x="3465" y="1361"/>
                    <a:pt x="3465" y="1373"/>
                    <a:pt x="3441" y="1373"/>
                  </a:cubicBezTo>
                  <a:cubicBezTo>
                    <a:pt x="3429" y="1373"/>
                    <a:pt x="3418" y="1361"/>
                    <a:pt x="3418" y="1350"/>
                  </a:cubicBezTo>
                  <a:cubicBezTo>
                    <a:pt x="3418" y="1230"/>
                    <a:pt x="3048" y="1016"/>
                    <a:pt x="2953" y="957"/>
                  </a:cubicBezTo>
                  <a:cubicBezTo>
                    <a:pt x="2942" y="968"/>
                    <a:pt x="2928" y="974"/>
                    <a:pt x="2911" y="974"/>
                  </a:cubicBezTo>
                  <a:cubicBezTo>
                    <a:pt x="2747" y="974"/>
                    <a:pt x="2371" y="406"/>
                    <a:pt x="2144" y="135"/>
                  </a:cubicBezTo>
                  <a:cubicBezTo>
                    <a:pt x="2151" y="135"/>
                    <a:pt x="2154" y="130"/>
                    <a:pt x="2155" y="127"/>
                  </a:cubicBezTo>
                  <a:lnTo>
                    <a:pt x="2155" y="127"/>
                  </a:lnTo>
                  <a:cubicBezTo>
                    <a:pt x="2154" y="128"/>
                    <a:pt x="2153" y="129"/>
                    <a:pt x="2152" y="129"/>
                  </a:cubicBezTo>
                  <a:cubicBezTo>
                    <a:pt x="2148" y="129"/>
                    <a:pt x="2140" y="123"/>
                    <a:pt x="2132" y="123"/>
                  </a:cubicBezTo>
                  <a:cubicBezTo>
                    <a:pt x="2132" y="111"/>
                    <a:pt x="2120" y="111"/>
                    <a:pt x="2120" y="99"/>
                  </a:cubicBezTo>
                  <a:cubicBezTo>
                    <a:pt x="2132" y="76"/>
                    <a:pt x="2156" y="28"/>
                    <a:pt x="2108" y="16"/>
                  </a:cubicBezTo>
                  <a:cubicBezTo>
                    <a:pt x="2084" y="16"/>
                    <a:pt x="2072" y="28"/>
                    <a:pt x="2060" y="40"/>
                  </a:cubicBezTo>
                  <a:cubicBezTo>
                    <a:pt x="2031" y="20"/>
                    <a:pt x="2010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8232;p60"/>
            <p:cNvSpPr/>
            <p:nvPr/>
          </p:nvSpPr>
          <p:spPr>
            <a:xfrm>
              <a:off x="5252125" y="308920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3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23" y="35"/>
                    <a:pt x="100" y="79"/>
                    <a:pt x="138" y="94"/>
                  </a:cubicBezTo>
                  <a:lnTo>
                    <a:pt x="138" y="94"/>
                  </a:lnTo>
                  <a:cubicBezTo>
                    <a:pt x="87" y="53"/>
                    <a:pt x="45" y="22"/>
                    <a:pt x="13" y="0"/>
                  </a:cubicBezTo>
                  <a:close/>
                  <a:moveTo>
                    <a:pt x="138" y="94"/>
                  </a:moveTo>
                  <a:lnTo>
                    <a:pt x="138" y="94"/>
                  </a:lnTo>
                  <a:cubicBezTo>
                    <a:pt x="140" y="95"/>
                    <a:pt x="142" y="97"/>
                    <a:pt x="144" y="98"/>
                  </a:cubicBezTo>
                  <a:lnTo>
                    <a:pt x="144" y="98"/>
                  </a:lnTo>
                  <a:cubicBezTo>
                    <a:pt x="144" y="97"/>
                    <a:pt x="144" y="97"/>
                    <a:pt x="144" y="96"/>
                  </a:cubicBezTo>
                  <a:lnTo>
                    <a:pt x="144" y="96"/>
                  </a:lnTo>
                  <a:cubicBezTo>
                    <a:pt x="144" y="97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98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108"/>
                    <a:pt x="145" y="108"/>
                    <a:pt x="156" y="108"/>
                  </a:cubicBezTo>
                  <a:cubicBezTo>
                    <a:pt x="153" y="106"/>
                    <a:pt x="151" y="104"/>
                    <a:pt x="149" y="102"/>
                  </a:cubicBezTo>
                  <a:lnTo>
                    <a:pt x="149" y="102"/>
                  </a:lnTo>
                  <a:cubicBezTo>
                    <a:pt x="149" y="104"/>
                    <a:pt x="149" y="105"/>
                    <a:pt x="148" y="105"/>
                  </a:cubicBezTo>
                  <a:cubicBezTo>
                    <a:pt x="147" y="105"/>
                    <a:pt x="145" y="103"/>
                    <a:pt x="144" y="98"/>
                  </a:cubicBezTo>
                  <a:lnTo>
                    <a:pt x="144" y="98"/>
                  </a:lnTo>
                  <a:cubicBezTo>
                    <a:pt x="145" y="100"/>
                    <a:pt x="147" y="101"/>
                    <a:pt x="149" y="102"/>
                  </a:cubicBezTo>
                  <a:lnTo>
                    <a:pt x="149" y="102"/>
                  </a:lnTo>
                  <a:cubicBezTo>
                    <a:pt x="148" y="101"/>
                    <a:pt x="146" y="98"/>
                    <a:pt x="144" y="96"/>
                  </a:cubicBezTo>
                  <a:lnTo>
                    <a:pt x="144" y="96"/>
                  </a:lnTo>
                  <a:cubicBezTo>
                    <a:pt x="144" y="96"/>
                    <a:pt x="144" y="96"/>
                    <a:pt x="144" y="96"/>
                  </a:cubicBezTo>
                  <a:cubicBezTo>
                    <a:pt x="142" y="95"/>
                    <a:pt x="140" y="95"/>
                    <a:pt x="138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8233;p60"/>
            <p:cNvSpPr/>
            <p:nvPr/>
          </p:nvSpPr>
          <p:spPr>
            <a:xfrm>
              <a:off x="5251825" y="30898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8234;p60"/>
            <p:cNvSpPr/>
            <p:nvPr/>
          </p:nvSpPr>
          <p:spPr>
            <a:xfrm>
              <a:off x="5247075" y="30856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0" y="1"/>
                  </a:moveTo>
                  <a:cubicBezTo>
                    <a:pt x="60" y="3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8235;p60"/>
            <p:cNvSpPr/>
            <p:nvPr/>
          </p:nvSpPr>
          <p:spPr>
            <a:xfrm>
              <a:off x="5246775" y="3082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12"/>
                    <a:pt x="12" y="12"/>
                    <a:pt x="12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8236;p60"/>
            <p:cNvSpPr/>
            <p:nvPr/>
          </p:nvSpPr>
          <p:spPr>
            <a:xfrm>
              <a:off x="5249550" y="3088175"/>
              <a:ext cx="1125" cy="425"/>
            </a:xfrm>
            <a:custGeom>
              <a:avLst/>
              <a:gdLst/>
              <a:ahLst/>
              <a:cxnLst/>
              <a:rect l="l" t="t" r="r" b="b"/>
              <a:pathLst>
                <a:path w="45" h="17" extrusionOk="0">
                  <a:moveTo>
                    <a:pt x="21" y="0"/>
                  </a:moveTo>
                  <a:cubicBezTo>
                    <a:pt x="14" y="0"/>
                    <a:pt x="9" y="6"/>
                    <a:pt x="9" y="6"/>
                  </a:cubicBezTo>
                  <a:cubicBezTo>
                    <a:pt x="1" y="6"/>
                    <a:pt x="30" y="16"/>
                    <a:pt x="39" y="16"/>
                  </a:cubicBezTo>
                  <a:cubicBezTo>
                    <a:pt x="44" y="16"/>
                    <a:pt x="44" y="14"/>
                    <a:pt x="32" y="6"/>
                  </a:cubicBezTo>
                  <a:cubicBezTo>
                    <a:pt x="28" y="2"/>
                    <a:pt x="24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8237;p60"/>
            <p:cNvSpPr/>
            <p:nvPr/>
          </p:nvSpPr>
          <p:spPr>
            <a:xfrm>
              <a:off x="5250050" y="30856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0" y="1"/>
                  </a:moveTo>
                  <a:cubicBezTo>
                    <a:pt x="0" y="1"/>
                    <a:pt x="24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8238;p60"/>
            <p:cNvSpPr/>
            <p:nvPr/>
          </p:nvSpPr>
          <p:spPr>
            <a:xfrm>
              <a:off x="5256000" y="30912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5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19" y="9"/>
                    <a:pt x="28" y="11"/>
                    <a:pt x="31" y="11"/>
                  </a:cubicBezTo>
                  <a:cubicBezTo>
                    <a:pt x="38" y="11"/>
                    <a:pt x="14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8239;p60"/>
            <p:cNvSpPr/>
            <p:nvPr/>
          </p:nvSpPr>
          <p:spPr>
            <a:xfrm>
              <a:off x="5240250" y="30579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0"/>
                  </a:moveTo>
                  <a:cubicBezTo>
                    <a:pt x="0" y="0"/>
                    <a:pt x="2" y="6"/>
                    <a:pt x="11" y="24"/>
                  </a:cubicBezTo>
                  <a:cubicBezTo>
                    <a:pt x="11" y="1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8240;p60"/>
            <p:cNvSpPr/>
            <p:nvPr/>
          </p:nvSpPr>
          <p:spPr>
            <a:xfrm>
              <a:off x="5239250" y="3057650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6" y="0"/>
                  </a:moveTo>
                  <a:cubicBezTo>
                    <a:pt x="4" y="6"/>
                    <a:pt x="1" y="9"/>
                    <a:pt x="2" y="9"/>
                  </a:cubicBezTo>
                  <a:cubicBezTo>
                    <a:pt x="4" y="9"/>
                    <a:pt x="10" y="6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15" y="842504"/>
            <a:ext cx="5253319" cy="39077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2762" y="1372962"/>
            <a:ext cx="1337366" cy="102559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9420" y="1530666"/>
            <a:ext cx="357079" cy="19979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49181" y="1374166"/>
            <a:ext cx="509855" cy="50312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12461" y="1311949"/>
            <a:ext cx="1071543" cy="112001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53287" y="4627418"/>
            <a:ext cx="1089913" cy="122834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05459" y="1730402"/>
            <a:ext cx="714159" cy="133630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2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제목 1"/>
          <p:cNvSpPr>
            <a:spLocks noGrp="1"/>
          </p:cNvSpPr>
          <p:nvPr>
            <p:ph type="title" idx="4294967295"/>
          </p:nvPr>
        </p:nvSpPr>
        <p:spPr>
          <a:xfrm>
            <a:off x="177810" y="78442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조회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02211" y="1120924"/>
            <a:ext cx="1229594" cy="127763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조회할 날짜를 클릭하면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출발일 텍스트가 해당 날짜로 변경됨 </a:t>
            </a:r>
          </a:p>
        </p:txBody>
      </p:sp>
      <p:sp>
        <p:nvSpPr>
          <p:cNvPr id="90" name="Google Shape;11124;p51"/>
          <p:cNvSpPr/>
          <p:nvPr/>
        </p:nvSpPr>
        <p:spPr>
          <a:xfrm rot="10800000">
            <a:off x="1348758" y="2027310"/>
            <a:ext cx="383355" cy="7176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1124;p51"/>
          <p:cNvSpPr/>
          <p:nvPr/>
        </p:nvSpPr>
        <p:spPr>
          <a:xfrm rot="21244764">
            <a:off x="1334553" y="1250067"/>
            <a:ext cx="350839" cy="8502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800631" y="169658"/>
            <a:ext cx="2120987" cy="52344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↕버튼 클릭 시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출발역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도착역의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텍스트가 바뀜</a:t>
            </a:r>
          </a:p>
        </p:txBody>
      </p:sp>
      <p:sp>
        <p:nvSpPr>
          <p:cNvPr id="93" name="Google Shape;11124;p51"/>
          <p:cNvSpPr/>
          <p:nvPr/>
        </p:nvSpPr>
        <p:spPr>
          <a:xfrm rot="5400000">
            <a:off x="3467871" y="1073724"/>
            <a:ext cx="814827" cy="6744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240610" y="173500"/>
            <a:ext cx="2253527" cy="52344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버튼 클릭 시 전체 열차 정보가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 됨</a:t>
            </a:r>
          </a:p>
        </p:txBody>
      </p:sp>
      <p:sp>
        <p:nvSpPr>
          <p:cNvPr id="95" name="Google Shape;11124;p51"/>
          <p:cNvSpPr/>
          <p:nvPr/>
        </p:nvSpPr>
        <p:spPr>
          <a:xfrm rot="8107098" flipV="1">
            <a:off x="4637491" y="1050755"/>
            <a:ext cx="1055379" cy="9544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모서리가 둥근 직사각형 95"/>
          <p:cNvSpPr/>
          <p:nvPr/>
        </p:nvSpPr>
        <p:spPr>
          <a:xfrm>
            <a:off x="7172865" y="1019386"/>
            <a:ext cx="1587891" cy="138327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시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97" name="Google Shape;11124;p51"/>
          <p:cNvSpPr/>
          <p:nvPr/>
        </p:nvSpPr>
        <p:spPr>
          <a:xfrm rot="11005174" flipV="1">
            <a:off x="6341337" y="1822702"/>
            <a:ext cx="829328" cy="9853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4614" y="2608039"/>
            <a:ext cx="1226489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 이름 입력 시 자동완성 기능이 적용됨 </a:t>
            </a:r>
          </a:p>
        </p:txBody>
      </p:sp>
      <p:sp>
        <p:nvSpPr>
          <p:cNvPr id="99" name="Google Shape;11124;p51"/>
          <p:cNvSpPr/>
          <p:nvPr/>
        </p:nvSpPr>
        <p:spPr>
          <a:xfrm rot="10340550" flipH="1" flipV="1">
            <a:off x="1328244" y="2707387"/>
            <a:ext cx="2054498" cy="9458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1124;p51"/>
          <p:cNvSpPr/>
          <p:nvPr/>
        </p:nvSpPr>
        <p:spPr>
          <a:xfrm rot="11858916" flipV="1">
            <a:off x="1338475" y="4550796"/>
            <a:ext cx="321064" cy="6901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10752" y="4126823"/>
            <a:ext cx="1228892" cy="67472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시각을 나타냄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196524" y="2859267"/>
            <a:ext cx="1564233" cy="114419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기반으로 남은 시간  및 소요시간을 계산해 출력</a:t>
            </a:r>
          </a:p>
        </p:txBody>
      </p:sp>
      <p:sp>
        <p:nvSpPr>
          <p:cNvPr id="103" name="Google Shape;11124;p51"/>
          <p:cNvSpPr/>
          <p:nvPr/>
        </p:nvSpPr>
        <p:spPr>
          <a:xfrm rot="11005174" flipV="1">
            <a:off x="6660303" y="3306319"/>
            <a:ext cx="535179" cy="10917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776;p60"/>
          <p:cNvGrpSpPr/>
          <p:nvPr/>
        </p:nvGrpSpPr>
        <p:grpSpPr>
          <a:xfrm>
            <a:off x="197844" y="715650"/>
            <a:ext cx="1727804" cy="42679"/>
            <a:chOff x="2018400" y="1941750"/>
            <a:chExt cx="2259525" cy="62825"/>
          </a:xfrm>
          <a:solidFill>
            <a:srgbClr val="96D2FF"/>
          </a:solidFill>
        </p:grpSpPr>
        <p:sp>
          <p:nvSpPr>
            <p:cNvPr id="130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30441;p72"/>
          <p:cNvGrpSpPr/>
          <p:nvPr/>
        </p:nvGrpSpPr>
        <p:grpSpPr>
          <a:xfrm>
            <a:off x="355154" y="2551725"/>
            <a:ext cx="250694" cy="186954"/>
            <a:chOff x="5216456" y="3725484"/>
            <a:chExt cx="356196" cy="265631"/>
          </a:xfrm>
        </p:grpSpPr>
        <p:sp>
          <p:nvSpPr>
            <p:cNvPr id="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68111" y="2501416"/>
            <a:ext cx="339021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호출된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정보를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형식으로 전환</a:t>
            </a:r>
          </a:p>
        </p:txBody>
      </p:sp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4" y="721210"/>
            <a:ext cx="6577423" cy="149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2880850"/>
            <a:ext cx="4684075" cy="20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5156" y="3460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8113" y="2957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도시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5156" y="2450432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8113" y="2400123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 정보 호출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6" y="685298"/>
            <a:ext cx="5835447" cy="1594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7" y="2809416"/>
            <a:ext cx="5835446" cy="14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기차역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4553" y="2592976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7510" y="2542667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기차역 정보 호출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85217" y="640148"/>
            <a:ext cx="1298881" cy="15398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도시 코드를 매개변수로 해당 도시 코드에 있는 역만 호출할 수 있어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도시에 있는 역 </a:t>
            </a:r>
            <a:r>
              <a:rPr lang="ko-KR" altLang="en-US" sz="1100" dirty="0" smtClean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호출 시  </a:t>
            </a:r>
            <a:r>
              <a:rPr lang="en-US" altLang="ko-KR" sz="1100" dirty="0" smtClean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빈도가 많아지는 단점이 있음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2145" y="2867627"/>
            <a:ext cx="2105025" cy="131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단점을 보완하기위해 역 정보는 고정된 값이라 판단하여 모든 도시에 있는 역 정보를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파일로 생성하여 호출하여 사용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7134658" y="2179983"/>
            <a:ext cx="0" cy="687644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3"/>
            <a:endCxn id="21" idx="0"/>
          </p:cNvCxnSpPr>
          <p:nvPr/>
        </p:nvCxnSpPr>
        <p:spPr>
          <a:xfrm>
            <a:off x="2907579" y="430199"/>
            <a:ext cx="4227079" cy="209949"/>
          </a:xfrm>
          <a:prstGeom prst="bentConnector2">
            <a:avLst/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9" idx="3"/>
            <a:endCxn id="23" idx="1"/>
          </p:cNvCxnSpPr>
          <p:nvPr/>
        </p:nvCxnSpPr>
        <p:spPr>
          <a:xfrm>
            <a:off x="2907579" y="2677421"/>
            <a:ext cx="3174566" cy="845362"/>
          </a:xfrm>
          <a:prstGeom prst="bentConnector3">
            <a:avLst>
              <a:gd name="adj1" fmla="val 78804"/>
            </a:avLst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602471"/>
            <a:ext cx="5807708" cy="18844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3" y="2851716"/>
            <a:ext cx="4933064" cy="21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D2482F14-D614-4AA8-9C92-F39F359F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07" y="654035"/>
            <a:ext cx="5542735" cy="3331170"/>
          </a:xfrm>
          <a:prstGeom prst="rect">
            <a:avLst/>
          </a:prstGeom>
        </p:spPr>
      </p:pic>
      <p:grpSp>
        <p:nvGrpSpPr>
          <p:cNvPr id="4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1"/>
          <p:cNvSpPr>
            <a:spLocks noGrp="1"/>
          </p:cNvSpPr>
          <p:nvPr>
            <p:ph type="title" idx="4294967295"/>
          </p:nvPr>
        </p:nvSpPr>
        <p:spPr>
          <a:xfrm>
            <a:off x="177810" y="0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2EE8DA7-DF46-4C7E-B592-FA5E0864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1189958"/>
            <a:ext cx="1579066" cy="817280"/>
          </a:xfrm>
          <a:prstGeom prst="rect">
            <a:avLst/>
          </a:prstGeom>
        </p:spPr>
      </p:pic>
      <p:sp>
        <p:nvSpPr>
          <p:cNvPr id="31" name="Google Shape;11124;p51">
            <a:extLst>
              <a:ext uri="{FF2B5EF4-FFF2-40B4-BE49-F238E27FC236}">
                <a16:creationId xmlns:a16="http://schemas.microsoft.com/office/drawing/2014/main" id="{5F0A9CB7-C377-4863-B669-82BD88A6DBCE}"/>
              </a:ext>
            </a:extLst>
          </p:cNvPr>
          <p:cNvSpPr/>
          <p:nvPr/>
        </p:nvSpPr>
        <p:spPr>
          <a:xfrm rot="11613333">
            <a:off x="2170517" y="2653415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모서리가 둥근 직사각형 97">
            <a:extLst>
              <a:ext uri="{FF2B5EF4-FFF2-40B4-BE49-F238E27FC236}">
                <a16:creationId xmlns:a16="http://schemas.microsoft.com/office/drawing/2014/main" id="{1E23361B-21B5-4FB9-8D2B-E739D04A7BFD}"/>
              </a:ext>
            </a:extLst>
          </p:cNvPr>
          <p:cNvSpPr/>
          <p:nvPr/>
        </p:nvSpPr>
        <p:spPr>
          <a:xfrm>
            <a:off x="571841" y="2075359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지역 선택 후 그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Google Shape;11124;p51">
            <a:extLst>
              <a:ext uri="{FF2B5EF4-FFF2-40B4-BE49-F238E27FC236}">
                <a16:creationId xmlns:a16="http://schemas.microsoft.com/office/drawing/2014/main" id="{A040B991-3609-44E9-B5C6-3C6AB26A849B}"/>
              </a:ext>
            </a:extLst>
          </p:cNvPr>
          <p:cNvSpPr/>
          <p:nvPr/>
        </p:nvSpPr>
        <p:spPr>
          <a:xfrm rot="8842026">
            <a:off x="2226443" y="3706349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모서리가 둥근 직사각형 97">
            <a:extLst>
              <a:ext uri="{FF2B5EF4-FFF2-40B4-BE49-F238E27FC236}">
                <a16:creationId xmlns:a16="http://schemas.microsoft.com/office/drawing/2014/main" id="{183C2502-D34B-423A-AA20-9CD30B5D8655}"/>
              </a:ext>
            </a:extLst>
          </p:cNvPr>
          <p:cNvSpPr/>
          <p:nvPr/>
        </p:nvSpPr>
        <p:spPr>
          <a:xfrm>
            <a:off x="617541" y="3754072"/>
            <a:ext cx="1514364" cy="73783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적용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25" y="852630"/>
            <a:ext cx="5433580" cy="3616226"/>
          </a:xfrm>
          <a:prstGeom prst="rect">
            <a:avLst/>
          </a:prstGeom>
        </p:spPr>
      </p:pic>
      <p:grpSp>
        <p:nvGrpSpPr>
          <p:cNvPr id="3" name="Google Shape;12776;p60">
            <a:extLst>
              <a:ext uri="{FF2B5EF4-FFF2-40B4-BE49-F238E27FC236}">
                <a16:creationId xmlns:a16="http://schemas.microsoft.com/office/drawing/2014/main" id="{59576741-F8CD-478A-AB75-4D90223BFC92}"/>
              </a:ext>
            </a:extLst>
          </p:cNvPr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4" name="Google Shape;12777;p60">
              <a:extLst>
                <a:ext uri="{FF2B5EF4-FFF2-40B4-BE49-F238E27FC236}">
                  <a16:creationId xmlns:a16="http://schemas.microsoft.com/office/drawing/2014/main" id="{69BF1F6D-E539-47F8-8DE8-19C7592BC0B5}"/>
                </a:ext>
              </a:extLst>
            </p:cNvPr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778;p60">
              <a:extLst>
                <a:ext uri="{FF2B5EF4-FFF2-40B4-BE49-F238E27FC236}">
                  <a16:creationId xmlns:a16="http://schemas.microsoft.com/office/drawing/2014/main" id="{FF00BCEE-A383-49A9-A360-37E3304E7914}"/>
                </a:ext>
              </a:extLst>
            </p:cNvPr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9;p60">
              <a:extLst>
                <a:ext uri="{FF2B5EF4-FFF2-40B4-BE49-F238E27FC236}">
                  <a16:creationId xmlns:a16="http://schemas.microsoft.com/office/drawing/2014/main" id="{BFD28F5C-3D12-4D46-906F-BB9FE87624AF}"/>
                </a:ext>
              </a:extLst>
            </p:cNvPr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80;p60">
              <a:extLst>
                <a:ext uri="{FF2B5EF4-FFF2-40B4-BE49-F238E27FC236}">
                  <a16:creationId xmlns:a16="http://schemas.microsoft.com/office/drawing/2014/main" id="{E44391CE-56FA-444F-BAC0-ABB4CCD5C005}"/>
                </a:ext>
              </a:extLst>
            </p:cNvPr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1;p60">
              <a:extLst>
                <a:ext uri="{FF2B5EF4-FFF2-40B4-BE49-F238E27FC236}">
                  <a16:creationId xmlns:a16="http://schemas.microsoft.com/office/drawing/2014/main" id="{21C13925-8EBB-4D32-84A1-54A901BEE5F1}"/>
                </a:ext>
              </a:extLst>
            </p:cNvPr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2;p60">
              <a:extLst>
                <a:ext uri="{FF2B5EF4-FFF2-40B4-BE49-F238E27FC236}">
                  <a16:creationId xmlns:a16="http://schemas.microsoft.com/office/drawing/2014/main" id="{052307E4-083E-4BDD-8F7E-2ECBCD02DED5}"/>
                </a:ext>
              </a:extLst>
            </p:cNvPr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3;p60">
              <a:extLst>
                <a:ext uri="{FF2B5EF4-FFF2-40B4-BE49-F238E27FC236}">
                  <a16:creationId xmlns:a16="http://schemas.microsoft.com/office/drawing/2014/main" id="{38596340-EBDE-44B6-923B-67A9344444C1}"/>
                </a:ext>
              </a:extLst>
            </p:cNvPr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4;p60">
              <a:extLst>
                <a:ext uri="{FF2B5EF4-FFF2-40B4-BE49-F238E27FC236}">
                  <a16:creationId xmlns:a16="http://schemas.microsoft.com/office/drawing/2014/main" id="{CEF3665B-ECFC-4C48-826C-8D5553438258}"/>
                </a:ext>
              </a:extLst>
            </p:cNvPr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5;p60">
              <a:extLst>
                <a:ext uri="{FF2B5EF4-FFF2-40B4-BE49-F238E27FC236}">
                  <a16:creationId xmlns:a16="http://schemas.microsoft.com/office/drawing/2014/main" id="{94086BDD-6DEF-4668-B33A-64B04CD88056}"/>
                </a:ext>
              </a:extLst>
            </p:cNvPr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6;p60">
              <a:extLst>
                <a:ext uri="{FF2B5EF4-FFF2-40B4-BE49-F238E27FC236}">
                  <a16:creationId xmlns:a16="http://schemas.microsoft.com/office/drawing/2014/main" id="{09535B50-E3B2-4CA6-AA6C-90EE33C509BB}"/>
                </a:ext>
              </a:extLst>
            </p:cNvPr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7;p60">
              <a:extLst>
                <a:ext uri="{FF2B5EF4-FFF2-40B4-BE49-F238E27FC236}">
                  <a16:creationId xmlns:a16="http://schemas.microsoft.com/office/drawing/2014/main" id="{AA7A9F9B-3817-4B72-961B-426300E3A71C}"/>
                </a:ext>
              </a:extLst>
            </p:cNvPr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8;p60">
              <a:extLst>
                <a:ext uri="{FF2B5EF4-FFF2-40B4-BE49-F238E27FC236}">
                  <a16:creationId xmlns:a16="http://schemas.microsoft.com/office/drawing/2014/main" id="{41AE8F5F-9695-4B51-BA35-56C1A104E68F}"/>
                </a:ext>
              </a:extLst>
            </p:cNvPr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9;p60">
              <a:extLst>
                <a:ext uri="{FF2B5EF4-FFF2-40B4-BE49-F238E27FC236}">
                  <a16:creationId xmlns:a16="http://schemas.microsoft.com/office/drawing/2014/main" id="{D3BDE07A-FB37-4454-86F1-F8B96965198B}"/>
                </a:ext>
              </a:extLst>
            </p:cNvPr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90;p60">
              <a:extLst>
                <a:ext uri="{FF2B5EF4-FFF2-40B4-BE49-F238E27FC236}">
                  <a16:creationId xmlns:a16="http://schemas.microsoft.com/office/drawing/2014/main" id="{CB616A9E-88E5-4332-9E35-C7ADA975C2C8}"/>
                </a:ext>
              </a:extLst>
            </p:cNvPr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1;p60">
              <a:extLst>
                <a:ext uri="{FF2B5EF4-FFF2-40B4-BE49-F238E27FC236}">
                  <a16:creationId xmlns:a16="http://schemas.microsoft.com/office/drawing/2014/main" id="{79786EC1-BAA8-4F10-99CF-6809D5D7BD7D}"/>
                </a:ext>
              </a:extLst>
            </p:cNvPr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2;p60">
              <a:extLst>
                <a:ext uri="{FF2B5EF4-FFF2-40B4-BE49-F238E27FC236}">
                  <a16:creationId xmlns:a16="http://schemas.microsoft.com/office/drawing/2014/main" id="{F751F261-9B7C-44DE-88DD-C3B97D582EF2}"/>
                </a:ext>
              </a:extLst>
            </p:cNvPr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3;p60">
              <a:extLst>
                <a:ext uri="{FF2B5EF4-FFF2-40B4-BE49-F238E27FC236}">
                  <a16:creationId xmlns:a16="http://schemas.microsoft.com/office/drawing/2014/main" id="{2EEE70E1-B64F-45DA-901B-F26043803A51}"/>
                </a:ext>
              </a:extLst>
            </p:cNvPr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4;p60">
              <a:extLst>
                <a:ext uri="{FF2B5EF4-FFF2-40B4-BE49-F238E27FC236}">
                  <a16:creationId xmlns:a16="http://schemas.microsoft.com/office/drawing/2014/main" id="{CDC25435-9AE6-463E-8B06-11134C8FF9E2}"/>
                </a:ext>
              </a:extLst>
            </p:cNvPr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5;p60">
              <a:extLst>
                <a:ext uri="{FF2B5EF4-FFF2-40B4-BE49-F238E27FC236}">
                  <a16:creationId xmlns:a16="http://schemas.microsoft.com/office/drawing/2014/main" id="{2AE1AD1A-D150-4963-A33E-FD6187FB75C6}"/>
                </a:ext>
              </a:extLst>
            </p:cNvPr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6;p60">
              <a:extLst>
                <a:ext uri="{FF2B5EF4-FFF2-40B4-BE49-F238E27FC236}">
                  <a16:creationId xmlns:a16="http://schemas.microsoft.com/office/drawing/2014/main" id="{45DEE3AB-9B28-463B-AA33-3EE0799C675D}"/>
                </a:ext>
              </a:extLst>
            </p:cNvPr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7;p60">
              <a:extLst>
                <a:ext uri="{FF2B5EF4-FFF2-40B4-BE49-F238E27FC236}">
                  <a16:creationId xmlns:a16="http://schemas.microsoft.com/office/drawing/2014/main" id="{DF8F266E-BFE5-4384-A463-766828CD9EDA}"/>
                </a:ext>
              </a:extLst>
            </p:cNvPr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8;p60">
              <a:extLst>
                <a:ext uri="{FF2B5EF4-FFF2-40B4-BE49-F238E27FC236}">
                  <a16:creationId xmlns:a16="http://schemas.microsoft.com/office/drawing/2014/main" id="{4678F2A8-15E2-4C4A-8148-3E05B57F17DD}"/>
                </a:ext>
              </a:extLst>
            </p:cNvPr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9;p60">
              <a:extLst>
                <a:ext uri="{FF2B5EF4-FFF2-40B4-BE49-F238E27FC236}">
                  <a16:creationId xmlns:a16="http://schemas.microsoft.com/office/drawing/2014/main" id="{2F497989-2D27-44F6-ADCC-605E5DC7949B}"/>
                </a:ext>
              </a:extLst>
            </p:cNvPr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00;p60">
              <a:extLst>
                <a:ext uri="{FF2B5EF4-FFF2-40B4-BE49-F238E27FC236}">
                  <a16:creationId xmlns:a16="http://schemas.microsoft.com/office/drawing/2014/main" id="{C7F7C0A4-6721-4D12-AF24-B32EB940CEF2}"/>
                </a:ext>
              </a:extLst>
            </p:cNvPr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5ECBA449-4DEF-4CB8-8840-453065AC2E3F}"/>
              </a:ext>
            </a:extLst>
          </p:cNvPr>
          <p:cNvSpPr txBox="1">
            <a:spLocks/>
          </p:cNvSpPr>
          <p:nvPr/>
        </p:nvSpPr>
        <p:spPr>
          <a:xfrm>
            <a:off x="177810" y="0"/>
            <a:ext cx="1696278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/>
            <a:r>
              <a:rPr lang="ko-KR" altLang="en-US" sz="24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  <a:endParaRPr lang="ko-KR" altLang="en-US" sz="24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9" name="모서리가 둥근 직사각형 97">
            <a:extLst>
              <a:ext uri="{FF2B5EF4-FFF2-40B4-BE49-F238E27FC236}">
                <a16:creationId xmlns:a16="http://schemas.microsoft.com/office/drawing/2014/main" id="{E2FD058E-5FE5-498B-8A9C-21C2B355DA75}"/>
              </a:ext>
            </a:extLst>
          </p:cNvPr>
          <p:cNvSpPr/>
          <p:nvPr/>
        </p:nvSpPr>
        <p:spPr>
          <a:xfrm>
            <a:off x="127090" y="1171988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선택한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단어자동 완성기능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Google Shape;11124;p51">
            <a:extLst>
              <a:ext uri="{FF2B5EF4-FFF2-40B4-BE49-F238E27FC236}">
                <a16:creationId xmlns:a16="http://schemas.microsoft.com/office/drawing/2014/main" id="{8B6CD8C6-FECD-4981-B4F9-D03EEA0C382E}"/>
              </a:ext>
            </a:extLst>
          </p:cNvPr>
          <p:cNvSpPr/>
          <p:nvPr/>
        </p:nvSpPr>
        <p:spPr>
          <a:xfrm>
            <a:off x="1641453" y="1475053"/>
            <a:ext cx="306616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26C87E5D-7743-4538-BEA0-6FC192879B2B}"/>
              </a:ext>
            </a:extLst>
          </p:cNvPr>
          <p:cNvSpPr/>
          <p:nvPr/>
        </p:nvSpPr>
        <p:spPr>
          <a:xfrm>
            <a:off x="3537468" y="126795"/>
            <a:ext cx="2577335" cy="5957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후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32" name="Google Shape;11124;p51">
            <a:extLst>
              <a:ext uri="{FF2B5EF4-FFF2-40B4-BE49-F238E27FC236}">
                <a16:creationId xmlns:a16="http://schemas.microsoft.com/office/drawing/2014/main" id="{F3688E9B-9EF3-4FB7-BEAE-C9F356832CCF}"/>
              </a:ext>
            </a:extLst>
          </p:cNvPr>
          <p:cNvSpPr/>
          <p:nvPr/>
        </p:nvSpPr>
        <p:spPr>
          <a:xfrm rot="6544490" flipV="1">
            <a:off x="4716931" y="864355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BB6135-C852-4683-AF5A-7B4662AE04E2}"/>
              </a:ext>
            </a:extLst>
          </p:cNvPr>
          <p:cNvSpPr/>
          <p:nvPr/>
        </p:nvSpPr>
        <p:spPr>
          <a:xfrm>
            <a:off x="3991140" y="1101287"/>
            <a:ext cx="1875704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52CC44-AE53-4924-81F1-5D30DB30CEE7}"/>
              </a:ext>
            </a:extLst>
          </p:cNvPr>
          <p:cNvSpPr/>
          <p:nvPr/>
        </p:nvSpPr>
        <p:spPr>
          <a:xfrm>
            <a:off x="1935988" y="1101287"/>
            <a:ext cx="1401238" cy="740862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95">
            <a:extLst>
              <a:ext uri="{FF2B5EF4-FFF2-40B4-BE49-F238E27FC236}">
                <a16:creationId xmlns:a16="http://schemas.microsoft.com/office/drawing/2014/main" id="{73746B33-6340-45FF-9131-955AF905EF8D}"/>
              </a:ext>
            </a:extLst>
          </p:cNvPr>
          <p:cNvSpPr/>
          <p:nvPr/>
        </p:nvSpPr>
        <p:spPr>
          <a:xfrm>
            <a:off x="7411576" y="1510072"/>
            <a:ext cx="1440165" cy="83352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이름 출력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현재 시간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timer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</a:p>
        </p:txBody>
      </p:sp>
      <p:sp>
        <p:nvSpPr>
          <p:cNvPr id="36" name="Google Shape;11124;p51">
            <a:extLst>
              <a:ext uri="{FF2B5EF4-FFF2-40B4-BE49-F238E27FC236}">
                <a16:creationId xmlns:a16="http://schemas.microsoft.com/office/drawing/2014/main" id="{2E06024E-C88A-480C-A159-C88364310259}"/>
              </a:ext>
            </a:extLst>
          </p:cNvPr>
          <p:cNvSpPr/>
          <p:nvPr/>
        </p:nvSpPr>
        <p:spPr>
          <a:xfrm rot="12415363" flipV="1">
            <a:off x="7052189" y="1497539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49BA14-F9B0-45CD-8BA0-244CAB0EBB22}"/>
              </a:ext>
            </a:extLst>
          </p:cNvPr>
          <p:cNvSpPr/>
          <p:nvPr/>
        </p:nvSpPr>
        <p:spPr>
          <a:xfrm>
            <a:off x="5966960" y="1137759"/>
            <a:ext cx="1026723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25B661-C05F-4A0F-A2B1-B021CF706315}"/>
              </a:ext>
            </a:extLst>
          </p:cNvPr>
          <p:cNvSpPr/>
          <p:nvPr/>
        </p:nvSpPr>
        <p:spPr>
          <a:xfrm>
            <a:off x="1874089" y="1675189"/>
            <a:ext cx="655529" cy="2736623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7">
            <a:extLst>
              <a:ext uri="{FF2B5EF4-FFF2-40B4-BE49-F238E27FC236}">
                <a16:creationId xmlns:a16="http://schemas.microsoft.com/office/drawing/2014/main" id="{81C3D667-FFAD-400C-846D-CADDD9DF4EC4}"/>
              </a:ext>
            </a:extLst>
          </p:cNvPr>
          <p:cNvSpPr/>
          <p:nvPr/>
        </p:nvSpPr>
        <p:spPr>
          <a:xfrm>
            <a:off x="116347" y="2930601"/>
            <a:ext cx="1514364" cy="133437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정보로 남은 시간 계산 후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 시각과 도착시간이 같다면 남은 시간은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Google Shape;11124;p51">
            <a:extLst>
              <a:ext uri="{FF2B5EF4-FFF2-40B4-BE49-F238E27FC236}">
                <a16:creationId xmlns:a16="http://schemas.microsoft.com/office/drawing/2014/main" id="{02634B1B-D424-4AD0-9900-4629CB654950}"/>
              </a:ext>
            </a:extLst>
          </p:cNvPr>
          <p:cNvSpPr/>
          <p:nvPr/>
        </p:nvSpPr>
        <p:spPr>
          <a:xfrm>
            <a:off x="1630710" y="3233665"/>
            <a:ext cx="243378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모서리가 둥근 직사각형 95">
            <a:extLst>
              <a:ext uri="{FF2B5EF4-FFF2-40B4-BE49-F238E27FC236}">
                <a16:creationId xmlns:a16="http://schemas.microsoft.com/office/drawing/2014/main" id="{D63B5AD6-7E95-431F-BDCF-A8D6575FF0E7}"/>
              </a:ext>
            </a:extLst>
          </p:cNvPr>
          <p:cNvSpPr/>
          <p:nvPr/>
        </p:nvSpPr>
        <p:spPr>
          <a:xfrm>
            <a:off x="7411575" y="3233665"/>
            <a:ext cx="1552215" cy="90356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데이터소스 연결 후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출력</a:t>
            </a:r>
          </a:p>
        </p:txBody>
      </p:sp>
      <p:sp>
        <p:nvSpPr>
          <p:cNvPr id="42" name="Google Shape;11124;p51">
            <a:extLst>
              <a:ext uri="{FF2B5EF4-FFF2-40B4-BE49-F238E27FC236}">
                <a16:creationId xmlns:a16="http://schemas.microsoft.com/office/drawing/2014/main" id="{4E7B52F5-3797-48ED-92CD-53C79CA178A7}"/>
              </a:ext>
            </a:extLst>
          </p:cNvPr>
          <p:cNvSpPr/>
          <p:nvPr/>
        </p:nvSpPr>
        <p:spPr>
          <a:xfrm rot="11555588" flipV="1">
            <a:off x="7037760" y="3471487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 및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BE808-1AEE-4F1A-8018-C1D5FC7E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729169"/>
            <a:ext cx="5274495" cy="34315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215634" y="678407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 트래픽이 제한되어 있어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정보 중 변하지 않는 고정된 값인  지역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기차역 코드 정보 등을 처음에만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 하고 그후에는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저장한 데이터 호출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215634" y="2571750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파일이 없을 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AIP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호출하여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저장을 하는데 인터넷 연결 확인을 할 수 있게 보완할 필요 있음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268147" y="1948940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9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 역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열차 종류 별 도착정보 출력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3611" y="1098839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고정된 차량 코드정보를 이용하여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차량정보를 필터 할 수 있도록 기능 추가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073611" y="2992182"/>
            <a:ext cx="2105025" cy="898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 및 제한된 트래픽의 한계로 출발역을 선택해야 한다는 점 보완 필요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126124" y="2369372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DA935B-CDF9-4D8D-AC81-B7F1F76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2" y="772119"/>
            <a:ext cx="2098415" cy="4082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4FD2BB-EEE7-4D65-A61F-B376D14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65" y="808179"/>
            <a:ext cx="1963002" cy="5699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D1F23-7B35-4EF5-A0BE-75C7C543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65" y="1627635"/>
            <a:ext cx="1963002" cy="32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도착정보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188385" y="123855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저장 및 도착 남은 시간을 구해서 리스트에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형식을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DateTime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형식으로 변형하여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TimeSpan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했던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F2520-E82C-489E-8CF2-50D920B5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740863"/>
            <a:ext cx="5340214" cy="4000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7AB23A-FE58-4998-B838-3C910050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98" y="2741200"/>
            <a:ext cx="2381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0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 및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4919" y="198987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프로그램에 입출력 및 에러 등의 내용을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txt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81EAE-9F9B-4982-866C-0E08F1A1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946736"/>
            <a:ext cx="3730777" cy="2427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E7DADE-29DF-4E28-AB91-639983834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3508255"/>
            <a:ext cx="3730777" cy="826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C1BE96-940B-4B45-B540-654E539F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67" y="1507661"/>
            <a:ext cx="1438806" cy="22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0"/>
          <p:cNvSpPr txBox="1">
            <a:spLocks noGrp="1"/>
          </p:cNvSpPr>
          <p:nvPr>
            <p:ph type="title"/>
          </p:nvPr>
        </p:nvSpPr>
        <p:spPr>
          <a:xfrm>
            <a:off x="3797426" y="270403"/>
            <a:ext cx="1641763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목차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29" name="Google Shape;28844;p68"/>
          <p:cNvGrpSpPr/>
          <p:nvPr/>
        </p:nvGrpSpPr>
        <p:grpSpPr>
          <a:xfrm>
            <a:off x="1598801" y="1049323"/>
            <a:ext cx="5980922" cy="3166112"/>
            <a:chOff x="4978695" y="2151471"/>
            <a:chExt cx="3890892" cy="2899952"/>
          </a:xfrm>
          <a:solidFill>
            <a:schemeClr val="accent1"/>
          </a:solidFill>
        </p:grpSpPr>
        <p:grpSp>
          <p:nvGrpSpPr>
            <p:cNvPr id="30" name="Google Shape;28845;p68"/>
            <p:cNvGrpSpPr/>
            <p:nvPr/>
          </p:nvGrpSpPr>
          <p:grpSpPr>
            <a:xfrm>
              <a:off x="5042911" y="2252094"/>
              <a:ext cx="3763869" cy="2698712"/>
              <a:chOff x="2688986" y="1805319"/>
              <a:chExt cx="3763869" cy="2698712"/>
            </a:xfrm>
            <a:grpFill/>
          </p:grpSpPr>
          <p:sp>
            <p:nvSpPr>
              <p:cNvPr id="38" name="Google Shape;28847;p68"/>
              <p:cNvSpPr/>
              <p:nvPr/>
            </p:nvSpPr>
            <p:spPr>
              <a:xfrm>
                <a:off x="2688986" y="3959274"/>
                <a:ext cx="2546410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848;p68"/>
              <p:cNvSpPr/>
              <p:nvPr/>
            </p:nvSpPr>
            <p:spPr>
              <a:xfrm>
                <a:off x="2692224" y="3020279"/>
                <a:ext cx="754960" cy="635086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849;p68"/>
              <p:cNvSpPr/>
              <p:nvPr/>
            </p:nvSpPr>
            <p:spPr>
              <a:xfrm>
                <a:off x="3661791" y="2629034"/>
                <a:ext cx="2791064" cy="442134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850;p6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851;p68"/>
              <p:cNvSpPr/>
              <p:nvPr/>
            </p:nvSpPr>
            <p:spPr>
              <a:xfrm>
                <a:off x="2795466" y="1805319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52;p68"/>
              <p:cNvSpPr/>
              <p:nvPr/>
            </p:nvSpPr>
            <p:spPr>
              <a:xfrm>
                <a:off x="5444930" y="4463664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28853;p68"/>
            <p:cNvGrpSpPr/>
            <p:nvPr/>
          </p:nvGrpSpPr>
          <p:grpSpPr>
            <a:xfrm>
              <a:off x="4978695" y="2151471"/>
              <a:ext cx="3890892" cy="2899952"/>
              <a:chOff x="2624770" y="1704696"/>
              <a:chExt cx="3890892" cy="2899952"/>
            </a:xfrm>
            <a:grpFill/>
          </p:grpSpPr>
          <p:sp>
            <p:nvSpPr>
              <p:cNvPr id="32" name="Google Shape;28854;p68"/>
              <p:cNvSpPr/>
              <p:nvPr/>
            </p:nvSpPr>
            <p:spPr>
              <a:xfrm rot="5400000">
                <a:off x="4925407" y="1752720"/>
                <a:ext cx="241614" cy="14556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855;p68"/>
              <p:cNvSpPr/>
              <p:nvPr/>
            </p:nvSpPr>
            <p:spPr>
              <a:xfrm rot="5400000">
                <a:off x="6325514" y="2404073"/>
                <a:ext cx="241614" cy="13868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856;p68"/>
              <p:cNvSpPr/>
              <p:nvPr/>
            </p:nvSpPr>
            <p:spPr>
              <a:xfrm rot="5400000">
                <a:off x="5219355" y="4408343"/>
                <a:ext cx="241614" cy="15099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857;p68"/>
              <p:cNvSpPr/>
              <p:nvPr/>
            </p:nvSpPr>
            <p:spPr>
              <a:xfrm rot="5400000">
                <a:off x="2575612" y="3730731"/>
                <a:ext cx="241614" cy="14329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858;p68"/>
              <p:cNvSpPr/>
              <p:nvPr/>
            </p:nvSpPr>
            <p:spPr>
              <a:xfrm rot="5400000">
                <a:off x="3435079" y="2975932"/>
                <a:ext cx="241614" cy="15653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999451" y="1331245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4997" y="1713183"/>
            <a:ext cx="111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구조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4039" y="2044976"/>
            <a:ext cx="11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97437" y="3164152"/>
            <a:ext cx="112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보완 사항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5284" y="3396379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ko-KR" altLang="en-US" sz="4800" dirty="0">
                <a:solidFill>
                  <a:srgbClr val="FFFFFF"/>
                </a:solidFill>
                <a:latin typeface="HY동녘M" panose="020B0600000101010101" charset="-127"/>
                <a:ea typeface="HY동녘M" panose="020B0600000101010101" charset="-127"/>
                <a:cs typeface="Arial"/>
                <a:sym typeface="Arial"/>
              </a:rPr>
              <a:t>시연</a:t>
            </a:r>
            <a:endParaRPr lang="en-US" sz="4800" dirty="0">
              <a:solidFill>
                <a:srgbClr val="FFFFFF"/>
              </a:solidFill>
              <a:latin typeface="HY동녘M" panose="020B0600000101010101" charset="-127"/>
              <a:ea typeface="HY동녘M" panose="020B0600000101010101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50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620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979;p64"/>
          <p:cNvSpPr/>
          <p:nvPr/>
        </p:nvSpPr>
        <p:spPr>
          <a:xfrm>
            <a:off x="6235257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1979;p64"/>
          <p:cNvSpPr/>
          <p:nvPr/>
        </p:nvSpPr>
        <p:spPr>
          <a:xfrm>
            <a:off x="3668193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31"/>
          <p:cNvSpPr txBox="1">
            <a:spLocks noGrp="1"/>
          </p:cNvSpPr>
          <p:nvPr>
            <p:ph type="subTitle" idx="1"/>
          </p:nvPr>
        </p:nvSpPr>
        <p:spPr>
          <a:xfrm>
            <a:off x="786505" y="1380581"/>
            <a:ext cx="252713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200" dirty="0">
                <a:latin typeface="Quicksand" panose="020B0600000101010101" charset="0"/>
              </a:rPr>
              <a:t>Language</a:t>
            </a:r>
          </a:p>
        </p:txBody>
      </p:sp>
      <p:sp>
        <p:nvSpPr>
          <p:cNvPr id="1471" name="Google Shape;1471;p31"/>
          <p:cNvSpPr txBox="1">
            <a:spLocks noGrp="1"/>
          </p:cNvSpPr>
          <p:nvPr>
            <p:ph type="subTitle" idx="3"/>
          </p:nvPr>
        </p:nvSpPr>
        <p:spPr>
          <a:xfrm>
            <a:off x="4069972" y="1380581"/>
            <a:ext cx="92887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icksand" panose="020B0600000101010101" charset="0"/>
                <a:ea typeface="HY동녘M" panose="02030600000101010101" pitchFamily="18" charset="-127"/>
              </a:rPr>
              <a:t>IDE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74" name="Google Shape;1474;p31"/>
          <p:cNvSpPr txBox="1">
            <a:spLocks noGrp="1"/>
          </p:cNvSpPr>
          <p:nvPr>
            <p:ph type="subTitle" idx="6"/>
          </p:nvPr>
        </p:nvSpPr>
        <p:spPr>
          <a:xfrm>
            <a:off x="6655264" y="1380581"/>
            <a:ext cx="89241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Google Shape;1462;p30"/>
          <p:cNvSpPr txBox="1">
            <a:spLocks/>
          </p:cNvSpPr>
          <p:nvPr/>
        </p:nvSpPr>
        <p:spPr>
          <a:xfrm>
            <a:off x="3751043" y="422804"/>
            <a:ext cx="1641763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r>
              <a:rPr lang="ko-KR" altLang="en-US" sz="5000" dirty="0"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3" y="2276026"/>
            <a:ext cx="2034255" cy="1010907"/>
          </a:xfrm>
          <a:prstGeom prst="rect">
            <a:avLst/>
          </a:prstGeom>
        </p:spPr>
      </p:pic>
      <p:sp>
        <p:nvSpPr>
          <p:cNvPr id="28" name="Google Shape;21979;p64"/>
          <p:cNvSpPr/>
          <p:nvPr/>
        </p:nvSpPr>
        <p:spPr>
          <a:xfrm>
            <a:off x="1101129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35" y="2353343"/>
            <a:ext cx="1668679" cy="4419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135" y="3056274"/>
            <a:ext cx="1668679" cy="2645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31282" y="2393417"/>
            <a:ext cx="852054" cy="795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8" y="2181118"/>
            <a:ext cx="1200721" cy="12007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2776;p60"/>
          <p:cNvGrpSpPr/>
          <p:nvPr/>
        </p:nvGrpSpPr>
        <p:grpSpPr>
          <a:xfrm>
            <a:off x="2988183" y="2783860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1976;p64"/>
          <p:cNvSpPr txBox="1">
            <a:spLocks noGrp="1"/>
          </p:cNvSpPr>
          <p:nvPr>
            <p:ph type="title" idx="4294967295"/>
          </p:nvPr>
        </p:nvSpPr>
        <p:spPr>
          <a:xfrm>
            <a:off x="1000243" y="51798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979;p64"/>
          <p:cNvSpPr/>
          <p:nvPr/>
        </p:nvSpPr>
        <p:spPr>
          <a:xfrm>
            <a:off x="5280729" y="356022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96D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#96D2FF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3" name="Google Shape;21979;p64"/>
          <p:cNvSpPr/>
          <p:nvPr/>
        </p:nvSpPr>
        <p:spPr>
          <a:xfrm>
            <a:off x="4141663" y="3555506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E74D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#2E74D4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4" name="Google Shape;21979;p64"/>
          <p:cNvSpPr/>
          <p:nvPr/>
        </p:nvSpPr>
        <p:spPr>
          <a:xfrm>
            <a:off x="2994325" y="3560228"/>
            <a:ext cx="798640" cy="754200"/>
          </a:xfrm>
          <a:prstGeom prst="roundRect">
            <a:avLst>
              <a:gd name="adj" fmla="val 16667"/>
            </a:avLst>
          </a:prstGeom>
          <a:solidFill>
            <a:srgbClr val="ECF1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#ECF1F4</a:t>
            </a:r>
            <a:endParaRPr sz="1000" dirty="0"/>
          </a:p>
        </p:txBody>
      </p:sp>
      <p:sp>
        <p:nvSpPr>
          <p:cNvPr id="45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2988183" y="3102710"/>
            <a:ext cx="78667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BG</a:t>
            </a:r>
          </a:p>
        </p:txBody>
      </p:sp>
      <p:sp>
        <p:nvSpPr>
          <p:cNvPr id="47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4085870" y="3102710"/>
            <a:ext cx="902987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Button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5296738" y="3102710"/>
            <a:ext cx="775391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11900" y="1143849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 고딕</a:t>
            </a:r>
            <a:endParaRPr lang="en-US" altLang="ko-KR" sz="20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>
              <a:buNone/>
            </a:pP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 바른 고딕</a:t>
            </a:r>
            <a:endParaRPr sz="20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42537" y="1948241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Fonts color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Black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white</a:t>
            </a:r>
          </a:p>
        </p:txBody>
      </p:sp>
    </p:spTree>
    <p:extLst>
      <p:ext uri="{BB962C8B-B14F-4D97-AF65-F5344CB8AC3E}">
        <p14:creationId xmlns:p14="http://schemas.microsoft.com/office/powerpoint/2010/main" val="25567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9028;p68"/>
          <p:cNvSpPr/>
          <p:nvPr/>
        </p:nvSpPr>
        <p:spPr>
          <a:xfrm>
            <a:off x="5147961" y="3117468"/>
            <a:ext cx="703298" cy="1076825"/>
          </a:xfrm>
          <a:custGeom>
            <a:avLst/>
            <a:gdLst/>
            <a:ahLst/>
            <a:cxnLst/>
            <a:rect l="l" t="t" r="r" b="b"/>
            <a:pathLst>
              <a:path w="28816" h="37079" fill="none" extrusionOk="0">
                <a:moveTo>
                  <a:pt x="28815" y="37078"/>
                </a:moveTo>
                <a:lnTo>
                  <a:pt x="17922" y="37078"/>
                </a:lnTo>
                <a:cubicBezTo>
                  <a:pt x="14829" y="37078"/>
                  <a:pt x="14212" y="33613"/>
                  <a:pt x="14212" y="33613"/>
                </a:cubicBezTo>
                <a:lnTo>
                  <a:pt x="14212" y="10631"/>
                </a:lnTo>
                <a:lnTo>
                  <a:pt x="0" y="10631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5" name="Google Shape;29029;p68"/>
          <p:cNvSpPr/>
          <p:nvPr/>
        </p:nvSpPr>
        <p:spPr>
          <a:xfrm>
            <a:off x="6757126" y="4194260"/>
            <a:ext cx="891687" cy="27"/>
          </a:xfrm>
          <a:custGeom>
            <a:avLst/>
            <a:gdLst/>
            <a:ahLst/>
            <a:cxnLst/>
            <a:rect l="l" t="t" r="r" b="b"/>
            <a:pathLst>
              <a:path w="36535" h="1" fill="none" extrusionOk="0">
                <a:moveTo>
                  <a:pt x="1" y="0"/>
                </a:moveTo>
                <a:lnTo>
                  <a:pt x="36535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6" name="Google Shape;29030;p68"/>
          <p:cNvSpPr/>
          <p:nvPr/>
        </p:nvSpPr>
        <p:spPr>
          <a:xfrm>
            <a:off x="5851232" y="3876838"/>
            <a:ext cx="905915" cy="622878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50" y="1"/>
                </a:moveTo>
                <a:cubicBezTo>
                  <a:pt x="2218" y="1"/>
                  <a:pt x="0" y="2679"/>
                  <a:pt x="0" y="5984"/>
                </a:cubicBezTo>
                <a:lnTo>
                  <a:pt x="0" y="15461"/>
                </a:lnTo>
                <a:cubicBezTo>
                  <a:pt x="0" y="18766"/>
                  <a:pt x="2218" y="21447"/>
                  <a:pt x="4950" y="21447"/>
                </a:cubicBezTo>
                <a:lnTo>
                  <a:pt x="32168" y="21447"/>
                </a:lnTo>
                <a:cubicBezTo>
                  <a:pt x="34904" y="21447"/>
                  <a:pt x="37118" y="18766"/>
                  <a:pt x="37118" y="15461"/>
                </a:cubicBezTo>
                <a:lnTo>
                  <a:pt x="37118" y="5984"/>
                </a:lnTo>
                <a:cubicBezTo>
                  <a:pt x="37118" y="2679"/>
                  <a:pt x="34904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Google Shape;29031;p68"/>
          <p:cNvSpPr/>
          <p:nvPr/>
        </p:nvSpPr>
        <p:spPr>
          <a:xfrm>
            <a:off x="3556920" y="2410821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8" name="Google Shape;29032;p68"/>
          <p:cNvSpPr/>
          <p:nvPr/>
        </p:nvSpPr>
        <p:spPr>
          <a:xfrm>
            <a:off x="572627" y="1732609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9" name="Google Shape;29033;p68"/>
          <p:cNvSpPr/>
          <p:nvPr/>
        </p:nvSpPr>
        <p:spPr>
          <a:xfrm>
            <a:off x="2094833" y="1778413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0" name="Google Shape;29034;p68"/>
          <p:cNvSpPr/>
          <p:nvPr/>
        </p:nvSpPr>
        <p:spPr>
          <a:xfrm>
            <a:off x="554243" y="3049137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1" name="Google Shape;29035;p68"/>
          <p:cNvSpPr/>
          <p:nvPr/>
        </p:nvSpPr>
        <p:spPr>
          <a:xfrm>
            <a:off x="1010009" y="2731027"/>
            <a:ext cx="1072090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종류별 조회</a:t>
            </a:r>
            <a:endParaRPr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2" name="Google Shape;29036;p68"/>
          <p:cNvSpPr/>
          <p:nvPr/>
        </p:nvSpPr>
        <p:spPr>
          <a:xfrm>
            <a:off x="1051864" y="1522158"/>
            <a:ext cx="1072057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운행 현황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29043;p68"/>
          <p:cNvSpPr/>
          <p:nvPr/>
        </p:nvSpPr>
        <p:spPr>
          <a:xfrm>
            <a:off x="3863382" y="1693802"/>
            <a:ext cx="1541635" cy="1501319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GoRail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정보 프로그램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Google Shape;29045;p68"/>
          <p:cNvSpPr/>
          <p:nvPr/>
        </p:nvSpPr>
        <p:spPr>
          <a:xfrm rot="5400000" flipV="1">
            <a:off x="4438464" y="406964"/>
            <a:ext cx="288678" cy="7231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2" name="Google Shape;29046;p68"/>
          <p:cNvSpPr/>
          <p:nvPr/>
        </p:nvSpPr>
        <p:spPr>
          <a:xfrm>
            <a:off x="4181227" y="581420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</a:t>
            </a:r>
            <a:endParaRPr lang="ko-KR" altLang="en-US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Google Shape;29047;p68"/>
          <p:cNvSpPr/>
          <p:nvPr/>
        </p:nvSpPr>
        <p:spPr>
          <a:xfrm>
            <a:off x="3370320" y="3195121"/>
            <a:ext cx="745226" cy="999166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4" name="Google Shape;29048;p68"/>
          <p:cNvSpPr/>
          <p:nvPr/>
        </p:nvSpPr>
        <p:spPr>
          <a:xfrm>
            <a:off x="1962313" y="4148568"/>
            <a:ext cx="501576" cy="45719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5" name="Google Shape;29049;p68"/>
          <p:cNvSpPr/>
          <p:nvPr/>
        </p:nvSpPr>
        <p:spPr>
          <a:xfrm>
            <a:off x="2463868" y="3876838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Error log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Google Shape;29074;p68"/>
          <p:cNvSpPr/>
          <p:nvPr/>
        </p:nvSpPr>
        <p:spPr>
          <a:xfrm>
            <a:off x="7643644" y="4111548"/>
            <a:ext cx="135795" cy="155403"/>
          </a:xfrm>
          <a:custGeom>
            <a:avLst/>
            <a:gdLst/>
            <a:ahLst/>
            <a:cxnLst/>
            <a:rect l="l" t="t" r="r" b="b"/>
            <a:pathLst>
              <a:path w="5564" h="5351" extrusionOk="0">
                <a:moveTo>
                  <a:pt x="2887" y="0"/>
                </a:moveTo>
                <a:cubicBezTo>
                  <a:pt x="2190" y="0"/>
                  <a:pt x="1506" y="271"/>
                  <a:pt x="996" y="783"/>
                </a:cubicBezTo>
                <a:cubicBezTo>
                  <a:pt x="230" y="1550"/>
                  <a:pt x="0" y="2699"/>
                  <a:pt x="416" y="3698"/>
                </a:cubicBezTo>
                <a:cubicBezTo>
                  <a:pt x="828" y="4698"/>
                  <a:pt x="1806" y="5351"/>
                  <a:pt x="2886" y="5351"/>
                </a:cubicBezTo>
                <a:cubicBezTo>
                  <a:pt x="4363" y="5351"/>
                  <a:pt x="5560" y="4150"/>
                  <a:pt x="5563" y="2677"/>
                </a:cubicBezTo>
                <a:cubicBezTo>
                  <a:pt x="5560" y="1593"/>
                  <a:pt x="4911" y="619"/>
                  <a:pt x="3911" y="203"/>
                </a:cubicBezTo>
                <a:cubicBezTo>
                  <a:pt x="3580" y="67"/>
                  <a:pt x="3232" y="0"/>
                  <a:pt x="2887" y="0"/>
                </a:cubicBezTo>
                <a:close/>
              </a:path>
            </a:pathLst>
          </a:custGeom>
          <a:solidFill>
            <a:srgbClr val="213B55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1" name="Google Shape;29075;p68"/>
          <p:cNvSpPr/>
          <p:nvPr/>
        </p:nvSpPr>
        <p:spPr>
          <a:xfrm>
            <a:off x="5084482" y="3039809"/>
            <a:ext cx="135702" cy="155344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1"/>
                </a:moveTo>
                <a:cubicBezTo>
                  <a:pt x="1806" y="1"/>
                  <a:pt x="828" y="654"/>
                  <a:pt x="416" y="1653"/>
                </a:cubicBezTo>
                <a:cubicBezTo>
                  <a:pt x="0" y="2649"/>
                  <a:pt x="230" y="3802"/>
                  <a:pt x="996" y="4564"/>
                </a:cubicBezTo>
                <a:cubicBezTo>
                  <a:pt x="1506" y="5077"/>
                  <a:pt x="2190" y="5349"/>
                  <a:pt x="2886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5"/>
                </a:cubicBezTo>
                <a:cubicBezTo>
                  <a:pt x="5560" y="1197"/>
                  <a:pt x="4363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3" name="Google Shape;29077;p68"/>
          <p:cNvSpPr/>
          <p:nvPr/>
        </p:nvSpPr>
        <p:spPr>
          <a:xfrm>
            <a:off x="437844" y="300024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4" name="Google Shape;29078;p68"/>
          <p:cNvSpPr/>
          <p:nvPr/>
        </p:nvSpPr>
        <p:spPr>
          <a:xfrm>
            <a:off x="437844" y="170160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6" name="Google Shape;29080;p68"/>
          <p:cNvSpPr/>
          <p:nvPr/>
        </p:nvSpPr>
        <p:spPr>
          <a:xfrm>
            <a:off x="4553683" y="134556"/>
            <a:ext cx="130550" cy="155344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rgbClr val="E3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8" name="Google Shape;29082;p68"/>
          <p:cNvSpPr/>
          <p:nvPr/>
        </p:nvSpPr>
        <p:spPr>
          <a:xfrm>
            <a:off x="4044375" y="3039809"/>
            <a:ext cx="135823" cy="155403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9" name="Google Shape;29083;p68"/>
          <p:cNvSpPr/>
          <p:nvPr/>
        </p:nvSpPr>
        <p:spPr>
          <a:xfrm>
            <a:off x="1831687" y="4079282"/>
            <a:ext cx="135702" cy="155403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rgbClr val="E4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5" name="Google Shape;29046;p68"/>
          <p:cNvSpPr/>
          <p:nvPr/>
        </p:nvSpPr>
        <p:spPr>
          <a:xfrm>
            <a:off x="2834104" y="2108155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Google Shape;29031;p68"/>
          <p:cNvSpPr/>
          <p:nvPr/>
        </p:nvSpPr>
        <p:spPr>
          <a:xfrm>
            <a:off x="2550145" y="2410821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2" name="Google Shape;29076;p68"/>
          <p:cNvSpPr/>
          <p:nvPr/>
        </p:nvSpPr>
        <p:spPr>
          <a:xfrm>
            <a:off x="2465030" y="2346259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7" name="Google Shape;29031;p68"/>
          <p:cNvSpPr/>
          <p:nvPr/>
        </p:nvSpPr>
        <p:spPr>
          <a:xfrm>
            <a:off x="6409670" y="2370656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5" name="Google Shape;29046;p68"/>
          <p:cNvSpPr/>
          <p:nvPr/>
        </p:nvSpPr>
        <p:spPr>
          <a:xfrm>
            <a:off x="5686854" y="2067990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6" name="Google Shape;29031;p68"/>
          <p:cNvSpPr/>
          <p:nvPr/>
        </p:nvSpPr>
        <p:spPr>
          <a:xfrm>
            <a:off x="5402895" y="2370656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8" name="Google Shape;29032;p68"/>
          <p:cNvSpPr/>
          <p:nvPr/>
        </p:nvSpPr>
        <p:spPr>
          <a:xfrm rot="10800000">
            <a:off x="8050365" y="3020112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9" name="Google Shape;29033;p68"/>
          <p:cNvSpPr/>
          <p:nvPr/>
        </p:nvSpPr>
        <p:spPr>
          <a:xfrm rot="10800000">
            <a:off x="6745936" y="1703584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0" name="Google Shape;29034;p68"/>
          <p:cNvSpPr/>
          <p:nvPr/>
        </p:nvSpPr>
        <p:spPr>
          <a:xfrm rot="10800000">
            <a:off x="8092219" y="1703584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1" name="Google Shape;29035;p68"/>
          <p:cNvSpPr/>
          <p:nvPr/>
        </p:nvSpPr>
        <p:spPr>
          <a:xfrm>
            <a:off x="7186305" y="1444655"/>
            <a:ext cx="905943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시도별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2" name="Google Shape;29036;p68"/>
          <p:cNvSpPr/>
          <p:nvPr/>
        </p:nvSpPr>
        <p:spPr>
          <a:xfrm>
            <a:off x="7144478" y="2653431"/>
            <a:ext cx="905915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종류별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3" name="Google Shape;29077;p68"/>
          <p:cNvSpPr/>
          <p:nvPr/>
        </p:nvSpPr>
        <p:spPr>
          <a:xfrm rot="10800000">
            <a:off x="8528711" y="164282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4" name="Google Shape;29078;p68"/>
          <p:cNvSpPr/>
          <p:nvPr/>
        </p:nvSpPr>
        <p:spPr>
          <a:xfrm rot="10800000">
            <a:off x="8528711" y="294146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7" name="Google Shape;29076;p68"/>
          <p:cNvSpPr/>
          <p:nvPr/>
        </p:nvSpPr>
        <p:spPr>
          <a:xfrm rot="10800000">
            <a:off x="6680404" y="2296837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9" name="Google Shape;29031;p68"/>
          <p:cNvSpPr/>
          <p:nvPr/>
        </p:nvSpPr>
        <p:spPr>
          <a:xfrm rot="5400000">
            <a:off x="4342537" y="1408501"/>
            <a:ext cx="480532" cy="7230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4" y="953391"/>
            <a:ext cx="2137930" cy="3190416"/>
          </a:xfrm>
          <a:prstGeom prst="rect">
            <a:avLst/>
          </a:prstGeom>
        </p:spPr>
      </p:pic>
      <p:sp>
        <p:nvSpPr>
          <p:cNvPr id="52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2211184" cy="596348"/>
          </a:xfrm>
        </p:spPr>
        <p:txBody>
          <a:bodyPr/>
          <a:lstStyle/>
          <a:p>
            <a:pPr algn="ctr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</a:rPr>
              <a:t>프로젝트 목록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53" name="Google Shape;12776;p60"/>
          <p:cNvGrpSpPr/>
          <p:nvPr/>
        </p:nvGrpSpPr>
        <p:grpSpPr>
          <a:xfrm>
            <a:off x="192489" y="524576"/>
            <a:ext cx="2294402" cy="78192"/>
            <a:chOff x="1992200" y="1937275"/>
            <a:chExt cx="2295850" cy="67300"/>
          </a:xfrm>
        </p:grpSpPr>
        <p:sp>
          <p:nvSpPr>
            <p:cNvPr id="5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728487" y="789709"/>
            <a:ext cx="4631817" cy="3685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Main.cs</a:t>
            </a:r>
            <a:r>
              <a:rPr 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- HOME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및 도착정보 버튼</a:t>
            </a: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InfoSearch.cs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InfoView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 조회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ArrivalInfo.cs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 조회 전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광역시 선택창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정보에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및 로그 저장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XML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호출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 저장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GetUrl.cs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조회에 사용 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SearChTrain.cs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11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" name="Google Shape;16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14" y="1424329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 idx="2"/>
          </p:nvPr>
        </p:nvSpPr>
        <p:spPr>
          <a:xfrm>
            <a:off x="3246077" y="1886316"/>
            <a:ext cx="2888973" cy="1115400"/>
          </a:xfrm>
        </p:spPr>
        <p:txBody>
          <a:bodyPr/>
          <a:lstStyle/>
          <a:p>
            <a:r>
              <a:rPr lang="ko-KR" altLang="en-US" sz="4800" dirty="0"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grpSp>
        <p:nvGrpSpPr>
          <p:cNvPr id="14" name="Google Shape;12776;p60"/>
          <p:cNvGrpSpPr/>
          <p:nvPr/>
        </p:nvGrpSpPr>
        <p:grpSpPr>
          <a:xfrm>
            <a:off x="3088044" y="2915478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26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09" y="803355"/>
            <a:ext cx="6184512" cy="3331309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1696278" cy="596348"/>
          </a:xfrm>
        </p:spPr>
        <p:txBody>
          <a:bodyPr/>
          <a:lstStyle/>
          <a:p>
            <a:pPr algn="ctr"/>
            <a:r>
              <a: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rPr>
              <a:t>메인 화면</a:t>
            </a:r>
          </a:p>
        </p:txBody>
      </p:sp>
      <p:sp>
        <p:nvSpPr>
          <p:cNvPr id="6" name="Google Shape;11124;p51"/>
          <p:cNvSpPr/>
          <p:nvPr/>
        </p:nvSpPr>
        <p:spPr>
          <a:xfrm>
            <a:off x="1253940" y="2469010"/>
            <a:ext cx="442338" cy="12737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33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1124;p51"/>
          <p:cNvSpPr/>
          <p:nvPr/>
        </p:nvSpPr>
        <p:spPr>
          <a:xfrm rot="17955681">
            <a:off x="4421750" y="3608701"/>
            <a:ext cx="1354327" cy="113802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124;p51"/>
          <p:cNvSpPr/>
          <p:nvPr/>
        </p:nvSpPr>
        <p:spPr>
          <a:xfrm rot="8670513">
            <a:off x="6627246" y="2914063"/>
            <a:ext cx="1398233" cy="129820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749" y="2075865"/>
            <a:ext cx="1146635" cy="91366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코레일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열차 영상 출력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429001" y="4284172"/>
            <a:ext cx="2701636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Mouse Hover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색상 변경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870422" y="1903742"/>
            <a:ext cx="1073467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13627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09309" y="763247"/>
            <a:ext cx="3276600" cy="12479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영상출력을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위해 </a:t>
            </a:r>
            <a:r>
              <a:rPr lang="en-US" altLang="ko-KR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opencvsharp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Timer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영상 진행 속도 조절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09309" y="2659811"/>
            <a:ext cx="3276600" cy="12887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영상의 실제 속도로 출력 </a:t>
            </a:r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할수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있는 방안 검토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소리 출력 또한 될 수 있도록 수정 필요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6847609" y="2011213"/>
            <a:ext cx="0" cy="648598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2" y="763247"/>
            <a:ext cx="4354675" cy="39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51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576</Words>
  <Application>Microsoft Office PowerPoint</Application>
  <PresentationFormat>화면 슬라이드 쇼(16:9)</PresentationFormat>
  <Paragraphs>117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Quicksand</vt:lpstr>
      <vt:lpstr>휴먼매직체</vt:lpstr>
      <vt:lpstr>Arial</vt:lpstr>
      <vt:lpstr>나눔바른고딕</vt:lpstr>
      <vt:lpstr>HY동녘M</vt:lpstr>
      <vt:lpstr>나눔고딕</vt:lpstr>
      <vt:lpstr>나눔스퀘어라운드 Bold</vt:lpstr>
      <vt:lpstr>HY동녘B</vt:lpstr>
      <vt:lpstr>Roboto Condensed Light</vt:lpstr>
      <vt:lpstr>맑은 고딕</vt:lpstr>
      <vt:lpstr>Reenie Beanie</vt:lpstr>
      <vt:lpstr>Simple Blackboard Background by Slidesgo</vt:lpstr>
      <vt:lpstr>Let’s Gorail</vt:lpstr>
      <vt:lpstr>목차</vt:lpstr>
      <vt:lpstr>PowerPoint 프레젠테이션</vt:lpstr>
      <vt:lpstr>Fonts &amp; colors used</vt:lpstr>
      <vt:lpstr>PowerPoint 프레젠테이션</vt:lpstr>
      <vt:lpstr>프로젝트 목록</vt:lpstr>
      <vt:lpstr>상세 기능</vt:lpstr>
      <vt:lpstr>메인 화면</vt:lpstr>
      <vt:lpstr>PowerPoint 프레젠테이션</vt:lpstr>
      <vt:lpstr>열차 조회</vt:lpstr>
      <vt:lpstr>PowerPoint 프레젠테이션</vt:lpstr>
      <vt:lpstr>PowerPoint 프레젠테이션</vt:lpstr>
      <vt:lpstr>PowerPoint 프레젠테이션</vt:lpstr>
      <vt:lpstr>도착정보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Gorail</dc:title>
  <dc:creator>KB</dc:creator>
  <cp:lastModifiedBy>KB</cp:lastModifiedBy>
  <cp:revision>83</cp:revision>
  <dcterms:modified xsi:type="dcterms:W3CDTF">2021-05-07T00:37:38Z</dcterms:modified>
</cp:coreProperties>
</file>