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– </a:t>
            </a:r>
            <a:r>
              <a:rPr lang="en-US" altLang="ko-KR" sz="36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3600" b="1" i="1" kern="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320216" y="6114842"/>
            <a:ext cx="34622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실물 영상이 없어 부득이하게 이미지로 대체하였습니다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동작 영상.mk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7624" y="1306224"/>
            <a:ext cx="7210707" cy="3963614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61854"/>
              </p:ext>
            </p:extLst>
          </p:nvPr>
        </p:nvGraphicFramePr>
        <p:xfrm>
          <a:off x="8918733" y="2451189"/>
          <a:ext cx="109662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시리얼 모니터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9600"/>
                  </a:ext>
                </a:extLst>
              </a:tr>
              <a:tr h="270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61969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06473"/>
              </p:ext>
            </p:extLst>
          </p:nvPr>
        </p:nvGraphicFramePr>
        <p:xfrm>
          <a:off x="10265395" y="2451189"/>
          <a:ext cx="1096628" cy="167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7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OFF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BUZZER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6295"/>
                  </a:ext>
                </a:extLst>
              </a:tr>
              <a:tr h="326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SERVO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73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751438" y="2559835"/>
            <a:ext cx="6689124" cy="17010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4800" b="1" i="1" u="sng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Step A.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B.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드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C.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8560325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899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331004" y="2020971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78" y="2133043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989277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1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개발 언어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IDE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툴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ECLIPSE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참고자료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윤인성의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열혈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12" y="2382784"/>
            <a:ext cx="1840974" cy="1082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71" y="2449330"/>
            <a:ext cx="1722352" cy="114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05" y="2090022"/>
            <a:ext cx="1216776" cy="150091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819503" y="419993"/>
            <a:ext cx="1962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680240" y="419993"/>
            <a:ext cx="1102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42" y="1234209"/>
            <a:ext cx="3147116" cy="49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1297028"/>
            <a:ext cx="5278652" cy="48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1408394"/>
            <a:ext cx="5214551" cy="47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6233"/>
            <a:ext cx="5095232" cy="479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80" y="1516392"/>
            <a:ext cx="6761267" cy="430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419993"/>
            <a:ext cx="26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8" y="1494240"/>
            <a:ext cx="4503394" cy="451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78" y="1354763"/>
            <a:ext cx="3947206" cy="46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7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041925" y="6114842"/>
            <a:ext cx="1740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www.tinkercad.com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84" y="1385983"/>
            <a:ext cx="8106032" cy="4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164</Words>
  <Application>Microsoft Office PowerPoint</Application>
  <PresentationFormat>와이드스크린</PresentationFormat>
  <Paragraphs>61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Aharoni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31</cp:revision>
  <dcterms:created xsi:type="dcterms:W3CDTF">2021-02-15T04:10:01Z</dcterms:created>
  <dcterms:modified xsi:type="dcterms:W3CDTF">2021-05-10T00:06:42Z</dcterms:modified>
</cp:coreProperties>
</file>