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9" r:id="rId4"/>
    <p:sldId id="258" r:id="rId5"/>
    <p:sldId id="266" r:id="rId6"/>
    <p:sldId id="264" r:id="rId7"/>
    <p:sldId id="267" r:id="rId8"/>
    <p:sldId id="268" r:id="rId9"/>
    <p:sldId id="260" r:id="rId10"/>
    <p:sldId id="271" r:id="rId11"/>
    <p:sldId id="270" r:id="rId12"/>
    <p:sldId id="272" r:id="rId13"/>
    <p:sldId id="269" r:id="rId14"/>
    <p:sldId id="261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100" d="100"/>
          <a:sy n="100" d="100"/>
        </p:scale>
        <p:origin x="702" y="426"/>
      </p:cViewPr>
      <p:guideLst>
        <p:guide orient="horz" pos="20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20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3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82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3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7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5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8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6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7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4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447535"/>
            <a:ext cx="12192000" cy="34104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통합 응용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SW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개발자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(C#, JAVA)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양 화 영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8862" y="1676914"/>
            <a:ext cx="75342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 smtClean="0">
                <a:solidFill>
                  <a:prstClr val="white"/>
                </a:solidFill>
              </a:rPr>
              <a:t>주소록 관리 프로그램</a:t>
            </a:r>
            <a:r>
              <a:rPr lang="en-US" altLang="ko-KR" sz="44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44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12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72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62760" y="4835328"/>
            <a:ext cx="60484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27AECB"/>
                </a:solidFill>
              </a:rPr>
              <a:t>● ● </a:t>
            </a:r>
            <a:r>
              <a:rPr lang="ko-KR" altLang="en-US" sz="700" dirty="0" smtClean="0">
                <a:solidFill>
                  <a:srgbClr val="27AECB"/>
                </a:solidFill>
              </a:rPr>
              <a:t>●</a:t>
            </a:r>
            <a:endParaRPr lang="en-US" altLang="ko-KR" sz="8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42" y="1416979"/>
            <a:ext cx="3532140" cy="21513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317" y="4051902"/>
            <a:ext cx="3714865" cy="2296547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761725" y="2163563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8952365">
            <a:off x="5703548" y="3466928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300" y="4643974"/>
            <a:ext cx="4315725" cy="1000125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761725" y="4839237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21005" y="5517702"/>
            <a:ext cx="978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762" y="1416979"/>
            <a:ext cx="3532140" cy="207546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42898" y="771525"/>
            <a:ext cx="31623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실행 흐름도 </a:t>
            </a:r>
            <a:r>
              <a:rPr lang="en-US" altLang="ko-KR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추가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991475" y="3087210"/>
            <a:ext cx="591307" cy="277363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1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75" y="1815769"/>
            <a:ext cx="5163900" cy="37766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275" y="3062824"/>
            <a:ext cx="4315725" cy="1000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92480" y="4062949"/>
            <a:ext cx="978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2898" y="771525"/>
            <a:ext cx="31623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실행 흐름도 </a:t>
            </a:r>
            <a:r>
              <a:rPr lang="en-US" altLang="ko-KR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보기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2898" y="771525"/>
            <a:ext cx="31623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실행 흐름도 </a:t>
            </a:r>
            <a:r>
              <a:rPr lang="en-US" altLang="ko-KR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수정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469625"/>
            <a:ext cx="3981451" cy="22026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1433621"/>
            <a:ext cx="3981450" cy="22386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49" y="4022326"/>
            <a:ext cx="3981451" cy="22026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762" y="4505325"/>
            <a:ext cx="4371975" cy="971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59105" y="5463561"/>
            <a:ext cx="978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690751" y="4740320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8878300">
            <a:off x="5657850" y="3582846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690751" y="2324342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30" y="1390650"/>
            <a:ext cx="3902870" cy="24158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555" y="1390649"/>
            <a:ext cx="3902870" cy="24158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640" y="4019968"/>
            <a:ext cx="3882160" cy="2394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501" y="4654508"/>
            <a:ext cx="4733925" cy="100965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690751" y="2324342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9235502">
            <a:off x="5663802" y="3539781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714780" y="4770019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198833" y="5669894"/>
            <a:ext cx="978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2898" y="771525"/>
            <a:ext cx="31623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실행 흐름도 </a:t>
            </a:r>
            <a:r>
              <a:rPr lang="en-US" altLang="ko-KR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771525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52973"/>
              </p:ext>
            </p:extLst>
          </p:nvPr>
        </p:nvGraphicFramePr>
        <p:xfrm>
          <a:off x="1320801" y="4898213"/>
          <a:ext cx="9448799" cy="1407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주소나 이메일을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하면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사용자가 더 사용하기 용이할 것으로 보입니다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주소록 추가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Form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에도 주소록을 볼 수 있는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DataGridView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 있으면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한 눈에 파악하기에 용이할 것으로 보입니다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을 사용하는데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불친절해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보여 이 부분에 대한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디자인 수정이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필요해 보입니다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21" y="1269936"/>
            <a:ext cx="6025357" cy="344993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42899" y="771525"/>
            <a:ext cx="18288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고찰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3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771525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67505" y="2912659"/>
            <a:ext cx="984634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white"/>
                </a:solidFill>
              </a:rPr>
              <a:t>S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Strength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강점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71032" y="2743382"/>
            <a:ext cx="76499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88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8800" b="1" i="1" dirty="0"/>
          </a:p>
        </p:txBody>
      </p:sp>
    </p:spTree>
    <p:extLst>
      <p:ext uri="{BB962C8B-B14F-4D97-AF65-F5344CB8AC3E}">
        <p14:creationId xmlns:p14="http://schemas.microsoft.com/office/powerpoint/2010/main" val="41352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67866" y="2170146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19050">
            <a:solidFill>
              <a:srgbClr val="27AECB"/>
            </a:solidFill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4967865" y="2170145"/>
            <a:ext cx="551033" cy="551033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27AECB"/>
          </a:solidFill>
          <a:ln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0000" bIns="21600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32931" y="2170145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프로그램의 기본 구조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408483" y="2170146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흐름도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67864" y="4738700"/>
            <a:ext cx="2281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27AECB"/>
                </a:solidFill>
              </a:rPr>
              <a:t>●●●●●●●</a:t>
            </a:r>
            <a:r>
              <a:rPr lang="ko-KR" altLang="en-US" sz="1200" b="1" dirty="0" smtClean="0">
                <a:solidFill>
                  <a:prstClr val="white">
                    <a:lumMod val="85000"/>
                  </a:prstClr>
                </a:solidFill>
              </a:rPr>
              <a:t>●●●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7</a:t>
            </a:r>
            <a:r>
              <a:rPr lang="en-US" altLang="ko-KR" sz="2000" b="1" dirty="0" smtClean="0">
                <a:solidFill>
                  <a:prstClr val="white">
                    <a:lumMod val="50000"/>
                  </a:prstClr>
                </a:solidFill>
              </a:rPr>
              <a:t>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565346" y="4738700"/>
            <a:ext cx="2281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27AECB"/>
                </a:solidFill>
              </a:rPr>
              <a:t>●●●</a:t>
            </a:r>
            <a:r>
              <a:rPr lang="ko-KR" altLang="en-US" sz="1200" b="1" dirty="0" smtClean="0">
                <a:solidFill>
                  <a:prstClr val="white">
                    <a:lumMod val="85000"/>
                  </a:prstClr>
                </a:solidFill>
              </a:rPr>
              <a:t>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</a:t>
            </a:r>
            <a:r>
              <a:rPr lang="ko-KR" altLang="en-US" sz="1200" b="1" dirty="0" smtClean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3</a:t>
            </a:r>
            <a:r>
              <a:rPr lang="en-US" altLang="ko-KR" sz="2000" b="1" dirty="0" smtClean="0">
                <a:solidFill>
                  <a:prstClr val="white">
                    <a:lumMod val="50000"/>
                  </a:prstClr>
                </a:solidFill>
              </a:rPr>
              <a:t>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446582" y="4738700"/>
            <a:ext cx="2430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27AECB"/>
                </a:solidFill>
              </a:rPr>
              <a:t>●●●●●●●●●</a:t>
            </a:r>
            <a:r>
              <a:rPr lang="ko-KR" altLang="en-US" sz="1200" b="1" dirty="0">
                <a:solidFill>
                  <a:srgbClr val="27AECB"/>
                </a:solidFill>
              </a:rPr>
              <a:t>●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 smtClean="0">
                <a:solidFill>
                  <a:prstClr val="white">
                    <a:lumMod val="50000"/>
                  </a:prstClr>
                </a:solidFill>
              </a:rPr>
              <a:t>100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1322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771525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 flipH="1">
            <a:off x="988441" y="1879867"/>
            <a:ext cx="2859314" cy="2501420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57527" y="4701946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언어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C#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한쪽 모서리가 잘린 사각형 21"/>
          <p:cNvSpPr/>
          <p:nvPr/>
        </p:nvSpPr>
        <p:spPr>
          <a:xfrm flipH="1">
            <a:off x="4711944" y="1880561"/>
            <a:ext cx="2859314" cy="2510251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81030" y="4711472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IDE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툴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Visual Studio 2019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한쪽 모서리가 잘린 사각형 25"/>
          <p:cNvSpPr/>
          <p:nvPr/>
        </p:nvSpPr>
        <p:spPr>
          <a:xfrm flipH="1">
            <a:off x="8435447" y="1879867"/>
            <a:ext cx="2859314" cy="2520471"/>
          </a:xfrm>
          <a:prstGeom prst="snip1Rect">
            <a:avLst>
              <a:gd name="adj" fmla="val 34246"/>
            </a:avLst>
          </a:prstGeom>
          <a:solidFill>
            <a:schemeClr val="bg1"/>
          </a:solidFill>
          <a:ln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04533" y="4720998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참고 자료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윤인성의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C#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프로그래밍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2899" y="771525"/>
            <a:ext cx="237172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개발 환경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4711944" y="1879867"/>
            <a:ext cx="807113" cy="773526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74" y="2455900"/>
            <a:ext cx="1224247" cy="13493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08" y="2300472"/>
            <a:ext cx="2131466" cy="1670428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88441" y="1879867"/>
            <a:ext cx="807113" cy="773526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431940" y="1874104"/>
            <a:ext cx="807113" cy="773526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888" y="2300472"/>
            <a:ext cx="1932432" cy="1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771525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374971" y="2491325"/>
            <a:ext cx="3638577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A.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사용자가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사용하기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편하도록 쉬운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UI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디자인과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직관적인 요소들로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주소록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구상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6399463" y="2442727"/>
            <a:ext cx="2160000" cy="45719"/>
          </a:xfrm>
          <a:prstGeom prst="rect">
            <a:avLst/>
          </a:pr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99463" y="3393095"/>
            <a:ext cx="2160000" cy="45719"/>
          </a:xfrm>
          <a:prstGeom prst="rect">
            <a:avLst/>
          </a:pr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02183" y="3392712"/>
            <a:ext cx="2993654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559463" y="2442726"/>
            <a:ext cx="27363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02" y="2092469"/>
            <a:ext cx="5368030" cy="30664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374972" y="3948154"/>
            <a:ext cx="379980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B.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관리함으로써 정보의 손실을 방지하는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프로그램을 구상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99464" y="4849924"/>
            <a:ext cx="2160000" cy="45719"/>
          </a:xfrm>
          <a:prstGeom prst="rect">
            <a:avLst/>
          </a:pr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59464" y="3899555"/>
            <a:ext cx="27363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86675" y="4849541"/>
            <a:ext cx="360916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99463" y="3899556"/>
            <a:ext cx="3268411" cy="45719"/>
          </a:xfrm>
          <a:prstGeom prst="rect">
            <a:avLst/>
          </a:pr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2899" y="771525"/>
            <a:ext cx="237172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제작 개요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2900" y="771525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알고리즘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38" y="934366"/>
            <a:ext cx="5619593" cy="55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45" y="1829360"/>
            <a:ext cx="4735150" cy="3712881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2413073" y="4857749"/>
            <a:ext cx="1117147" cy="361951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2899" y="771525"/>
            <a:ext cx="13049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" name="직선 연결선 3"/>
          <p:cNvCxnSpPr>
            <a:stCxn id="2" idx="3"/>
            <a:endCxn id="13" idx="1"/>
          </p:cNvCxnSpPr>
          <p:nvPr/>
        </p:nvCxnSpPr>
        <p:spPr>
          <a:xfrm flipV="1">
            <a:off x="3530220" y="1476365"/>
            <a:ext cx="4026881" cy="3562360"/>
          </a:xfrm>
          <a:prstGeom prst="line">
            <a:avLst/>
          </a:prstGeom>
          <a:ln w="15875">
            <a:solidFill>
              <a:srgbClr val="27A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7557101" y="1238230"/>
            <a:ext cx="2729899" cy="476269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750475" y="1266193"/>
            <a:ext cx="23431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저장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952" y="3413250"/>
            <a:ext cx="3823048" cy="29336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2000" y="6376190"/>
            <a:ext cx="311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592" y="2164462"/>
            <a:ext cx="4755053" cy="150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56400" y="1238400"/>
            <a:ext cx="2822400" cy="475200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50800" y="1267200"/>
            <a:ext cx="23431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수정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58" y="1695030"/>
            <a:ext cx="4919662" cy="3022339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2437538" y="4224791"/>
            <a:ext cx="648562" cy="440644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3" idx="3"/>
            <a:endCxn id="29" idx="1"/>
          </p:cNvCxnSpPr>
          <p:nvPr/>
        </p:nvCxnSpPr>
        <p:spPr>
          <a:xfrm flipV="1">
            <a:off x="3086100" y="1476000"/>
            <a:ext cx="4470300" cy="2969113"/>
          </a:xfrm>
          <a:prstGeom prst="line">
            <a:avLst/>
          </a:prstGeom>
          <a:ln w="15875">
            <a:solidFill>
              <a:srgbClr val="27A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813" y="1910436"/>
            <a:ext cx="3713726" cy="213836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893" y="3032181"/>
            <a:ext cx="4143377" cy="342250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2899" y="771525"/>
            <a:ext cx="13049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2000" y="6376190"/>
            <a:ext cx="311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729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56400" y="1238400"/>
            <a:ext cx="2822400" cy="475200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58" y="1695030"/>
            <a:ext cx="4919662" cy="3022339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066708" y="4228482"/>
            <a:ext cx="648562" cy="440644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3" idx="3"/>
            <a:endCxn id="29" idx="1"/>
          </p:cNvCxnSpPr>
          <p:nvPr/>
        </p:nvCxnSpPr>
        <p:spPr>
          <a:xfrm flipV="1">
            <a:off x="3715270" y="1476000"/>
            <a:ext cx="3841130" cy="2972804"/>
          </a:xfrm>
          <a:prstGeom prst="line">
            <a:avLst/>
          </a:prstGeom>
          <a:ln w="15875">
            <a:solidFill>
              <a:srgbClr val="27A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50800" y="1267200"/>
            <a:ext cx="23431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MSSQL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삭제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438" y="1902341"/>
            <a:ext cx="4052888" cy="22154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382" y="3029475"/>
            <a:ext cx="3659969" cy="337228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42899" y="771525"/>
            <a:ext cx="13049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Winform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000" y="6376190"/>
            <a:ext cx="3115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코드가 긴 관계로 주요 코드만 적었습니다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642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396792"/>
            <a:ext cx="4571002" cy="26146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600" y="2396793"/>
            <a:ext cx="4571002" cy="2614613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5761725" y="3399298"/>
            <a:ext cx="666750" cy="609600"/>
          </a:xfrm>
          <a:prstGeom prst="rightArrow">
            <a:avLst/>
          </a:prstGeom>
          <a:solidFill>
            <a:srgbClr val="27AECB"/>
          </a:solidFill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5936" y="2514600"/>
            <a:ext cx="399052" cy="361950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2898" y="771525"/>
            <a:ext cx="31623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실행 흐름도 </a:t>
            </a:r>
            <a:r>
              <a:rPr lang="en-US" altLang="ko-KR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메인</a:t>
            </a:r>
            <a:endParaRPr lang="en-US" altLang="ko-KR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7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27AECB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rgbClr val="27AEC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320</Words>
  <Application>Microsoft Office PowerPoint</Application>
  <PresentationFormat>와이드스크린</PresentationFormat>
  <Paragraphs>81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95</cp:revision>
  <dcterms:created xsi:type="dcterms:W3CDTF">2021-02-17T03:39:01Z</dcterms:created>
  <dcterms:modified xsi:type="dcterms:W3CDTF">2021-05-06T06:37:34Z</dcterms:modified>
</cp:coreProperties>
</file>