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5" r:id="rId5"/>
    <p:sldId id="278" r:id="rId6"/>
    <p:sldId id="259" r:id="rId7"/>
    <p:sldId id="270" r:id="rId8"/>
    <p:sldId id="268" r:id="rId9"/>
    <p:sldId id="269" r:id="rId10"/>
    <p:sldId id="273" r:id="rId11"/>
    <p:sldId id="271" r:id="rId12"/>
    <p:sldId id="272" r:id="rId13"/>
    <p:sldId id="260" r:id="rId14"/>
    <p:sldId id="274" r:id="rId15"/>
    <p:sldId id="275" r:id="rId16"/>
    <p:sldId id="276" r:id="rId17"/>
    <p:sldId id="277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0"/>
    <a:srgbClr val="5B617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08"/>
      </p:cViewPr>
      <p:guideLst>
        <p:guide orient="horz" pos="2150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5B6176"/>
                </a:solidFill>
              </a:rPr>
              <a:t>로또 번호 추천</a:t>
            </a:r>
            <a:endParaRPr lang="en-US" altLang="ko-KR" sz="2800" b="1" i="1" kern="0" dirty="0" smtClean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5B6176"/>
                </a:solidFill>
              </a:rPr>
              <a:t>프로그램</a:t>
            </a:r>
            <a:r>
              <a:rPr lang="en-US" altLang="ko-KR" sz="2800" b="1" i="1" kern="0" dirty="0" smtClean="0">
                <a:solidFill>
                  <a:srgbClr val="5B6176"/>
                </a:solidFill>
              </a:rPr>
              <a:t> </a:t>
            </a:r>
            <a:endParaRPr lang="en-US" altLang="ko-KR" sz="28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i="1" kern="0" dirty="0" smtClean="0">
                <a:solidFill>
                  <a:srgbClr val="5B6176"/>
                </a:solidFill>
              </a:rPr>
              <a:t>혹시 아나요 내가 될지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5B6176"/>
                </a:solidFill>
              </a:rPr>
              <a:t>통합 응용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SW 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개발자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(C#, JAVA)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과정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-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 양 화 영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3" y="1523463"/>
            <a:ext cx="6494133" cy="4224996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3" idx="3"/>
            <a:endCxn id="4" idx="1"/>
          </p:cNvCxnSpPr>
          <p:nvPr/>
        </p:nvCxnSpPr>
        <p:spPr>
          <a:xfrm flipV="1">
            <a:off x="1380867" y="4875998"/>
            <a:ext cx="6573435" cy="4940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51" idx="3"/>
            <a:endCxn id="13" idx="1"/>
          </p:cNvCxnSpPr>
          <p:nvPr/>
        </p:nvCxnSpPr>
        <p:spPr>
          <a:xfrm flipV="1">
            <a:off x="6923314" y="3212830"/>
            <a:ext cx="1030988" cy="38713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64424" y="2927616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99371" y="5242599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3891474"/>
            <a:ext cx="3548696" cy="19690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2825691"/>
            <a:ext cx="3548696" cy="7742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1" y="2065060"/>
            <a:ext cx="3548037" cy="462027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884168" y="1722031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3"/>
            <a:endCxn id="16" idx="1"/>
          </p:cNvCxnSpPr>
          <p:nvPr/>
        </p:nvCxnSpPr>
        <p:spPr>
          <a:xfrm>
            <a:off x="7165664" y="1849441"/>
            <a:ext cx="789297" cy="44663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545488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327187" y="5110664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5" idx="1"/>
          </p:cNvCxnSpPr>
          <p:nvPr/>
        </p:nvCxnSpPr>
        <p:spPr>
          <a:xfrm flipV="1">
            <a:off x="4917782" y="4153028"/>
            <a:ext cx="3030741" cy="123387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3"/>
            <a:endCxn id="4" idx="1"/>
          </p:cNvCxnSpPr>
          <p:nvPr/>
        </p:nvCxnSpPr>
        <p:spPr>
          <a:xfrm>
            <a:off x="7156528" y="5433592"/>
            <a:ext cx="791995" cy="21786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91854" y="5211736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5335129"/>
            <a:ext cx="3546790" cy="63265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2" y="1545488"/>
            <a:ext cx="3546791" cy="14428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3255085"/>
            <a:ext cx="3546790" cy="1795886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541264" y="2204819"/>
            <a:ext cx="1974797" cy="290584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8" idx="3"/>
            <a:endCxn id="13" idx="1"/>
          </p:cNvCxnSpPr>
          <p:nvPr/>
        </p:nvCxnSpPr>
        <p:spPr>
          <a:xfrm flipV="1">
            <a:off x="6516061" y="2266917"/>
            <a:ext cx="1432461" cy="139082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0655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050561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13" idx="1"/>
          </p:cNvCxnSpPr>
          <p:nvPr/>
        </p:nvCxnSpPr>
        <p:spPr>
          <a:xfrm>
            <a:off x="3826649" y="1933529"/>
            <a:ext cx="4144839" cy="41434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454589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17" idx="1"/>
          </p:cNvCxnSpPr>
          <p:nvPr/>
        </p:nvCxnSpPr>
        <p:spPr>
          <a:xfrm>
            <a:off x="6930999" y="5228985"/>
            <a:ext cx="1040489" cy="368067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5257230"/>
            <a:ext cx="3539194" cy="67964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1382813"/>
            <a:ext cx="3539194" cy="19301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3583002"/>
            <a:ext cx="3539194" cy="1430581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84125" y="1997849"/>
            <a:ext cx="6069818" cy="318528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3"/>
            <a:endCxn id="23" idx="1"/>
          </p:cNvCxnSpPr>
          <p:nvPr/>
        </p:nvCxnSpPr>
        <p:spPr>
          <a:xfrm>
            <a:off x="7053943" y="3590490"/>
            <a:ext cx="917545" cy="70780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3" y="1205646"/>
            <a:ext cx="1270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시작 </a:t>
            </a:r>
            <a:r>
              <a:rPr lang="en-US" altLang="ko-KR" sz="1400" b="1" dirty="0" smtClean="0">
                <a:solidFill>
                  <a:srgbClr val="5B6176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7" y="2026508"/>
            <a:ext cx="4516601" cy="2922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7" y="1989659"/>
            <a:ext cx="4789464" cy="300678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6577532" y="4472108"/>
            <a:ext cx="717308" cy="60703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97896" y="3065929"/>
            <a:ext cx="1612656" cy="82987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701553" y="3096666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6" y="2336647"/>
            <a:ext cx="3225725" cy="2232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60" y="2336646"/>
            <a:ext cx="3097790" cy="223153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23353" y="4223244"/>
            <a:ext cx="714265" cy="30546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011065" y="3340264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85435" y="2697021"/>
            <a:ext cx="1045026" cy="152334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64" y="2340487"/>
            <a:ext cx="3098441" cy="2232000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813381" y="3340265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26144" y="4248556"/>
            <a:ext cx="357957" cy="296569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12" y="1360081"/>
            <a:ext cx="3306980" cy="1935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01" y="1326334"/>
            <a:ext cx="3048001" cy="19530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0" y="3864547"/>
            <a:ext cx="3210358" cy="20461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50" y="3900156"/>
            <a:ext cx="3187284" cy="20105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55" y="3923627"/>
            <a:ext cx="3211927" cy="198703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8073070" y="1384904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21911" y="2003161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767100">
            <a:off x="5168426" y="2953911"/>
            <a:ext cx="1722705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22459" y="4636360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794039" y="4668292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32567" y="2145965"/>
            <a:ext cx="137301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10086" y="5629265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26542" y="4183386"/>
            <a:ext cx="2957599" cy="1525851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89171" y="5621581"/>
            <a:ext cx="351899" cy="2814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738887" y="4739144"/>
            <a:ext cx="197166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</a:t>
            </a:r>
            <a:r>
              <a:rPr lang="ko-KR" altLang="en-US" sz="2000" b="1" i="1" kern="0" smtClean="0">
                <a:solidFill>
                  <a:srgbClr val="5B6176"/>
                </a:solidFill>
              </a:rPr>
              <a:t>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종</a:t>
            </a:r>
            <a:r>
              <a:rPr lang="ko-KR" altLang="en-US" sz="1400" b="1" dirty="0">
                <a:solidFill>
                  <a:srgbClr val="5B6176"/>
                </a:solidFill>
              </a:rPr>
              <a:t>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81" y="2460138"/>
            <a:ext cx="3436347" cy="218298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1365180" y="2476932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36227" y="3238629"/>
            <a:ext cx="911777" cy="7565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8" y="2477556"/>
            <a:ext cx="3087365" cy="21829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39" y="2435035"/>
            <a:ext cx="3339548" cy="2233188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333260" y="2469247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8135" y="2488920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757491" y="3223999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642198" y="3201080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고찰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30380"/>
              </p:ext>
            </p:extLst>
          </p:nvPr>
        </p:nvGraphicFramePr>
        <p:xfrm>
          <a:off x="4849239" y="2233153"/>
          <a:ext cx="6486026" cy="293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B6176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rgbClr val="5B617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패턴 코드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패턴에 대해 조금 더 구체적인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코드를 구현하지 못한 것이 아쉽습니다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공급자 문제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엑셀을 연동할 때 일부 컴퓨터에서 공급자 문제가 발생하는데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이를 사용자가 처리하기에는 번거로움이 있어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보완이 필요합니다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엑셀 파일을 매번 수정해야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되는 점이 발생해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 부분에 대한 해결이 필요합니다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7" y="2457662"/>
            <a:ext cx="3819693" cy="24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Thank you!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srgbClr val="5B6176"/>
                </a:solidFill>
              </a:rPr>
              <a:t>감사합니다</a:t>
            </a:r>
            <a:r>
              <a:rPr lang="en-US" altLang="ko-KR" sz="7200" b="1" i="1" dirty="0" smtClean="0">
                <a:solidFill>
                  <a:srgbClr val="5B6176"/>
                </a:solidFill>
              </a:rPr>
              <a:t>.</a:t>
            </a:r>
            <a:endParaRPr lang="ko-KR" altLang="en-US" sz="6000" i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522" y="98285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37" idx="3"/>
          </p:cNvCxnSpPr>
          <p:nvPr/>
        </p:nvCxnSpPr>
        <p:spPr>
          <a:xfrm>
            <a:off x="2819000" y="251691"/>
            <a:ext cx="8951680" cy="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470614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785694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2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1175000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2032209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20168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2260106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722780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2454400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595532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2602236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548530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2691434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2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548530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3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2691434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595532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2602236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722780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2454400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2260106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20168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2032207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1175000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785694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470614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1045135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25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26483" y="5154059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1.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프로그램의 기본 구조</a:t>
            </a:r>
            <a:endParaRPr lang="en-US" altLang="ko-KR" sz="1400" dirty="0" smtClean="0">
              <a:solidFill>
                <a:srgbClr val="5B617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44899" y="4726572"/>
            <a:ext cx="1236560" cy="248488"/>
            <a:chOff x="9764887" y="2269703"/>
            <a:chExt cx="210942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7258267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7573347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6962653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7819862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6707821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8047759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6510433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8242053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7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6383185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8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8389889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6336183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8479087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6336183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8479087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6383185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8389889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6510433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6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8242053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8047759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6707821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7819860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0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6962653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7573347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7258267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6832788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75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095753" y="5177458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2. </a:t>
            </a:r>
            <a:r>
              <a:rPr lang="ko-KR" altLang="en-US" sz="1400" dirty="0" smtClean="0">
                <a:solidFill>
                  <a:srgbClr val="5B6176"/>
                </a:solidFill>
              </a:rPr>
              <a:t>알고리즘</a:t>
            </a:r>
            <a:r>
              <a:rPr lang="en-US" altLang="ko-KR" sz="1400" dirty="0" smtClean="0">
                <a:solidFill>
                  <a:srgbClr val="5B6176"/>
                </a:solidFill>
              </a:rPr>
              <a:t>, </a:t>
            </a:r>
            <a:r>
              <a:rPr lang="ko-KR" altLang="en-US" sz="1400" dirty="0" smtClean="0">
                <a:solidFill>
                  <a:srgbClr val="5B6176"/>
                </a:solidFill>
              </a:rPr>
              <a:t>패턴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22407" y="4749971"/>
            <a:ext cx="1236560" cy="248488"/>
            <a:chOff x="9764887" y="2269703"/>
            <a:chExt cx="2109424" cy="42389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4370228" y="183931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4685308" y="183931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4074614" y="188631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4931823" y="188631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3819782" y="201356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5159720" y="201356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3622394" y="221095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5354014" y="221095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3495146" y="246578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5501850" y="246578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3448144" y="276139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5591048" y="276139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3448144" y="307647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5591048" y="307647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3495146" y="332299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5501850" y="332299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3622394" y="355088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5354014" y="355088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6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5159720" y="374518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7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3819782" y="374518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8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4931821" y="389301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9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4074614" y="389302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0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4685308" y="398221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1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4370228" y="398221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3944749" y="2449428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50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5959548" y="520166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3.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886202" y="4774175"/>
            <a:ext cx="1236560" cy="248488"/>
            <a:chOff x="9764887" y="2269703"/>
            <a:chExt cx="2109424" cy="42389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7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0181612" y="181577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8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0496692" y="181577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9885998" y="186277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0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10743207" y="186277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1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631166" y="199002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2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10971104" y="199002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3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9433778" y="218741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4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11165398" y="218741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5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9306530" y="244224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6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11313234" y="244224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7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9259528" y="273785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8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11402432" y="273785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9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9259528" y="305294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0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11402432" y="305294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1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9306530" y="329945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2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11313234" y="329945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3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9433778" y="352735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4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11165398" y="352735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5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10971104" y="372164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6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631166" y="372164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7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10743205" y="386948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9885998" y="386948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0496692" y="395867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0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0181612" y="395867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9756133" y="242589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5B6176"/>
                </a:solidFill>
              </a:rPr>
              <a:t>100</a:t>
            </a:r>
            <a:r>
              <a:rPr lang="en-US" altLang="ko-KR" dirty="0" smtClean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882893" y="520092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4.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 실행 흐름도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9809547" y="4773435"/>
            <a:ext cx="1236560" cy="248488"/>
            <a:chOff x="9764887" y="2269703"/>
            <a:chExt cx="2109424" cy="42389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37" name="직사각형 136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개발 환경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1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397000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600" y="1662893"/>
            <a:ext cx="3300400" cy="3706045"/>
            <a:chOff x="1105700" y="1377555"/>
            <a:chExt cx="3300400" cy="3706045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942895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880511" y="1607440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96999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개발 언어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C#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59402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03002" y="1662893"/>
            <a:ext cx="3300400" cy="3706045"/>
            <a:chOff x="1105700" y="1377555"/>
            <a:chExt cx="3300400" cy="370604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4542913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59401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B6176"/>
                </a:solidFill>
              </a:rPr>
              <a:t>IDE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Visual Studio 2019</a:t>
            </a:r>
            <a:endParaRPr lang="en-US" altLang="ko-KR" sz="1200" dirty="0">
              <a:solidFill>
                <a:srgbClr val="5B6176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721804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265404" y="1662893"/>
            <a:ext cx="3300400" cy="3706045"/>
            <a:chOff x="1105700" y="1377555"/>
            <a:chExt cx="3300400" cy="3706045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8205315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21803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참고 자료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5B6176"/>
                </a:solidFill>
              </a:rPr>
              <a:t>윤인성 </a:t>
            </a:r>
            <a:r>
              <a:rPr lang="en-US" altLang="ko-KR" sz="1200" dirty="0" smtClean="0">
                <a:solidFill>
                  <a:srgbClr val="5B6176"/>
                </a:solidFill>
              </a:rPr>
              <a:t>-</a:t>
            </a:r>
            <a:r>
              <a:rPr lang="ko-KR" altLang="en-US" sz="1200" dirty="0" smtClean="0">
                <a:solidFill>
                  <a:srgbClr val="5B6176"/>
                </a:solidFill>
              </a:rPr>
              <a:t> </a:t>
            </a:r>
            <a:r>
              <a:rPr lang="en-US" altLang="ko-KR" sz="1200" dirty="0" smtClean="0">
                <a:solidFill>
                  <a:srgbClr val="5B6176"/>
                </a:solidFill>
              </a:rPr>
              <a:t>C# </a:t>
            </a:r>
            <a:r>
              <a:rPr lang="ko-KR" altLang="en-US" sz="1200" dirty="0" smtClean="0">
                <a:solidFill>
                  <a:srgbClr val="5B6176"/>
                </a:solidFill>
              </a:rPr>
              <a:t>프로그래밍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72" y="2478430"/>
            <a:ext cx="2433458" cy="1901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2" y="2592052"/>
            <a:ext cx="1672334" cy="1838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76" y="2306355"/>
            <a:ext cx="1927654" cy="24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22409" y="234659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" name="타원 1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메인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10424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3" name="타원 22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추첨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494792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6" name="타원 25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조회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90382" y="2930586"/>
            <a:ext cx="2820042" cy="1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0"/>
            <a:endCxn id="2" idx="4"/>
          </p:cNvCxnSpPr>
          <p:nvPr/>
        </p:nvCxnSpPr>
        <p:spPr>
          <a:xfrm flipV="1">
            <a:off x="1444296" y="3514571"/>
            <a:ext cx="662100" cy="424701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4"/>
            <a:endCxn id="42" idx="0"/>
          </p:cNvCxnSpPr>
          <p:nvPr/>
        </p:nvCxnSpPr>
        <p:spPr>
          <a:xfrm>
            <a:off x="2106396" y="3514571"/>
            <a:ext cx="682341" cy="424700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3" idx="4"/>
            <a:endCxn id="51" idx="0"/>
          </p:cNvCxnSpPr>
          <p:nvPr/>
        </p:nvCxnSpPr>
        <p:spPr>
          <a:xfrm flipH="1">
            <a:off x="5440725" y="3514572"/>
            <a:ext cx="653686" cy="409035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3" idx="4"/>
            <a:endCxn id="54" idx="0"/>
          </p:cNvCxnSpPr>
          <p:nvPr/>
        </p:nvCxnSpPr>
        <p:spPr>
          <a:xfrm>
            <a:off x="6094411" y="3514572"/>
            <a:ext cx="692454" cy="40903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6" idx="4"/>
            <a:endCxn id="61" idx="0"/>
          </p:cNvCxnSpPr>
          <p:nvPr/>
        </p:nvCxnSpPr>
        <p:spPr>
          <a:xfrm flipH="1">
            <a:off x="9405914" y="3514572"/>
            <a:ext cx="672865" cy="40428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6" idx="4"/>
            <a:endCxn id="86" idx="0"/>
          </p:cNvCxnSpPr>
          <p:nvPr/>
        </p:nvCxnSpPr>
        <p:spPr>
          <a:xfrm>
            <a:off x="10078779" y="3514572"/>
            <a:ext cx="672869" cy="408218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6"/>
            <a:endCxn id="26" idx="2"/>
          </p:cNvCxnSpPr>
          <p:nvPr/>
        </p:nvCxnSpPr>
        <p:spPr>
          <a:xfrm>
            <a:off x="6678397" y="2930586"/>
            <a:ext cx="2816395" cy="0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883581" y="3918856"/>
            <a:ext cx="2390399" cy="734734"/>
            <a:chOff x="8963029" y="4389959"/>
            <a:chExt cx="2424880" cy="737888"/>
          </a:xfrm>
        </p:grpSpPr>
        <p:grpSp>
          <p:nvGrpSpPr>
            <p:cNvPr id="60" name="그룹 59"/>
            <p:cNvGrpSpPr/>
            <p:nvPr/>
          </p:nvGrpSpPr>
          <p:grpSpPr>
            <a:xfrm>
              <a:off x="8963029" y="4389959"/>
              <a:ext cx="1059734" cy="733937"/>
              <a:chOff x="1768299" y="4333793"/>
              <a:chExt cx="1059734" cy="733937"/>
            </a:xfrm>
            <a:solidFill>
              <a:srgbClr val="5B6176"/>
            </a:solidFill>
          </p:grpSpPr>
          <p:sp>
            <p:nvSpPr>
              <p:cNvPr id="61" name="직사각형 60"/>
              <p:cNvSpPr/>
              <p:nvPr/>
            </p:nvSpPr>
            <p:spPr>
              <a:xfrm>
                <a:off x="1768299" y="4333793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768301" y="4487297"/>
                <a:ext cx="1059732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엑셀 파일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0328175" y="4393910"/>
              <a:ext cx="1059734" cy="733937"/>
              <a:chOff x="1768298" y="4333790"/>
              <a:chExt cx="1059734" cy="733937"/>
            </a:xfrm>
            <a:solidFill>
              <a:srgbClr val="5B6176"/>
            </a:solidFill>
          </p:grpSpPr>
          <p:sp>
            <p:nvSpPr>
              <p:cNvPr id="86" name="직사각형 85"/>
              <p:cNvSpPr/>
              <p:nvPr/>
            </p:nvSpPr>
            <p:spPr>
              <a:xfrm>
                <a:off x="1768298" y="4333790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768301" y="4567981"/>
                <a:ext cx="983557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921128" y="3939271"/>
            <a:ext cx="2390400" cy="729984"/>
            <a:chOff x="941810" y="4333794"/>
            <a:chExt cx="2395012" cy="729984"/>
          </a:xfrm>
        </p:grpSpPr>
        <p:sp>
          <p:nvSpPr>
            <p:cNvPr id="35" name="직사각형 34"/>
            <p:cNvSpPr/>
            <p:nvPr/>
          </p:nvSpPr>
          <p:spPr>
            <a:xfrm>
              <a:off x="941810" y="4333795"/>
              <a:ext cx="1048355" cy="729983"/>
            </a:xfrm>
            <a:prstGeom prst="rect">
              <a:avLst/>
            </a:prstGeom>
            <a:solidFill>
              <a:srgbClr val="5B61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45544" y="4333794"/>
              <a:ext cx="2391278" cy="729983"/>
              <a:chOff x="424622" y="4333794"/>
              <a:chExt cx="2391278" cy="729983"/>
            </a:xfrm>
            <a:solidFill>
              <a:srgbClr val="5B6176"/>
            </a:solidFill>
          </p:grpSpPr>
          <p:sp>
            <p:nvSpPr>
              <p:cNvPr id="42" name="직사각형 41"/>
              <p:cNvSpPr/>
              <p:nvPr/>
            </p:nvSpPr>
            <p:spPr>
              <a:xfrm>
                <a:off x="1768300" y="4333794"/>
                <a:ext cx="1047600" cy="7299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4622" y="4587008"/>
                <a:ext cx="1044621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289223" y="4579503"/>
              <a:ext cx="983557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18595" y="3923606"/>
            <a:ext cx="2390400" cy="729984"/>
            <a:chOff x="4899211" y="4429741"/>
            <a:chExt cx="2390400" cy="729984"/>
          </a:xfrm>
        </p:grpSpPr>
        <p:grpSp>
          <p:nvGrpSpPr>
            <p:cNvPr id="14" name="그룹 13"/>
            <p:cNvGrpSpPr/>
            <p:nvPr/>
          </p:nvGrpSpPr>
          <p:grpSpPr>
            <a:xfrm>
              <a:off x="4899211" y="4429741"/>
              <a:ext cx="2390400" cy="729984"/>
              <a:chOff x="4907822" y="4333792"/>
              <a:chExt cx="2433667" cy="72998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4907822" y="4333793"/>
                <a:ext cx="1063161" cy="729983"/>
                <a:chOff x="1768299" y="4333794"/>
                <a:chExt cx="1063161" cy="729983"/>
              </a:xfrm>
              <a:solidFill>
                <a:srgbClr val="5B6176"/>
              </a:solidFill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768299" y="4333794"/>
                  <a:ext cx="1063161" cy="72998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768301" y="4579505"/>
                  <a:ext cx="983557" cy="2616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bg1"/>
                      </a:solidFill>
                    </a:rPr>
                    <a:t>번호 추첨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6278328" y="4333792"/>
                <a:ext cx="1063161" cy="729983"/>
              </a:xfrm>
              <a:prstGeom prst="rect">
                <a:avLst/>
              </a:prstGeom>
              <a:solidFill>
                <a:srgbClr val="5B61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254486" y="4675453"/>
              <a:ext cx="1031744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020" y="98696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알고리즘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,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패턴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7" y="1315850"/>
            <a:ext cx="4020675" cy="4527997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35538"/>
              </p:ext>
            </p:extLst>
          </p:nvPr>
        </p:nvGraphicFramePr>
        <p:xfrm>
          <a:off x="5330090" y="1393366"/>
          <a:ext cx="6033408" cy="411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B6176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rgbClr val="5B617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중복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동일한 숫자가 출력되지 않도록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~ 34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~ 36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~ 39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그 외 나머지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자리의 범위와 비슷하게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합이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작거나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큰 번호 조합이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정렬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보너스 번호를 제외한 번호 정렬은 버블 정렬을 사용했습니다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고저차가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 ~ 44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 조합이 자주 나오도록 확률을 조정하였습니다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75812" y="5610907"/>
            <a:ext cx="35785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패턴 참고 </a:t>
            </a:r>
            <a:r>
              <a:rPr lang="en-US" altLang="ko-KR" sz="1100" dirty="0">
                <a:solidFill>
                  <a:srgbClr val="5B6176"/>
                </a:solidFill>
              </a:rPr>
              <a:t>: https://news.joins.com/article/8993945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209" y="999328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8" y="2384107"/>
            <a:ext cx="3227731" cy="2058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09" y="2394584"/>
            <a:ext cx="3236400" cy="20532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57" y="2382941"/>
            <a:ext cx="3229870" cy="20592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929865" y="3098079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855126" y="3098211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74263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56667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895546" y="4571183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3" y="1477359"/>
            <a:ext cx="6494133" cy="42249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772694" y="4343567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4585365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툴</a:t>
            </a:r>
            <a:r>
              <a:rPr lang="ko-KR" altLang="en-US" b="1" dirty="0" err="1" smtClean="0">
                <a:solidFill>
                  <a:schemeClr val="bg1"/>
                </a:solidFill>
              </a:rPr>
              <a:t>팁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stCxn id="3" idx="3"/>
            <a:endCxn id="14" idx="1"/>
          </p:cNvCxnSpPr>
          <p:nvPr/>
        </p:nvCxnSpPr>
        <p:spPr>
          <a:xfrm flipV="1">
            <a:off x="1619625" y="4770031"/>
            <a:ext cx="7153069" cy="54563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72394" y="3127401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133" y="3369199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추첨 화면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1" idx="3"/>
            <a:endCxn id="35" idx="1"/>
          </p:cNvCxnSpPr>
          <p:nvPr/>
        </p:nvCxnSpPr>
        <p:spPr>
          <a:xfrm>
            <a:off x="7153834" y="3553865"/>
            <a:ext cx="1618560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694944" y="2881512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72694" y="189795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820379" y="2139754"/>
            <a:ext cx="22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시스템 종료 문구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110423" y="1681841"/>
            <a:ext cx="266249" cy="21611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7" idx="3"/>
            <a:endCxn id="56" idx="1"/>
          </p:cNvCxnSpPr>
          <p:nvPr/>
        </p:nvCxnSpPr>
        <p:spPr>
          <a:xfrm>
            <a:off x="7376672" y="1789899"/>
            <a:ext cx="1396022" cy="53452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38129" y="5188257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241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8772694" y="309677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333857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번호 출력 버튼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61389" y="183004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3" y="207184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번호 출력 박스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0" y="1499384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672967" y="5064560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4" idx="1"/>
          </p:cNvCxnSpPr>
          <p:nvPr/>
        </p:nvCxnSpPr>
        <p:spPr>
          <a:xfrm flipV="1">
            <a:off x="5263562" y="3523243"/>
            <a:ext cx="3509132" cy="181755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764220" y="4378230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8127" y="4620028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조회 화면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>
            <a:stCxn id="33" idx="3"/>
            <a:endCxn id="43" idx="1"/>
          </p:cNvCxnSpPr>
          <p:nvPr/>
        </p:nvCxnSpPr>
        <p:spPr>
          <a:xfrm flipV="1">
            <a:off x="7485832" y="4804694"/>
            <a:ext cx="1278388" cy="58279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921158" y="5165632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10097" y="2195038"/>
            <a:ext cx="2159214" cy="286952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39" idx="3"/>
            <a:endCxn id="35" idx="1"/>
          </p:cNvCxnSpPr>
          <p:nvPr/>
        </p:nvCxnSpPr>
        <p:spPr>
          <a:xfrm flipV="1">
            <a:off x="7069311" y="2256510"/>
            <a:ext cx="1692078" cy="137328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766001" y="314635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4" y="338815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시트 출력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66000" y="183363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040443" y="207543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불러오기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72694" y="4445902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8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42553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56" idx="1"/>
          </p:cNvCxnSpPr>
          <p:nvPr/>
        </p:nvCxnSpPr>
        <p:spPr>
          <a:xfrm>
            <a:off x="4118641" y="1933529"/>
            <a:ext cx="4647359" cy="32657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07216" y="2029580"/>
            <a:ext cx="6161771" cy="31379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26" idx="3"/>
            <a:endCxn id="35" idx="1"/>
          </p:cNvCxnSpPr>
          <p:nvPr/>
        </p:nvCxnSpPr>
        <p:spPr>
          <a:xfrm flipV="1">
            <a:off x="7368987" y="3572823"/>
            <a:ext cx="1397014" cy="2572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746581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43" idx="1"/>
          </p:cNvCxnSpPr>
          <p:nvPr/>
        </p:nvCxnSpPr>
        <p:spPr>
          <a:xfrm flipV="1">
            <a:off x="7222991" y="4872366"/>
            <a:ext cx="1549703" cy="35661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34739" y="4687700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442</Words>
  <Application>Microsoft Office PowerPoint</Application>
  <PresentationFormat>와이드스크린</PresentationFormat>
  <Paragraphs>127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359</cp:revision>
  <dcterms:created xsi:type="dcterms:W3CDTF">2021-04-05T15:03:00Z</dcterms:created>
  <dcterms:modified xsi:type="dcterms:W3CDTF">2021-05-17T03:33:05Z</dcterms:modified>
</cp:coreProperties>
</file>