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58" r:id="rId5"/>
    <p:sldId id="268" r:id="rId6"/>
    <p:sldId id="271" r:id="rId7"/>
    <p:sldId id="270" r:id="rId8"/>
    <p:sldId id="272" r:id="rId9"/>
    <p:sldId id="274" r:id="rId10"/>
    <p:sldId id="273" r:id="rId11"/>
    <p:sldId id="275" r:id="rId12"/>
    <p:sldId id="278" r:id="rId13"/>
    <p:sldId id="277" r:id="rId14"/>
    <p:sldId id="276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8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048000" y="2656834"/>
            <a:ext cx="6096000" cy="13503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smtClean="0">
                <a:ln>
                  <a:solidFill>
                    <a:prstClr val="white"/>
                  </a:solidFill>
                </a:ln>
                <a:solidFill>
                  <a:srgbClr val="F47279"/>
                </a:solidFill>
              </a:rPr>
              <a:t>JAVA</a:t>
            </a:r>
            <a:r>
              <a:rPr lang="en-US" altLang="ko-KR" sz="44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4400" b="1" i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MYSQL </a:t>
            </a:r>
            <a:endParaRPr lang="en-US" altLang="ko-KR" sz="4400" b="1" i="1" kern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7CA6A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 smtClean="0">
                <a:solidFill>
                  <a:srgbClr val="E7E6E6">
                    <a:lumMod val="50000"/>
                  </a:srgbClr>
                </a:solidFill>
              </a:rPr>
              <a:t>Java</a:t>
            </a:r>
            <a:r>
              <a:rPr lang="ko-KR" altLang="en-US" sz="1050" kern="0" dirty="0">
                <a:solidFill>
                  <a:srgbClr val="E7E6E6">
                    <a:lumMod val="50000"/>
                  </a:srgbClr>
                </a:solidFill>
              </a:rPr>
              <a:t> </a:t>
            </a:r>
            <a:r>
              <a:rPr lang="en-US" altLang="ko-KR" sz="1050" kern="0" dirty="0" smtClean="0">
                <a:solidFill>
                  <a:srgbClr val="E7E6E6">
                    <a:lumMod val="50000"/>
                  </a:srgbClr>
                </a:solidFill>
              </a:rPr>
              <a:t>– MySQL </a:t>
            </a:r>
            <a:r>
              <a:rPr lang="ko-KR" altLang="en-US" sz="1050" kern="0" dirty="0" smtClean="0">
                <a:solidFill>
                  <a:srgbClr val="E7E6E6">
                    <a:lumMod val="50000"/>
                  </a:srgbClr>
                </a:solidFill>
              </a:rPr>
              <a:t>연동 프로그램</a:t>
            </a:r>
            <a:r>
              <a:rPr lang="en-US" altLang="ko-KR" sz="1050" i="1" kern="0" dirty="0" smtClean="0">
                <a:solidFill>
                  <a:srgbClr val="E7E6E6">
                    <a:lumMod val="50000"/>
                  </a:srgbClr>
                </a:solidFill>
              </a:rPr>
              <a:t> </a:t>
            </a:r>
            <a:endParaRPr lang="en-US" altLang="ko-KR" sz="2000" i="1" kern="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" name="왼쪽 대괄호 1"/>
          <p:cNvSpPr/>
          <p:nvPr/>
        </p:nvSpPr>
        <p:spPr>
          <a:xfrm rot="5400000">
            <a:off x="5581761" y="-1391690"/>
            <a:ext cx="1028477" cy="8793020"/>
          </a:xfrm>
          <a:prstGeom prst="leftBracket">
            <a:avLst>
              <a:gd name="adj" fmla="val 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04841" y="2361271"/>
            <a:ext cx="3182318" cy="25861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prstClr val="white"/>
                </a:solidFill>
              </a:rPr>
              <a:t>통합 응용 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SW 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개발자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(C#, JAVA)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 과정 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-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 양화영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0" y="863600"/>
            <a:ext cx="3333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추가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69082" y="1394690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64631" y="2989984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94" y="1835265"/>
            <a:ext cx="5511901" cy="4629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94" y="3430559"/>
            <a:ext cx="4896196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0" y="863600"/>
            <a:ext cx="3779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랜덤 데이터 추가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5253" y="1830607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23068" y="3077267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85" y="2287212"/>
            <a:ext cx="5455661" cy="3181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04" y="3517842"/>
            <a:ext cx="5043053" cy="11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38550" y="1427561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48204" y="2869449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1" y="1868136"/>
            <a:ext cx="6126480" cy="4581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733" y="3310024"/>
            <a:ext cx="5213467" cy="15430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0" y="863600"/>
            <a:ext cx="3350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수정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335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삭제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90559" y="1542962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79261" y="3067136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7" y="1983537"/>
            <a:ext cx="6277409" cy="446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912" y="3507711"/>
            <a:ext cx="4735223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335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</a:t>
            </a:r>
            <a:r>
              <a:rPr lang="ko-KR" altLang="en-US" sz="1600" b="1" i="1" u="sng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삭제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84473" y="1286625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71460" y="2973358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5" y="1748290"/>
            <a:ext cx="6724997" cy="43532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359" y="3413933"/>
            <a:ext cx="3968724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05892" y="1670942"/>
            <a:ext cx="7989454" cy="3994071"/>
          </a:xfrm>
          <a:prstGeom prst="roundRect">
            <a:avLst>
              <a:gd name="adj" fmla="val 5443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4240621" y="2240"/>
            <a:ext cx="3719998" cy="73314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22745" y="3164022"/>
            <a:ext cx="95283" cy="897993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3158071" y="1583298"/>
            <a:ext cx="324000" cy="8764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3741477" y="1583298"/>
            <a:ext cx="504291" cy="87644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4324883" y="1583298"/>
            <a:ext cx="504291" cy="87644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3797272" y="1608229"/>
            <a:ext cx="399517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CA6A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4380678" y="1608229"/>
            <a:ext cx="399517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4727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28164" y="1387595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03020" y="1386687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54613" y="1383243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63031" y="2883147"/>
            <a:ext cx="7065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96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42521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3" name="자유형 102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12750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487712" y="4337956"/>
            <a:ext cx="200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기본 구조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21794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19444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84" name="원호 83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14877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 101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48564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5069112" y="4337956"/>
            <a:ext cx="200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57608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5525809" y="2844214"/>
            <a:ext cx="9008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3" name="원호 92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50691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 100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84378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8650512" y="4337956"/>
            <a:ext cx="20044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93422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9107209" y="2844214"/>
            <a:ext cx="9008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86505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11944" y="4339244"/>
            <a:ext cx="2859314" cy="636637"/>
          </a:xfrm>
          <a:prstGeom prst="rect">
            <a:avLst/>
          </a:prstGeom>
          <a:solidFill>
            <a:srgbClr val="7CA6AD"/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IDE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11944" y="5311159"/>
            <a:ext cx="2859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순서도: 문서 51"/>
          <p:cNvSpPr/>
          <p:nvPr/>
        </p:nvSpPr>
        <p:spPr>
          <a:xfrm flipH="1">
            <a:off x="4711944" y="2360816"/>
            <a:ext cx="2859314" cy="2472666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0489" y="4339244"/>
            <a:ext cx="2859314" cy="636637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개발언어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40489" y="5311159"/>
            <a:ext cx="2859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순서도: 문서 65"/>
          <p:cNvSpPr/>
          <p:nvPr/>
        </p:nvSpPr>
        <p:spPr>
          <a:xfrm flipH="1">
            <a:off x="1040489" y="2360816"/>
            <a:ext cx="2859314" cy="2472666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83399" y="4339244"/>
            <a:ext cx="2859314" cy="636637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smtClean="0">
                <a:solidFill>
                  <a:prstClr val="white"/>
                </a:solidFill>
              </a:rPr>
              <a:t>참고자료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83399" y="5311159"/>
            <a:ext cx="28593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윤인성의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열혈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프로그래밍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순서도: 문서 68"/>
          <p:cNvSpPr/>
          <p:nvPr/>
        </p:nvSpPr>
        <p:spPr>
          <a:xfrm flipH="1">
            <a:off x="8383399" y="2360816"/>
            <a:ext cx="2859314" cy="2472666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83" y="2975957"/>
            <a:ext cx="1784726" cy="1139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38" y="2975957"/>
            <a:ext cx="2143125" cy="11393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48" y="2619652"/>
            <a:ext cx="1415415" cy="18519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1986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개발 환경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1147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2" y="1521228"/>
            <a:ext cx="8273936" cy="49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2136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6417425"/>
            <a:ext cx="3158836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325265"/>
            <a:ext cx="5991225" cy="51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2136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6417425"/>
            <a:ext cx="3158836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24" y="1325265"/>
            <a:ext cx="5477351" cy="50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2369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컨트롤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84" y="1479665"/>
            <a:ext cx="7160032" cy="493776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" y="6417425"/>
            <a:ext cx="3158836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2635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892" y="3413933"/>
            <a:ext cx="2737662" cy="628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55" y="1727200"/>
            <a:ext cx="5965162" cy="48768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84473" y="1286625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71460" y="2973358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332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</a:t>
            </a:r>
            <a:r>
              <a:rPr lang="ko-KR" altLang="en-US" sz="1600" b="1" i="1" u="sng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84473" y="1286625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71460" y="2973358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18" y="1748290"/>
            <a:ext cx="6530432" cy="4453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621" y="3413933"/>
            <a:ext cx="3948200" cy="7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242</Words>
  <Application>Microsoft Office PowerPoint</Application>
  <PresentationFormat>와이드스크린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36</cp:revision>
  <dcterms:created xsi:type="dcterms:W3CDTF">2021-04-29T15:08:55Z</dcterms:created>
  <dcterms:modified xsi:type="dcterms:W3CDTF">2021-05-10T01:39:21Z</dcterms:modified>
</cp:coreProperties>
</file>