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1" r:id="rId5"/>
    <p:sldId id="265" r:id="rId6"/>
    <p:sldId id="267" r:id="rId7"/>
    <p:sldId id="269" r:id="rId8"/>
    <p:sldId id="272" r:id="rId9"/>
    <p:sldId id="273" r:id="rId10"/>
    <p:sldId id="274" r:id="rId11"/>
    <p:sldId id="275" r:id="rId12"/>
    <p:sldId id="276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7127" y="280657"/>
            <a:ext cx="360000" cy="360000"/>
            <a:chOff x="487127" y="280657"/>
            <a:chExt cx="36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1726" y="716981"/>
            <a:ext cx="3266211" cy="802257"/>
            <a:chOff x="461727" y="716981"/>
            <a:chExt cx="2497604" cy="80225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60"/>
              <a:ext cx="2497604" cy="714878"/>
            </a:xfrm>
            <a:prstGeom prst="roundRect">
              <a:avLst>
                <a:gd name="adj" fmla="val 753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통합 응용 </a:t>
              </a:r>
              <a:r>
                <a:rPr lang="en-US" altLang="ko-KR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SW </a:t>
              </a:r>
              <a:r>
                <a:rPr lang="ko-KR" altLang="en-US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개발자</a:t>
              </a:r>
              <a:r>
                <a:rPr lang="en-US" altLang="ko-KR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(C#, JAVA) </a:t>
              </a:r>
              <a:r>
                <a:rPr lang="ko-KR" altLang="en-US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과정</a:t>
              </a:r>
              <a:endParaRPr lang="en-US" altLang="ko-KR" sz="1400" b="1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1727" y="1682941"/>
            <a:ext cx="6548673" cy="802257"/>
            <a:chOff x="461727" y="1682941"/>
            <a:chExt cx="6548673" cy="802257"/>
          </a:xfrm>
        </p:grpSpPr>
        <p:sp>
          <p:nvSpPr>
            <p:cNvPr id="7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1770320"/>
              <a:ext cx="6548673" cy="714878"/>
            </a:xfrm>
            <a:prstGeom prst="roundRect">
              <a:avLst>
                <a:gd name="adj" fmla="val 1286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헬스장 회원 관리 프로그램</a:t>
              </a:r>
              <a:r>
                <a:rPr lang="en-US" altLang="ko-KR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</a:t>
              </a:r>
              <a:r>
                <a:rPr lang="en-US" altLang="ko-KR" sz="8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Come on!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168294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1727" y="2736280"/>
            <a:ext cx="909873" cy="464120"/>
            <a:chOff x="461727" y="2736280"/>
            <a:chExt cx="909873" cy="464120"/>
          </a:xfrm>
        </p:grpSpPr>
        <p:sp>
          <p:nvSpPr>
            <p:cNvPr id="78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김가현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1726" y="3452560"/>
            <a:ext cx="909873" cy="464120"/>
            <a:chOff x="461727" y="2736280"/>
            <a:chExt cx="909873" cy="464120"/>
          </a:xfrm>
        </p:grpSpPr>
        <p:sp>
          <p:nvSpPr>
            <p:cNvPr id="81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박지민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61725" y="4168840"/>
            <a:ext cx="909873" cy="464120"/>
            <a:chOff x="461727" y="2736280"/>
            <a:chExt cx="909873" cy="464120"/>
          </a:xfrm>
        </p:grpSpPr>
        <p:sp>
          <p:nvSpPr>
            <p:cNvPr id="8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서정빈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sp>
        <p:nvSpPr>
          <p:cNvPr id="86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6857980" y="1614544"/>
            <a:ext cx="547794" cy="403044"/>
          </a:xfrm>
          <a:prstGeom prst="wedgeRoundRectCallout">
            <a:avLst>
              <a:gd name="adj1" fmla="val -63715"/>
              <a:gd name="adj2" fmla="val 5320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▶ ▶ ▶</a:t>
            </a:r>
            <a:endParaRPr lang="en-US" altLang="ko-KR" sz="5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START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1725" y="4890106"/>
            <a:ext cx="909873" cy="464120"/>
            <a:chOff x="461727" y="2736280"/>
            <a:chExt cx="909873" cy="464120"/>
          </a:xfrm>
        </p:grpSpPr>
        <p:sp>
          <p:nvSpPr>
            <p:cNvPr id="26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양화영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1724" y="5608866"/>
            <a:ext cx="909873" cy="464120"/>
            <a:chOff x="461727" y="2736280"/>
            <a:chExt cx="909873" cy="464120"/>
          </a:xfrm>
        </p:grpSpPr>
        <p:sp>
          <p:nvSpPr>
            <p:cNvPr id="2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황창식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31" y="2073164"/>
            <a:ext cx="4742850" cy="47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8" y="1772831"/>
            <a:ext cx="5290478" cy="3515094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222056" y="3583130"/>
            <a:ext cx="440190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40" y="1771914"/>
            <a:ext cx="4897137" cy="406204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03832" y="1129669"/>
            <a:ext cx="3179352" cy="697050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 후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textbox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입력된 값으로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수정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7" y="1606813"/>
            <a:ext cx="5762218" cy="3828528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6059650" y="3605113"/>
            <a:ext cx="440190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45" y="2215662"/>
            <a:ext cx="3876675" cy="22279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43406" y="1476998"/>
            <a:ext cx="3179352" cy="738664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Textbox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입력된 값을 가져가서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삭제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14823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오류 개선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7" y="1932383"/>
            <a:ext cx="5288114" cy="3135601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870797" y="3174289"/>
            <a:ext cx="4551244" cy="1063602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41" y="2144742"/>
            <a:ext cx="5043042" cy="335406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08486" y="1362389"/>
            <a:ext cx="3179352" cy="738664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체크가 중복으로 체크되는 오류 개선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12859"/>
              </p:ext>
            </p:extLst>
          </p:nvPr>
        </p:nvGraphicFramePr>
        <p:xfrm>
          <a:off x="1252355" y="2058521"/>
          <a:ext cx="9948546" cy="25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216">
                  <a:extLst>
                    <a:ext uri="{9D8B030D-6E8A-4147-A177-3AD203B41FA5}">
                      <a16:colId xmlns:a16="http://schemas.microsoft.com/office/drawing/2014/main" val="4001337698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논의 및 고찰</a:t>
                      </a:r>
                      <a:endParaRPr kumimoji="0" lang="en-US" altLang="ko-K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4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Form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달력을 활용하여 회원 시작일이나 만료일을 손쉽게 선택하거나 수정할 수 있게 하는 편이</a:t>
                      </a:r>
                      <a:endParaRPr lang="en-US" altLang="ko-KR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측면에서 더욱 용이해 보입니다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4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등록 후 결제 관련 코드를 구현하지 않아 추후에 수정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보완해야 될 부분입니다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631127" y="2307078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● ● </a:t>
            </a:r>
            <a:r>
              <a:rPr lang="ko-KR" altLang="en-US" sz="500" b="1" dirty="0" smtClean="0">
                <a:solidFill>
                  <a:srgbClr val="FFC000"/>
                </a:solidFill>
              </a:rPr>
              <a:t>●</a:t>
            </a:r>
            <a:endParaRPr lang="en-US" altLang="ko-KR" sz="500" b="1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CHECK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17461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고찰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9130" y="2811517"/>
            <a:ext cx="55835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80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8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1126196" y="2824427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47127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A.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제작 개요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3761025" y="2824427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3481956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B.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6395854" y="2824427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6116785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C.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오류 개선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9030683" y="2824427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04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8751614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고찰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2514421" y="3497756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2235352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언어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C#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5149250" y="3497756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870181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IDE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툴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Visual Studio 2019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7784079" y="3497756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7505010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Base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9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개발 환경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10" y="1914584"/>
            <a:ext cx="1290032" cy="14218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9" y="1609282"/>
            <a:ext cx="2430991" cy="19051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71" y="1912245"/>
            <a:ext cx="2279626" cy="14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234776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따로 관리할 필요 없는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DBMS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손쉽게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연동하고 관리하는 프로그램 구상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 rot="2700000">
            <a:off x="2459182" y="2041149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현 28"/>
          <p:cNvSpPr/>
          <p:nvPr/>
        </p:nvSpPr>
        <p:spPr>
          <a:xfrm>
            <a:off x="2459182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 rot="2700000">
            <a:off x="5057818" y="2041149"/>
            <a:ext cx="2124000" cy="2124000"/>
          </a:xfrm>
          <a:prstGeom prst="ellipse">
            <a:avLst/>
          </a:prstGeom>
          <a:solidFill>
            <a:srgbClr val="C49060"/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현 40"/>
          <p:cNvSpPr/>
          <p:nvPr/>
        </p:nvSpPr>
        <p:spPr>
          <a:xfrm>
            <a:off x="5057818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700000">
            <a:off x="7656455" y="2041149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7" name="현 66"/>
          <p:cNvSpPr/>
          <p:nvPr/>
        </p:nvSpPr>
        <p:spPr>
          <a:xfrm>
            <a:off x="7656455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개발 개요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1" y="2639382"/>
            <a:ext cx="1573001" cy="9275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33" y="2664451"/>
            <a:ext cx="1573001" cy="9275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27" y="2664450"/>
            <a:ext cx="1573001" cy="92753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38078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눈에 파악하기 쉬운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&amp; UX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97422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헬스장에 필요한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전반적인 관리를 다룬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제작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352800" y="176261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66588" y="1922842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96" y="1919823"/>
            <a:ext cx="5835448" cy="344091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573405" y="2120901"/>
            <a:ext cx="257694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4" idx="2"/>
            <a:endCxn id="21" idx="1"/>
          </p:cNvCxnSpPr>
          <p:nvPr/>
        </p:nvCxnSpPr>
        <p:spPr>
          <a:xfrm rot="5400000" flipH="1" flipV="1">
            <a:off x="7313408" y="1498629"/>
            <a:ext cx="242024" cy="1464336"/>
          </a:xfrm>
          <a:prstGeom prst="bentConnector4">
            <a:avLst>
              <a:gd name="adj1" fmla="val -94453"/>
              <a:gd name="adj2" fmla="val 54399"/>
            </a:avLst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831099" y="2120901"/>
            <a:ext cx="242801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70643" y="2120901"/>
            <a:ext cx="212807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꺾인 연결선 77"/>
          <p:cNvCxnSpPr>
            <a:stCxn id="76" idx="2"/>
            <a:endCxn id="79" idx="1"/>
          </p:cNvCxnSpPr>
          <p:nvPr/>
        </p:nvCxnSpPr>
        <p:spPr>
          <a:xfrm rot="16200000" flipH="1">
            <a:off x="7246558" y="2057751"/>
            <a:ext cx="625973" cy="1214088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66588" y="2790839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검색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72833" y="3702634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등록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1" name="꺾인 연결선 80"/>
          <p:cNvCxnSpPr>
            <a:stCxn id="77" idx="2"/>
            <a:endCxn id="80" idx="1"/>
          </p:cNvCxnSpPr>
          <p:nvPr/>
        </p:nvCxnSpPr>
        <p:spPr>
          <a:xfrm rot="16200000" flipH="1">
            <a:off x="6906056" y="2622800"/>
            <a:ext cx="1537768" cy="995786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5278004" y="3028950"/>
            <a:ext cx="1674493" cy="1517649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72833" y="4596849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로그인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4" name="꺾인 연결선 83"/>
          <p:cNvCxnSpPr>
            <a:stCxn id="82" idx="2"/>
            <a:endCxn id="83" idx="1"/>
          </p:cNvCxnSpPr>
          <p:nvPr/>
        </p:nvCxnSpPr>
        <p:spPr>
          <a:xfrm rot="16200000" flipH="1">
            <a:off x="7025446" y="3636404"/>
            <a:ext cx="237193" cy="2057582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1" y="1723052"/>
            <a:ext cx="5251440" cy="3587742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4158188" y="4651131"/>
            <a:ext cx="492942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07" y="1835324"/>
            <a:ext cx="4561234" cy="4282244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450548" y="1344506"/>
            <a:ext cx="29507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 후 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비어있다면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대여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3" y="1723052"/>
            <a:ext cx="5251440" cy="3587742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4967080" y="4651130"/>
            <a:ext cx="492942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64" y="2024795"/>
            <a:ext cx="4476750" cy="39338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590463" y="1307554"/>
            <a:ext cx="31793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 후 비어있지 않다면 반납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80" y="1682235"/>
            <a:ext cx="5237932" cy="380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29487" y="2268415"/>
            <a:ext cx="677581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83" y="1604237"/>
            <a:ext cx="4299439" cy="41153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435627" y="1188739"/>
            <a:ext cx="3179352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7" y="1721573"/>
            <a:ext cx="5854881" cy="3478781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644087" y="2778370"/>
            <a:ext cx="791883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92" y="1555492"/>
            <a:ext cx="4117838" cy="38109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551835" y="1035872"/>
            <a:ext cx="31793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저장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C4906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49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373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21_Office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94</cp:revision>
  <dcterms:created xsi:type="dcterms:W3CDTF">2020-12-10T02:11:15Z</dcterms:created>
  <dcterms:modified xsi:type="dcterms:W3CDTF">2021-05-10T07:36:49Z</dcterms:modified>
</cp:coreProperties>
</file>