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4" r:id="rId4"/>
    <p:sldId id="273" r:id="rId5"/>
    <p:sldId id="275" r:id="rId6"/>
    <p:sldId id="258" r:id="rId7"/>
    <p:sldId id="274" r:id="rId8"/>
    <p:sldId id="271" r:id="rId9"/>
    <p:sldId id="270" r:id="rId10"/>
    <p:sldId id="259" r:id="rId11"/>
    <p:sldId id="276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CFD"/>
    <a:srgbClr val="FFF6E5"/>
    <a:srgbClr val="59BBFD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5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9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6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6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3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2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6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0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4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20836" y="3634975"/>
            <a:ext cx="43503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400" b="1" kern="0" dirty="0" smtClean="0">
                <a:solidFill>
                  <a:prstClr val="white"/>
                </a:solidFill>
              </a:rPr>
              <a:t>통합 응용 </a:t>
            </a:r>
            <a:r>
              <a:rPr lang="en-US" altLang="ko-KR" sz="1400" b="1" kern="0" dirty="0" smtClean="0">
                <a:solidFill>
                  <a:prstClr val="white"/>
                </a:solidFill>
              </a:rPr>
              <a:t>SW </a:t>
            </a:r>
            <a:r>
              <a:rPr lang="ko-KR" altLang="en-US" sz="1400" b="1" kern="0" dirty="0" smtClean="0">
                <a:solidFill>
                  <a:prstClr val="white"/>
                </a:solidFill>
              </a:rPr>
              <a:t>개발자</a:t>
            </a:r>
            <a:r>
              <a:rPr lang="en-US" altLang="ko-KR" sz="1400" b="1" kern="0" dirty="0" smtClean="0">
                <a:solidFill>
                  <a:prstClr val="white"/>
                </a:solidFill>
              </a:rPr>
              <a:t>(C#, JAVA)</a:t>
            </a:r>
            <a:r>
              <a:rPr lang="ko-KR" altLang="en-US" sz="1400" b="1" kern="0" dirty="0" smtClean="0">
                <a:solidFill>
                  <a:prstClr val="white"/>
                </a:solidFill>
              </a:rPr>
              <a:t>과정 </a:t>
            </a:r>
            <a:r>
              <a:rPr lang="en-US" altLang="ko-KR" sz="1400" b="1" kern="0" dirty="0" smtClean="0">
                <a:solidFill>
                  <a:prstClr val="white"/>
                </a:solidFill>
              </a:rPr>
              <a:t>– </a:t>
            </a:r>
            <a:r>
              <a:rPr lang="ko-KR" altLang="en-US" sz="1400" b="1" kern="0" dirty="0" smtClean="0">
                <a:solidFill>
                  <a:prstClr val="white"/>
                </a:solidFill>
              </a:rPr>
              <a:t>양 화 영</a:t>
            </a:r>
            <a:endParaRPr lang="en-US" altLang="ko-KR" sz="600" b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24298" y="2134451"/>
            <a:ext cx="71434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err="1" smtClean="0">
                <a:solidFill>
                  <a:srgbClr val="82CCFD"/>
                </a:solidFill>
              </a:rPr>
              <a:t>기온별</a:t>
            </a:r>
            <a:r>
              <a:rPr lang="ko-KR" altLang="en-US" sz="4000" b="1" i="1" kern="0" dirty="0" smtClean="0">
                <a:solidFill>
                  <a:srgbClr val="82CCFD"/>
                </a:solidFill>
              </a:rPr>
              <a:t> 옷차림 추천 프로그램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잘 </a:t>
            </a:r>
            <a:r>
              <a:rPr lang="ko-KR" altLang="en-US" sz="1400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챙겨입고</a:t>
            </a:r>
            <a:r>
              <a:rPr lang="ko-KR" altLang="en-US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나가세요</a:t>
            </a:r>
            <a:r>
              <a:rPr lang="en-US" altLang="ko-KR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~</a:t>
            </a:r>
            <a:endParaRPr lang="en-US" altLang="ko-KR" sz="1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48" y="1823085"/>
            <a:ext cx="6235200" cy="3984112"/>
          </a:xfrm>
          <a:prstGeom prst="rect">
            <a:avLst/>
          </a:prstGeom>
        </p:spPr>
      </p:pic>
      <p:sp>
        <p:nvSpPr>
          <p:cNvPr id="41" name="사각형: 둥근 모서리 31">
            <a:extLst>
              <a:ext uri="{FF2B5EF4-FFF2-40B4-BE49-F238E27FC236}">
                <a16:creationId xmlns:a16="http://schemas.microsoft.com/office/drawing/2014/main" id="{87F96730-FCA5-44A8-810E-07DACBEC9D5E}"/>
              </a:ext>
            </a:extLst>
          </p:cNvPr>
          <p:cNvSpPr/>
          <p:nvPr/>
        </p:nvSpPr>
        <p:spPr>
          <a:xfrm>
            <a:off x="7844055" y="2591849"/>
            <a:ext cx="3510120" cy="1358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개선 사항</a:t>
            </a:r>
            <a:endParaRPr lang="en-US" altLang="ko-KR" b="1" i="1" u="sng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endParaRPr lang="en-US" altLang="ko-KR" sz="5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err="1" smtClean="0">
                <a:solidFill>
                  <a:srgbClr val="4E5D70"/>
                </a:solidFill>
              </a:rPr>
              <a:t>콤보박스에</a:t>
            </a:r>
            <a:r>
              <a:rPr lang="ko-KR" altLang="en-US" sz="1400" b="1" dirty="0" smtClean="0">
                <a:solidFill>
                  <a:srgbClr val="4E5D70"/>
                </a:solidFill>
              </a:rPr>
              <a:t> 사용자가</a:t>
            </a:r>
            <a:endParaRPr lang="en-US" altLang="ko-KR" sz="14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입력하는 방법도 생각하여</a:t>
            </a:r>
            <a:endParaRPr lang="en-US" altLang="ko-KR" sz="14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자동완성 기능을 추가하였습니다</a:t>
            </a:r>
            <a:r>
              <a:rPr lang="en-US" altLang="ko-KR" sz="1400" b="1" dirty="0" smtClean="0">
                <a:solidFill>
                  <a:srgbClr val="4E5D70"/>
                </a:solidFill>
              </a:rPr>
              <a:t>.</a:t>
            </a:r>
            <a:endParaRPr lang="en-US" altLang="ko-KR" sz="1400" b="1" dirty="0">
              <a:solidFill>
                <a:srgbClr val="4E5D7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" y="933979"/>
            <a:ext cx="171567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</a:t>
            </a:r>
            <a:r>
              <a:rPr lang="ko-KR" altLang="en-US" b="1" i="1" u="sng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개선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2491" y="2451420"/>
            <a:ext cx="972408" cy="348341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41" idx="1"/>
            <a:endCxn id="59" idx="3"/>
          </p:cNvCxnSpPr>
          <p:nvPr/>
        </p:nvCxnSpPr>
        <p:spPr>
          <a:xfrm flipH="1" flipV="1">
            <a:off x="4224899" y="2625591"/>
            <a:ext cx="3619156" cy="645467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452" y="4049851"/>
            <a:ext cx="2981325" cy="544976"/>
          </a:xfrm>
          <a:prstGeom prst="rect">
            <a:avLst/>
          </a:prstGeom>
        </p:spPr>
      </p:pic>
      <p:cxnSp>
        <p:nvCxnSpPr>
          <p:cNvPr id="75" name="직선 연결선 74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00" y="1821600"/>
            <a:ext cx="6235200" cy="4009657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0" y="933979"/>
            <a:ext cx="16968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고찰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57094" y="1981134"/>
            <a:ext cx="2407853" cy="3710974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18" idx="1"/>
            <a:endCxn id="59" idx="3"/>
          </p:cNvCxnSpPr>
          <p:nvPr/>
        </p:nvCxnSpPr>
        <p:spPr>
          <a:xfrm flipH="1">
            <a:off x="7164947" y="2500200"/>
            <a:ext cx="596085" cy="1336421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  <p:sp>
        <p:nvSpPr>
          <p:cNvPr id="18" name="사각형: 둥근 모서리 31">
            <a:extLst>
              <a:ext uri="{FF2B5EF4-FFF2-40B4-BE49-F238E27FC236}">
                <a16:creationId xmlns:a16="http://schemas.microsoft.com/office/drawing/2014/main" id="{87F96730-FCA5-44A8-810E-07DACBEC9D5E}"/>
              </a:ext>
            </a:extLst>
          </p:cNvPr>
          <p:cNvSpPr/>
          <p:nvPr/>
        </p:nvSpPr>
        <p:spPr>
          <a:xfrm>
            <a:off x="7761032" y="1821600"/>
            <a:ext cx="3510000" cy="13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A.</a:t>
            </a:r>
            <a:endParaRPr lang="en-US" altLang="ko-KR" b="1" i="1" u="sng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endParaRPr lang="en-US" altLang="ko-KR" sz="5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보이는 이미지가 하나밖에 없어서 </a:t>
            </a:r>
            <a:endParaRPr lang="en-US" altLang="ko-KR" sz="14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이미지를 업데이트해 주거나 창을 늘려 더 많은 이미지를 보여주는 식의 보완이 필요입니다</a:t>
            </a:r>
            <a:r>
              <a:rPr lang="en-US" altLang="ko-KR" sz="1400" b="1" dirty="0" smtClean="0">
                <a:solidFill>
                  <a:srgbClr val="4E5D70"/>
                </a:solidFill>
              </a:rPr>
              <a:t>.</a:t>
            </a:r>
            <a:endParaRPr lang="en-US" altLang="ko-KR" sz="1400" b="1" dirty="0">
              <a:solidFill>
                <a:srgbClr val="4E5D7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16058" y="4062953"/>
            <a:ext cx="3480942" cy="1508288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27" idx="1"/>
            <a:endCxn id="23" idx="3"/>
          </p:cNvCxnSpPr>
          <p:nvPr/>
        </p:nvCxnSpPr>
        <p:spPr>
          <a:xfrm flipH="1">
            <a:off x="4697000" y="4637988"/>
            <a:ext cx="3064032" cy="179109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31">
            <a:extLst>
              <a:ext uri="{FF2B5EF4-FFF2-40B4-BE49-F238E27FC236}">
                <a16:creationId xmlns:a16="http://schemas.microsoft.com/office/drawing/2014/main" id="{87F96730-FCA5-44A8-810E-07DACBEC9D5E}"/>
              </a:ext>
            </a:extLst>
          </p:cNvPr>
          <p:cNvSpPr/>
          <p:nvPr/>
        </p:nvSpPr>
        <p:spPr>
          <a:xfrm>
            <a:off x="7761032" y="3959388"/>
            <a:ext cx="3510000" cy="13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B.</a:t>
            </a:r>
            <a:endParaRPr lang="en-US" altLang="ko-KR" b="1" i="1" u="sng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endParaRPr lang="en-US" altLang="ko-KR" sz="5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가져온 </a:t>
            </a:r>
            <a:r>
              <a:rPr lang="en-US" altLang="ko-KR" sz="1400" b="1" dirty="0" smtClean="0">
                <a:solidFill>
                  <a:srgbClr val="4E5D70"/>
                </a:solidFill>
              </a:rPr>
              <a:t>API</a:t>
            </a:r>
            <a:r>
              <a:rPr lang="ko-KR" altLang="en-US" sz="1400" b="1" dirty="0" smtClean="0">
                <a:solidFill>
                  <a:srgbClr val="4E5D70"/>
                </a:solidFill>
              </a:rPr>
              <a:t>가 이틀 뒤부터</a:t>
            </a:r>
            <a:endParaRPr lang="en-US" altLang="ko-KR" sz="14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데이터가 있어 오늘과 모레 부분이 없어 이 부분에 대한 보완이</a:t>
            </a:r>
            <a:endParaRPr lang="en-US" altLang="ko-KR" sz="14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srgbClr val="4E5D70"/>
                </a:solidFill>
              </a:rPr>
              <a:t> </a:t>
            </a:r>
            <a:r>
              <a:rPr lang="ko-KR" altLang="en-US" sz="1400" b="1" dirty="0" smtClean="0">
                <a:solidFill>
                  <a:srgbClr val="4E5D70"/>
                </a:solidFill>
              </a:rPr>
              <a:t>필요합니다</a:t>
            </a:r>
            <a:r>
              <a:rPr lang="en-US" altLang="ko-KR" sz="1400" b="1" dirty="0" smtClean="0">
                <a:solidFill>
                  <a:srgbClr val="4E5D70"/>
                </a:solidFill>
              </a:rPr>
              <a:t>.</a:t>
            </a:r>
            <a:endParaRPr lang="en-US" altLang="ko-KR" sz="1400" b="1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7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580015" y="2574712"/>
            <a:ext cx="5031970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600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6600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660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17392" y="1956365"/>
            <a:ext cx="2423886" cy="2423886"/>
          </a:xfrm>
          <a:prstGeom prst="ellipse">
            <a:avLst/>
          </a:prstGeom>
          <a:solidFill>
            <a:srgbClr val="222A35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168176" y="1659613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9" name="Group 28"/>
          <p:cNvGrpSpPr>
            <a:grpSpLocks noChangeAspect="1"/>
          </p:cNvGrpSpPr>
          <p:nvPr/>
        </p:nvGrpSpPr>
        <p:grpSpPr bwMode="auto">
          <a:xfrm>
            <a:off x="2376381" y="1858711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4872852" y="1991651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723636" y="1694899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439551" y="1991651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308441" y="1703952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8" name="Group 14"/>
          <p:cNvGrpSpPr>
            <a:grpSpLocks noChangeAspect="1"/>
          </p:cNvGrpSpPr>
          <p:nvPr/>
        </p:nvGrpSpPr>
        <p:grpSpPr bwMode="auto">
          <a:xfrm>
            <a:off x="9528124" y="1935015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49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1" name="Freeform 11"/>
          <p:cNvSpPr>
            <a:spLocks noEditPoints="1"/>
          </p:cNvSpPr>
          <p:nvPr/>
        </p:nvSpPr>
        <p:spPr bwMode="auto">
          <a:xfrm>
            <a:off x="5989785" y="1891499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78386" y="4712289"/>
            <a:ext cx="260021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45085" y="4711262"/>
            <a:ext cx="260021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개선 및 고찰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71273" y="4711262"/>
            <a:ext cx="260021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기본 구조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68" y="2514811"/>
            <a:ext cx="1569452" cy="15694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29" y="2327353"/>
            <a:ext cx="1631412" cy="16314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64" y="2407658"/>
            <a:ext cx="1800992" cy="18009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1317392" y="1956365"/>
            <a:ext cx="2423886" cy="2423886"/>
          </a:xfrm>
          <a:prstGeom prst="ellipse">
            <a:avLst/>
          </a:prstGeom>
          <a:solidFill>
            <a:srgbClr val="222A35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68176" y="1659613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2376381" y="1858711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4872852" y="1991651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78386" y="4712289"/>
            <a:ext cx="26002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IDE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툴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Visual Studio 2019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23636" y="1694899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439551" y="1991651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45085" y="4711262"/>
            <a:ext cx="26002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전국 육상주간예보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308441" y="1703952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Group 14"/>
          <p:cNvGrpSpPr>
            <a:grpSpLocks noChangeAspect="1"/>
          </p:cNvGrpSpPr>
          <p:nvPr/>
        </p:nvGrpSpPr>
        <p:grpSpPr bwMode="auto">
          <a:xfrm>
            <a:off x="9528124" y="1935015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29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1"/>
          <p:cNvSpPr>
            <a:spLocks noEditPoints="1"/>
          </p:cNvSpPr>
          <p:nvPr/>
        </p:nvSpPr>
        <p:spPr bwMode="auto">
          <a:xfrm>
            <a:off x="5989785" y="1891499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1273" y="4711262"/>
            <a:ext cx="26002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언어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C#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11" y="2467174"/>
            <a:ext cx="1541636" cy="16991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48" y="2157222"/>
            <a:ext cx="2778682" cy="2177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928" y="3065072"/>
            <a:ext cx="1914525" cy="36195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625" y="936018"/>
            <a:ext cx="22556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개발 환경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-6589" y="930257"/>
            <a:ext cx="22179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개발 개요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E566710-BCCE-457B-91C3-2FE86DC76547}"/>
              </a:ext>
            </a:extLst>
          </p:cNvPr>
          <p:cNvSpPr/>
          <p:nvPr/>
        </p:nvSpPr>
        <p:spPr>
          <a:xfrm>
            <a:off x="538783" y="1936264"/>
            <a:ext cx="2441851" cy="2441851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488E0CB-A681-40C9-8A97-A8EFFA5660EB}"/>
              </a:ext>
            </a:extLst>
          </p:cNvPr>
          <p:cNvSpPr/>
          <p:nvPr/>
        </p:nvSpPr>
        <p:spPr>
          <a:xfrm>
            <a:off x="3376589" y="1329989"/>
            <a:ext cx="2441851" cy="2441851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900" dirty="0">
              <a:solidFill>
                <a:srgbClr val="82CCFD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77828A3-274D-4CF1-82CA-3ACB9C5AC754}"/>
              </a:ext>
            </a:extLst>
          </p:cNvPr>
          <p:cNvSpPr/>
          <p:nvPr/>
        </p:nvSpPr>
        <p:spPr>
          <a:xfrm>
            <a:off x="6380347" y="1329989"/>
            <a:ext cx="2441851" cy="2441851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900" dirty="0">
              <a:solidFill>
                <a:srgbClr val="82CCFD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D6CDD27-E213-4D3C-ACF1-F3B6923292BC}"/>
              </a:ext>
            </a:extLst>
          </p:cNvPr>
          <p:cNvSpPr/>
          <p:nvPr/>
        </p:nvSpPr>
        <p:spPr>
          <a:xfrm>
            <a:off x="9182396" y="1936264"/>
            <a:ext cx="2441851" cy="2441851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900" dirty="0">
              <a:solidFill>
                <a:srgbClr val="82CCFD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19" idx="1"/>
            <a:endCxn id="57" idx="5"/>
          </p:cNvCxnSpPr>
          <p:nvPr/>
        </p:nvCxnSpPr>
        <p:spPr>
          <a:xfrm flipH="1" flipV="1">
            <a:off x="2623033" y="4020514"/>
            <a:ext cx="1528837" cy="1286692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19" idx="0"/>
            <a:endCxn id="58" idx="4"/>
          </p:cNvCxnSpPr>
          <p:nvPr/>
        </p:nvCxnSpPr>
        <p:spPr>
          <a:xfrm flipH="1" flipV="1">
            <a:off x="4597515" y="3771840"/>
            <a:ext cx="1498485" cy="293123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19" idx="0"/>
            <a:endCxn id="59" idx="4"/>
          </p:cNvCxnSpPr>
          <p:nvPr/>
        </p:nvCxnSpPr>
        <p:spPr>
          <a:xfrm flipV="1">
            <a:off x="6096000" y="3771840"/>
            <a:ext cx="1505273" cy="293123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19" idx="3"/>
            <a:endCxn id="60" idx="3"/>
          </p:cNvCxnSpPr>
          <p:nvPr/>
        </p:nvCxnSpPr>
        <p:spPr>
          <a:xfrm flipV="1">
            <a:off x="8040130" y="4020514"/>
            <a:ext cx="1499867" cy="1286692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70" y="4064963"/>
            <a:ext cx="3888260" cy="2484486"/>
          </a:xfrm>
          <a:prstGeom prst="rect">
            <a:avLst/>
          </a:prstGeom>
        </p:spPr>
      </p:pic>
      <p:cxnSp>
        <p:nvCxnSpPr>
          <p:cNvPr id="81" name="직선 연결선 80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2769" y="2464691"/>
            <a:ext cx="2093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82CCFD"/>
                </a:solidFill>
              </a:rPr>
              <a:t>API</a:t>
            </a:r>
            <a:r>
              <a:rPr lang="ko-KR" altLang="en-US" sz="1400" b="1" dirty="0">
                <a:solidFill>
                  <a:srgbClr val="82CCFD"/>
                </a:solidFill>
              </a:rPr>
              <a:t>를 활용하여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날씨를 알려주는 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프로그램을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구상하였습니다</a:t>
            </a:r>
            <a:r>
              <a:rPr lang="en-US" altLang="ko-KR" sz="1400" b="1" dirty="0">
                <a:solidFill>
                  <a:srgbClr val="82CCFD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7168" y="1774764"/>
            <a:ext cx="22406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82CCFD"/>
                </a:solidFill>
              </a:rPr>
              <a:t>API</a:t>
            </a:r>
            <a:r>
              <a:rPr lang="ko-KR" altLang="en-US" sz="1400" b="1" dirty="0">
                <a:solidFill>
                  <a:srgbClr val="82CCFD"/>
                </a:solidFill>
              </a:rPr>
              <a:t>를 이용해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데이터의 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일관된 조회가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가능하도록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하였습니다</a:t>
            </a:r>
            <a:r>
              <a:rPr lang="en-US" altLang="ko-KR" sz="1400" b="1" dirty="0">
                <a:solidFill>
                  <a:srgbClr val="82CCFD"/>
                </a:solidFill>
              </a:rPr>
              <a:t>.</a:t>
            </a:r>
            <a:endParaRPr lang="ko-KR" altLang="en-US" sz="900" dirty="0">
              <a:solidFill>
                <a:srgbClr val="82CCF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3878" y="1535251"/>
            <a:ext cx="2174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기온과 연결하여 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옷차림을 추천하는 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기능이 있다면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용이할 것이라고 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생각하여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추가하였습니다</a:t>
            </a:r>
            <a:r>
              <a:rPr lang="en-US" altLang="ko-KR" sz="1400" b="1" dirty="0">
                <a:solidFill>
                  <a:srgbClr val="82CCFD"/>
                </a:solidFill>
              </a:rPr>
              <a:t>.</a:t>
            </a:r>
            <a:endParaRPr lang="ko-KR" altLang="en-US" sz="900" dirty="0">
              <a:solidFill>
                <a:srgbClr val="82CCF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28283" y="2485498"/>
            <a:ext cx="215007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객체로 분리하여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전체적인 코드의 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srgbClr val="82CCFD"/>
                </a:solidFill>
              </a:rPr>
              <a:t>가독성을</a:t>
            </a:r>
            <a:r>
              <a:rPr lang="ko-KR" altLang="en-US" sz="1400" b="1" dirty="0">
                <a:solidFill>
                  <a:srgbClr val="82CCFD"/>
                </a:solidFill>
              </a:rPr>
              <a:t> 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높였습니다</a:t>
            </a:r>
            <a:r>
              <a:rPr lang="en-US" altLang="ko-KR" sz="1400" b="1" dirty="0" smtClean="0">
                <a:solidFill>
                  <a:srgbClr val="82CCFD"/>
                </a:solidFill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26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-6588" y="930257"/>
            <a:ext cx="14300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92" y="1184172"/>
            <a:ext cx="4342616" cy="54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927390"/>
            <a:ext cx="119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6" y="1511687"/>
            <a:ext cx="6235240" cy="39841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5967" y="2552180"/>
            <a:ext cx="3576488" cy="2745684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39" idx="1"/>
            <a:endCxn id="4" idx="3"/>
          </p:cNvCxnSpPr>
          <p:nvPr/>
        </p:nvCxnSpPr>
        <p:spPr>
          <a:xfrm flipH="1">
            <a:off x="4412455" y="1389055"/>
            <a:ext cx="3449499" cy="2535967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81" y="1979629"/>
            <a:ext cx="3780345" cy="4553147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7861954" y="954643"/>
            <a:ext cx="3516198" cy="868823"/>
          </a:xfrm>
          <a:prstGeom prst="rect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API</a:t>
            </a: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에서 가져온 정보를 활용하기 위해</a:t>
            </a:r>
            <a:endParaRPr lang="en-US" altLang="ko-KR" sz="1400" b="1" dirty="0" smtClean="0">
              <a:solidFill>
                <a:srgbClr val="4EB6FC"/>
              </a:solidFill>
              <a:latin typeface="+mj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먼저 </a:t>
            </a:r>
            <a:r>
              <a:rPr lang="en-US" altLang="ko-KR" sz="1400" b="1" dirty="0" err="1" smtClean="0">
                <a:solidFill>
                  <a:srgbClr val="4EB6FC"/>
                </a:solidFill>
                <a:latin typeface="+mj-lt"/>
              </a:rPr>
              <a:t>Tempstr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 </a:t>
            </a: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배열에 넣었습니다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.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928947"/>
            <a:ext cx="119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6" y="1511687"/>
            <a:ext cx="6235240" cy="39841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5967" y="2731292"/>
            <a:ext cx="3576488" cy="766052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39" idx="1"/>
            <a:endCxn id="12" idx="3"/>
          </p:cNvCxnSpPr>
          <p:nvPr/>
        </p:nvCxnSpPr>
        <p:spPr>
          <a:xfrm flipH="1">
            <a:off x="3827282" y="1378688"/>
            <a:ext cx="3968685" cy="377851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795967" y="944276"/>
            <a:ext cx="3648172" cy="868823"/>
          </a:xfrm>
          <a:prstGeom prst="rect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Textbox</a:t>
            </a: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에 조건을 걸어 특정 문자가 있다면</a:t>
            </a:r>
            <a:endParaRPr lang="en-US" altLang="ko-KR" sz="1400" b="1" dirty="0">
              <a:solidFill>
                <a:srgbClr val="4EB6FC"/>
              </a:solidFill>
              <a:latin typeface="+mj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해당하는 문구를 넣었습니다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52526" y="1615584"/>
            <a:ext cx="1274756" cy="281909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2624211" y="1897493"/>
            <a:ext cx="565693" cy="833799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973" y="2065249"/>
            <a:ext cx="4046161" cy="4201649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6" y="1511687"/>
            <a:ext cx="6235240" cy="39841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5967" y="3667026"/>
            <a:ext cx="3576488" cy="1630837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39" idx="1"/>
            <a:endCxn id="4" idx="3"/>
          </p:cNvCxnSpPr>
          <p:nvPr/>
        </p:nvCxnSpPr>
        <p:spPr>
          <a:xfrm flipH="1">
            <a:off x="4412455" y="1425050"/>
            <a:ext cx="3575113" cy="3057395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987568" y="990638"/>
            <a:ext cx="3245394" cy="868823"/>
          </a:xfrm>
          <a:prstGeom prst="rect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srgbClr val="4EB6FC"/>
                </a:solidFill>
                <a:latin typeface="+mj-lt"/>
              </a:rPr>
              <a:t>Tempstr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 </a:t>
            </a: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배열을 가져와서</a:t>
            </a:r>
            <a:endParaRPr lang="en-US" altLang="ko-KR" sz="1400" b="1" dirty="0" smtClean="0">
              <a:solidFill>
                <a:srgbClr val="4EB6FC"/>
              </a:solidFill>
              <a:latin typeface="+mj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Label</a:t>
            </a: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마다 필요한 값을 넣었습니다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930257"/>
            <a:ext cx="119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125" y="2117481"/>
            <a:ext cx="4348702" cy="4311599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3" y="1512000"/>
            <a:ext cx="6235200" cy="40096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53138" y="1640115"/>
            <a:ext cx="2321040" cy="3780297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956222" y="930257"/>
            <a:ext cx="2931738" cy="868823"/>
          </a:xfrm>
          <a:prstGeom prst="rect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버튼을 누르면 평균 기온에 맞추어</a:t>
            </a:r>
            <a:endParaRPr lang="en-US" altLang="ko-KR" sz="1400" b="1" dirty="0" smtClean="0">
              <a:solidFill>
                <a:srgbClr val="4EB6FC"/>
              </a:solidFill>
              <a:latin typeface="+mj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추천 옷차림이 보입니다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39837" y="3710885"/>
            <a:ext cx="1173804" cy="804556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1913641" y="3530264"/>
            <a:ext cx="2439497" cy="582899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0" y="930257"/>
            <a:ext cx="119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91" y="4300160"/>
            <a:ext cx="4876800" cy="224050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091" y="2042853"/>
            <a:ext cx="4572000" cy="2070309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39" idx="1"/>
            <a:endCxn id="4" idx="3"/>
          </p:cNvCxnSpPr>
          <p:nvPr/>
        </p:nvCxnSpPr>
        <p:spPr>
          <a:xfrm flipH="1">
            <a:off x="6674178" y="1364669"/>
            <a:ext cx="1282044" cy="2165595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rgbClr val="4EB6FC"/>
          </a:solidFill>
        </a:ln>
      </a:spPr>
      <a:bodyPr wrap="square" rtlCol="0" anchor="ctr"/>
      <a:lstStyle>
        <a:defPPr algn="ctr">
          <a:lnSpc>
            <a:spcPct val="150000"/>
          </a:lnSpc>
          <a:defRPr sz="900" dirty="0">
            <a:solidFill>
              <a:srgbClr val="4EB6FC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59BBFD"/>
          </a:solidFill>
          <a:prstDash val="sysDash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239</Words>
  <Application>Microsoft Office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97</cp:revision>
  <dcterms:created xsi:type="dcterms:W3CDTF">2020-12-03T04:07:18Z</dcterms:created>
  <dcterms:modified xsi:type="dcterms:W3CDTF">2021-05-14T00:04:54Z</dcterms:modified>
</cp:coreProperties>
</file>