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59" r:id="rId7"/>
    <p:sldId id="270" r:id="rId8"/>
    <p:sldId id="268" r:id="rId9"/>
    <p:sldId id="269" r:id="rId10"/>
    <p:sldId id="273" r:id="rId11"/>
    <p:sldId id="271" r:id="rId12"/>
    <p:sldId id="272" r:id="rId13"/>
    <p:sldId id="260" r:id="rId14"/>
    <p:sldId id="274" r:id="rId15"/>
    <p:sldId id="275" r:id="rId16"/>
    <p:sldId id="276" r:id="rId17"/>
    <p:sldId id="277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0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92" y="-102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고찰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92010"/>
              </p:ext>
            </p:extLst>
          </p:nvPr>
        </p:nvGraphicFramePr>
        <p:xfrm>
          <a:off x="4849239" y="2233153"/>
          <a:ext cx="6486026" cy="293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670"/>
                <a:gridCol w="4632356"/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패턴 코드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패턴에 대해 조금 더 구체적인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코드를 구현하지 못한 것이 아쉽습니다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엑셀이 연동된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까지의 연결이 매끄럽지 않아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초반 사용에 불편함이 있어 보입니다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엑셀 파일을 매번 수정해야 되는 번거로움이 있어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부분에 대한 해결이 필요합니다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2457662"/>
            <a:ext cx="3819693" cy="24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ko-KR" altLang="en-US" sz="140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1400" dirty="0" smtClean="0">
                <a:solidFill>
                  <a:srgbClr val="5B6176"/>
                </a:solidFill>
              </a:rPr>
              <a:t>, </a:t>
            </a:r>
            <a:r>
              <a:rPr lang="ko-KR" altLang="en-US" sz="1400" dirty="0" smtClean="0">
                <a:solidFill>
                  <a:srgbClr val="5B6176"/>
                </a:solidFill>
              </a:rPr>
              <a:t>패턴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020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,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1315850"/>
            <a:ext cx="4020675" cy="4527997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35538"/>
              </p:ext>
            </p:extLst>
          </p:nvPr>
        </p:nvGraphicFramePr>
        <p:xfrm>
          <a:off x="5330090" y="1393366"/>
          <a:ext cx="6033408" cy="411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8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 외 나머지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자주 나오도록 확률을 조정하였습니다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75812" y="5610907"/>
            <a:ext cx="35785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패턴 참고 </a:t>
            </a:r>
            <a:r>
              <a:rPr lang="en-US" altLang="ko-KR" sz="1100" dirty="0">
                <a:solidFill>
                  <a:srgbClr val="5B6176"/>
                </a:solidFill>
              </a:rPr>
              <a:t>: https://news.joins.com/article/8993945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209" y="999328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8" y="2384107"/>
            <a:ext cx="322773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9" y="2394584"/>
            <a:ext cx="3236400" cy="2053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57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929865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55126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74263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56667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895546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19625" y="4770031"/>
            <a:ext cx="7153069" cy="54563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38129" y="5188257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439</Words>
  <Application>Microsoft Office PowerPoint</Application>
  <PresentationFormat>사용자 지정</PresentationFormat>
  <Paragraphs>126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357</cp:revision>
  <dcterms:created xsi:type="dcterms:W3CDTF">2021-04-05T15:03:00Z</dcterms:created>
  <dcterms:modified xsi:type="dcterms:W3CDTF">2021-05-05T13:01:20Z</dcterms:modified>
</cp:coreProperties>
</file>